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Hexagonal Architecture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Architecture logicielle Par Wahid Bannour (2020)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60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37" t="15426" r="29140" b="9375"/>
          <a:stretch/>
        </p:blipFill>
        <p:spPr>
          <a:xfrm>
            <a:off x="3135085" y="1631186"/>
            <a:ext cx="8026399" cy="52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8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5825" t="15823" r="29920" b="9376"/>
          <a:stretch/>
        </p:blipFill>
        <p:spPr>
          <a:xfrm>
            <a:off x="3033486" y="1386114"/>
            <a:ext cx="8360228" cy="54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713" t="10665" r="30367" b="11558"/>
          <a:stretch/>
        </p:blipFill>
        <p:spPr>
          <a:xfrm>
            <a:off x="2960914" y="1227103"/>
            <a:ext cx="8244340" cy="56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6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5825" t="16419" r="30144" b="8978"/>
          <a:stretch/>
        </p:blipFill>
        <p:spPr>
          <a:xfrm>
            <a:off x="2881312" y="1264555"/>
            <a:ext cx="8331200" cy="54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37" t="15426" r="30701" b="9177"/>
          <a:stretch/>
        </p:blipFill>
        <p:spPr>
          <a:xfrm>
            <a:off x="3048000" y="1264555"/>
            <a:ext cx="8244114" cy="55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5825" t="15228" r="30478" b="9573"/>
          <a:stretch/>
        </p:blipFill>
        <p:spPr>
          <a:xfrm>
            <a:off x="2589212" y="1357084"/>
            <a:ext cx="8287657" cy="5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1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825" t="17014" r="30143" b="9375"/>
          <a:stretch/>
        </p:blipFill>
        <p:spPr>
          <a:xfrm>
            <a:off x="2589212" y="1264555"/>
            <a:ext cx="83312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97327" y="1264555"/>
            <a:ext cx="8915400" cy="3777622"/>
          </a:xfrm>
        </p:spPr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5713" t="36855" r="30702" b="23264"/>
          <a:stretch/>
        </p:blipFill>
        <p:spPr>
          <a:xfrm>
            <a:off x="2197327" y="2322286"/>
            <a:ext cx="9529308" cy="33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6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97327" y="1264555"/>
            <a:ext cx="8915400" cy="3777622"/>
          </a:xfrm>
        </p:spPr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7722" t="18006" r="33267" b="3820"/>
          <a:stretch/>
        </p:blipFill>
        <p:spPr>
          <a:xfrm>
            <a:off x="4222153" y="1139370"/>
            <a:ext cx="7678057" cy="57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63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5537" y="1264555"/>
            <a:ext cx="8915400" cy="3777622"/>
          </a:xfrm>
        </p:spPr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5825" t="17212" r="30143" b="4415"/>
          <a:stretch/>
        </p:blipFill>
        <p:spPr>
          <a:xfrm>
            <a:off x="3860800" y="1124857"/>
            <a:ext cx="8331200" cy="57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7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hexagonal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:</a:t>
            </a:r>
          </a:p>
          <a:p>
            <a:pPr marL="0" indent="0">
              <a:buNone/>
            </a:pPr>
            <a:r>
              <a:rPr lang="fr-FR" i="1" dirty="0"/>
              <a:t>Permettre à une application d’être pilotée aussi bien par des utilisateurs que par des programmes, des tests automatisés ou des scripts </a:t>
            </a:r>
            <a:r>
              <a:rPr lang="fr-FR" i="1" dirty="0" err="1"/>
              <a:t>batchs</a:t>
            </a:r>
            <a:r>
              <a:rPr lang="fr-FR" i="1" dirty="0"/>
              <a:t>, et d’être développée et testée en isolation de ses éventuels systèmes d’exécution et bases de données.</a:t>
            </a:r>
            <a:endParaRPr lang="fr-FR" dirty="0" smtClean="0"/>
          </a:p>
          <a:p>
            <a:r>
              <a:rPr lang="fr-FR" dirty="0" smtClean="0"/>
              <a:t>Principes:</a:t>
            </a:r>
          </a:p>
          <a:p>
            <a:pPr lvl="1" fontAlgn="base"/>
            <a:r>
              <a:rPr lang="fr-FR" dirty="0"/>
              <a:t>Séparer explicitement </a:t>
            </a:r>
            <a:r>
              <a:rPr lang="fr-FR" i="1" dirty="0"/>
              <a:t>User-</a:t>
            </a:r>
            <a:r>
              <a:rPr lang="fr-FR" i="1" dirty="0" err="1"/>
              <a:t>Side</a:t>
            </a:r>
            <a:r>
              <a:rPr lang="fr-FR" dirty="0"/>
              <a:t>, </a:t>
            </a:r>
            <a:r>
              <a:rPr lang="fr-FR" i="1" dirty="0"/>
              <a:t>Business </a:t>
            </a:r>
            <a:r>
              <a:rPr lang="fr-FR" i="1" dirty="0" err="1"/>
              <a:t>Logic</a:t>
            </a:r>
            <a:r>
              <a:rPr lang="fr-FR" dirty="0"/>
              <a:t> et </a:t>
            </a:r>
            <a:r>
              <a:rPr lang="fr-FR" i="1" dirty="0"/>
              <a:t>Server-</a:t>
            </a:r>
            <a:r>
              <a:rPr lang="fr-FR" i="1" dirty="0" err="1"/>
              <a:t>Side</a:t>
            </a:r>
            <a:endParaRPr lang="fr-FR" dirty="0"/>
          </a:p>
          <a:p>
            <a:pPr lvl="1" fontAlgn="base"/>
            <a:r>
              <a:rPr lang="fr-FR" dirty="0"/>
              <a:t>Les dépendances vont vers la </a:t>
            </a:r>
            <a:r>
              <a:rPr lang="fr-FR" i="1" dirty="0"/>
              <a:t>Business </a:t>
            </a:r>
            <a:r>
              <a:rPr lang="fr-FR" i="1" dirty="0" err="1"/>
              <a:t>Logic</a:t>
            </a:r>
            <a:endParaRPr lang="fr-FR" dirty="0"/>
          </a:p>
          <a:p>
            <a:pPr lvl="1" fontAlgn="base"/>
            <a:r>
              <a:rPr lang="fr-FR" dirty="0"/>
              <a:t>On isole les frontières par des </a:t>
            </a:r>
            <a:r>
              <a:rPr lang="fr-FR" i="1" dirty="0"/>
              <a:t>Ports</a:t>
            </a:r>
            <a:r>
              <a:rPr lang="fr-FR" dirty="0"/>
              <a:t> et </a:t>
            </a:r>
            <a:r>
              <a:rPr lang="fr-FR" i="1" dirty="0" err="1"/>
              <a:t>Adapters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2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6798" t="18872" r="27852" b="17816"/>
          <a:stretch/>
        </p:blipFill>
        <p:spPr>
          <a:xfrm>
            <a:off x="2589212" y="1905000"/>
            <a:ext cx="8502732" cy="46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4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6719" t="34673" r="18319" b="15526"/>
          <a:stretch/>
        </p:blipFill>
        <p:spPr>
          <a:xfrm>
            <a:off x="1567542" y="2133600"/>
            <a:ext cx="9753600" cy="36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3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4469" y="1553029"/>
            <a:ext cx="8915400" cy="3777622"/>
          </a:xfrm>
        </p:spPr>
        <p:txBody>
          <a:bodyPr/>
          <a:lstStyle/>
          <a:p>
            <a:r>
              <a:rPr lang="fr-FR" b="1" dirty="0"/>
              <a:t>Principe : les dépendances vont vers l’intérieur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6271" t="20982" r="19547" b="25645"/>
          <a:stretch/>
        </p:blipFill>
        <p:spPr>
          <a:xfrm>
            <a:off x="1611085" y="2355227"/>
            <a:ext cx="9652001" cy="39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4469" y="1553029"/>
            <a:ext cx="8915400" cy="3777622"/>
          </a:xfrm>
        </p:spPr>
        <p:txBody>
          <a:bodyPr/>
          <a:lstStyle/>
          <a:p>
            <a:r>
              <a:rPr lang="fr-FR" b="1" dirty="0"/>
              <a:t>Principe : les dépendances vont vers l’intérieur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6383" t="23958" r="14638" b="19097"/>
          <a:stretch/>
        </p:blipFill>
        <p:spPr>
          <a:xfrm>
            <a:off x="1480457" y="2235200"/>
            <a:ext cx="10276116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9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4469" y="1553029"/>
            <a:ext cx="8915400" cy="3777622"/>
          </a:xfrm>
        </p:spPr>
        <p:txBody>
          <a:bodyPr/>
          <a:lstStyle/>
          <a:p>
            <a:r>
              <a:rPr lang="fr-FR" b="1" dirty="0"/>
              <a:t>Principe : on isole les frontières par des interfaces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7053" t="29712" r="18430" b="18304"/>
          <a:stretch/>
        </p:blipFill>
        <p:spPr>
          <a:xfrm>
            <a:off x="1567543" y="2307771"/>
            <a:ext cx="9695544" cy="3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7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4469" y="1553029"/>
            <a:ext cx="8915400" cy="3777622"/>
          </a:xfrm>
        </p:spPr>
        <p:txBody>
          <a:bodyPr/>
          <a:lstStyle/>
          <a:p>
            <a:pPr fontAlgn="base"/>
            <a:r>
              <a:rPr lang="fr-FR" b="1" dirty="0"/>
              <a:t>Une Métaphore : Ports &amp; </a:t>
            </a:r>
            <a:r>
              <a:rPr lang="fr-FR" b="1" dirty="0" err="1"/>
              <a:t>Adapters</a:t>
            </a:r>
            <a:endParaRPr lang="fr-FR" b="1" dirty="0"/>
          </a:p>
          <a:p>
            <a:pPr marL="0" indent="0" fontAlgn="base">
              <a:buNone/>
            </a:pPr>
            <a:r>
              <a:rPr lang="fr-FR" dirty="0"/>
              <a:t>L’architecture hexagonale utilise la métaphore de </a:t>
            </a:r>
            <a:r>
              <a:rPr lang="fr-FR" i="1" dirty="0"/>
              <a:t>ports</a:t>
            </a:r>
            <a:r>
              <a:rPr lang="fr-FR" dirty="0"/>
              <a:t> et d’</a:t>
            </a:r>
            <a:r>
              <a:rPr lang="fr-FR" i="1" dirty="0" err="1"/>
              <a:t>adapters</a:t>
            </a:r>
            <a:r>
              <a:rPr lang="fr-FR" dirty="0"/>
              <a:t> pour représenter les interactions entre intérieur et extérieur. L’image est que la </a:t>
            </a:r>
            <a:r>
              <a:rPr lang="fr-FR" i="1" dirty="0"/>
              <a:t>Business </a:t>
            </a:r>
            <a:r>
              <a:rPr lang="fr-FR" i="1" dirty="0" err="1"/>
              <a:t>Logic</a:t>
            </a:r>
            <a:r>
              <a:rPr lang="fr-FR" dirty="0"/>
              <a:t> définit des </a:t>
            </a:r>
            <a:r>
              <a:rPr lang="fr-FR" i="1" dirty="0"/>
              <a:t>ports</a:t>
            </a:r>
            <a:r>
              <a:rPr lang="fr-FR" dirty="0"/>
              <a:t>, sur lequel on peut brancher de manière interchangeable toutes sortes </a:t>
            </a:r>
            <a:r>
              <a:rPr lang="fr-FR" i="1" dirty="0"/>
              <a:t>d’</a:t>
            </a:r>
            <a:r>
              <a:rPr lang="fr-FR" i="1" dirty="0" err="1"/>
              <a:t>adapters</a:t>
            </a:r>
            <a:r>
              <a:rPr lang="fr-FR" dirty="0"/>
              <a:t>, à condition qu’ils suivent la spécification définie par le </a:t>
            </a:r>
            <a:r>
              <a:rPr lang="fr-FR" i="1" dirty="0"/>
              <a:t>port</a:t>
            </a:r>
            <a:r>
              <a:rPr lang="fr-FR" dirty="0"/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7164" t="35269" r="29251" b="16715"/>
          <a:stretch/>
        </p:blipFill>
        <p:spPr>
          <a:xfrm>
            <a:off x="2854097" y="3412812"/>
            <a:ext cx="8273143" cy="35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hexagonal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4469" y="1553029"/>
            <a:ext cx="8915400" cy="3777622"/>
          </a:xfrm>
        </p:spPr>
        <p:txBody>
          <a:bodyPr/>
          <a:lstStyle/>
          <a:p>
            <a:pPr fontAlgn="base"/>
            <a:r>
              <a:rPr lang="fr-FR" b="1" dirty="0"/>
              <a:t>Autre Métaphore : l’Hexagone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7275" t="30903" r="30701" b="12748"/>
          <a:stretch/>
        </p:blipFill>
        <p:spPr>
          <a:xfrm>
            <a:off x="2679927" y="2409372"/>
            <a:ext cx="8069942" cy="41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13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202</Words>
  <Application>Microsoft Office PowerPoint</Application>
  <PresentationFormat>Grand écran</PresentationFormat>
  <Paragraphs>35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Brin</vt:lpstr>
      <vt:lpstr>Hexagonal Architecture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  <vt:lpstr>Architecture hexagonal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Hexagonal Architecture</dc:title>
  <dc:creator>Utilisateur Windows</dc:creator>
  <cp:lastModifiedBy>Utilisateur Windows</cp:lastModifiedBy>
  <cp:revision>3</cp:revision>
  <dcterms:created xsi:type="dcterms:W3CDTF">2020-06-18T11:33:19Z</dcterms:created>
  <dcterms:modified xsi:type="dcterms:W3CDTF">2020-06-18T12:10:43Z</dcterms:modified>
</cp:coreProperties>
</file>