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2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63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9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75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97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608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078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36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5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5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0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14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0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4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58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24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7324-5357-4113-A3CE-DFA1A3058B44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C9FE75-4E8F-4966-8155-722A2C83C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28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6C9EA-1447-45D1-A8E5-557A1DBC0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2FE23D-D6C8-498E-B615-F00C17FF8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wahid </a:t>
            </a:r>
            <a:r>
              <a:rPr lang="fr-FR" dirty="0" err="1"/>
              <a:t>bannour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86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7B141-1F5D-484B-A939-C17C71C7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6FE7762-92B4-47BE-AEAC-B249730C0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1206248"/>
            <a:ext cx="9691439" cy="5027641"/>
          </a:xfrm>
        </p:spPr>
      </p:pic>
    </p:spTree>
    <p:extLst>
      <p:ext uri="{BB962C8B-B14F-4D97-AF65-F5344CB8AC3E}">
        <p14:creationId xmlns:p14="http://schemas.microsoft.com/office/powerpoint/2010/main" val="185069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D03E6-A0C3-44C3-87CC-0596DBEF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stéréo&#10;&#10;Description générée automatiquement">
            <a:extLst>
              <a:ext uri="{FF2B5EF4-FFF2-40B4-BE49-F238E27FC236}">
                <a16:creationId xmlns:a16="http://schemas.microsoft.com/office/drawing/2014/main" id="{4F6D1294-36CB-4E86-BEB1-9BCB6CFF3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47" y="1294228"/>
            <a:ext cx="9592505" cy="4939662"/>
          </a:xfrm>
        </p:spPr>
      </p:pic>
    </p:spTree>
    <p:extLst>
      <p:ext uri="{BB962C8B-B14F-4D97-AF65-F5344CB8AC3E}">
        <p14:creationId xmlns:p14="http://schemas.microsoft.com/office/powerpoint/2010/main" val="60091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F6080-3C72-4FE6-91AD-11033F59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8558F6-A0E0-4421-9BB4-EDB8C4D89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03" y="1232936"/>
            <a:ext cx="10136064" cy="5463285"/>
          </a:xfrm>
        </p:spPr>
      </p:pic>
    </p:spTree>
    <p:extLst>
      <p:ext uri="{BB962C8B-B14F-4D97-AF65-F5344CB8AC3E}">
        <p14:creationId xmlns:p14="http://schemas.microsoft.com/office/powerpoint/2010/main" val="382656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A6FFD-5C1E-43DC-8189-AD903F36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FE5CA65-2276-4710-BF2B-73CE0F5FF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6" y="1130476"/>
            <a:ext cx="9100596" cy="5103414"/>
          </a:xfrm>
        </p:spPr>
      </p:pic>
    </p:spTree>
    <p:extLst>
      <p:ext uri="{BB962C8B-B14F-4D97-AF65-F5344CB8AC3E}">
        <p14:creationId xmlns:p14="http://schemas.microsoft.com/office/powerpoint/2010/main" val="161006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4EDAF-51C9-442D-8702-DFCC88D7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0B7D95E-1814-4D1B-8141-EBEA02F96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42" y="624110"/>
            <a:ext cx="10355337" cy="5372052"/>
          </a:xfrm>
        </p:spPr>
      </p:pic>
    </p:spTree>
    <p:extLst>
      <p:ext uri="{BB962C8B-B14F-4D97-AF65-F5344CB8AC3E}">
        <p14:creationId xmlns:p14="http://schemas.microsoft.com/office/powerpoint/2010/main" val="193819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CCBD9-5E0C-458A-8D90-E20F629F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stéréo, périphérique&#10;&#10;Description générée automatiquement">
            <a:extLst>
              <a:ext uri="{FF2B5EF4-FFF2-40B4-BE49-F238E27FC236}">
                <a16:creationId xmlns:a16="http://schemas.microsoft.com/office/drawing/2014/main" id="{250CF7D4-3C2E-416C-B8C4-D83138BA9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69" y="1111348"/>
            <a:ext cx="10370533" cy="5457552"/>
          </a:xfrm>
        </p:spPr>
      </p:pic>
    </p:spTree>
    <p:extLst>
      <p:ext uri="{BB962C8B-B14F-4D97-AF65-F5344CB8AC3E}">
        <p14:creationId xmlns:p14="http://schemas.microsoft.com/office/powerpoint/2010/main" val="71590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3ADAE-66ED-4B5F-A86D-EBDD9553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oiseau&#10;&#10;Description générée automatiquement">
            <a:extLst>
              <a:ext uri="{FF2B5EF4-FFF2-40B4-BE49-F238E27FC236}">
                <a16:creationId xmlns:a16="http://schemas.microsoft.com/office/drawing/2014/main" id="{ABC06C3B-F710-4958-A52E-3C1B75F88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75" y="1139484"/>
            <a:ext cx="9949537" cy="5340050"/>
          </a:xfrm>
        </p:spPr>
      </p:pic>
    </p:spTree>
    <p:extLst>
      <p:ext uri="{BB962C8B-B14F-4D97-AF65-F5344CB8AC3E}">
        <p14:creationId xmlns:p14="http://schemas.microsoft.com/office/powerpoint/2010/main" val="264725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B3298-C9B6-4C02-85B3-85C5358F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stéréo, périphérique&#10;&#10;Description générée automatiquement">
            <a:extLst>
              <a:ext uri="{FF2B5EF4-FFF2-40B4-BE49-F238E27FC236}">
                <a16:creationId xmlns:a16="http://schemas.microsoft.com/office/drawing/2014/main" id="{F86910F9-DB56-449C-9156-A89C60900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1307765"/>
            <a:ext cx="9289265" cy="4926125"/>
          </a:xfrm>
        </p:spPr>
      </p:pic>
    </p:spTree>
    <p:extLst>
      <p:ext uri="{BB962C8B-B14F-4D97-AF65-F5344CB8AC3E}">
        <p14:creationId xmlns:p14="http://schemas.microsoft.com/office/powerpoint/2010/main" val="377756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ED872-624E-44C2-AA2E-8DEA0787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B96D04E-62DA-467F-9999-E9FDBBCA7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5" y="1368399"/>
            <a:ext cx="9281366" cy="4865491"/>
          </a:xfrm>
        </p:spPr>
      </p:pic>
    </p:spTree>
    <p:extLst>
      <p:ext uri="{BB962C8B-B14F-4D97-AF65-F5344CB8AC3E}">
        <p14:creationId xmlns:p14="http://schemas.microsoft.com/office/powerpoint/2010/main" val="358087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B83A6-801B-47F4-A081-B5A68A73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05CB69-991E-43B7-B1CD-7C042B232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18" y="1229637"/>
            <a:ext cx="8911687" cy="4861891"/>
          </a:xfrm>
        </p:spPr>
      </p:pic>
    </p:spTree>
    <p:extLst>
      <p:ext uri="{BB962C8B-B14F-4D97-AF65-F5344CB8AC3E}">
        <p14:creationId xmlns:p14="http://schemas.microsoft.com/office/powerpoint/2010/main" val="300536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4354F-BFD7-4DCE-BBC2-F6E24454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stéréo, équipement électronique&#10;&#10;Description générée automatiquement">
            <a:extLst>
              <a:ext uri="{FF2B5EF4-FFF2-40B4-BE49-F238E27FC236}">
                <a16:creationId xmlns:a16="http://schemas.microsoft.com/office/drawing/2014/main" id="{96C3D3C6-658A-4416-8413-D420E1BAA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68" y="1055077"/>
            <a:ext cx="10569980" cy="5669514"/>
          </a:xfrm>
        </p:spPr>
      </p:pic>
    </p:spTree>
    <p:extLst>
      <p:ext uri="{BB962C8B-B14F-4D97-AF65-F5344CB8AC3E}">
        <p14:creationId xmlns:p14="http://schemas.microsoft.com/office/powerpoint/2010/main" val="323208485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687</TotalTime>
  <Words>5</Words>
  <Application>Microsoft Office PowerPoint</Application>
  <PresentationFormat>Grand écran</PresentationFormat>
  <Paragraphs>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Clean architecture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BANNOUR WAHID</dc:creator>
  <cp:lastModifiedBy>BANNOUR WAHID</cp:lastModifiedBy>
  <cp:revision>5</cp:revision>
  <dcterms:created xsi:type="dcterms:W3CDTF">2020-03-04T23:50:35Z</dcterms:created>
  <dcterms:modified xsi:type="dcterms:W3CDTF">2021-07-05T01:42:11Z</dcterms:modified>
</cp:coreProperties>
</file>