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A1623-3BF0-4652-919B-1A139D1CF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EB3338-D696-433A-8F43-BAE9FF500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B7AF5C-F30B-4247-B947-B23B0C30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4F0DA-DFD3-4840-BB5F-2CDA3A64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A4758-F758-4D8C-BEFC-3F5AAB62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0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161EA-A7D2-48E6-A43D-733E8A87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5C3CD1-CC34-4FD7-A72A-2451F076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5A75B8-7C38-4923-9CEC-34C76DD3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CA51B-F2E2-4B5E-ABFE-2B9C2063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65195-B82B-40F1-A42E-BC2F7FB8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01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77B816-3111-4A89-9190-03DCB1F01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443F4A-C8FF-4AC2-8FB6-666F08D4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C0DB6-F0E4-43F0-83AD-77831490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B082CC-3ADE-4B10-8B07-D47F3E79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9F211F-C9DE-4A40-B3B6-AD1C743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509FD-F4C0-42B1-980E-691984B6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D762C-78BB-487F-98F9-47DB4624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B073D-A059-4BA5-BE0A-8FAE4C2A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2D238-EE6A-4287-948C-60D25CE1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8679C-579D-46B5-836B-C0B226B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02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6A42A-5E3C-4200-AB06-54C581D4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7AE9B-57E2-4B11-9B51-F96D90E1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FB331-98F3-4429-A996-1B4BDD0C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5DB84-C6FF-4A8B-A6F5-61E0D934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FB099-158C-4461-A2B0-9A422C27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9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54D55-15C3-4E71-8088-7F310DBB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7BB60-8D5E-4AF0-A360-9D20DDE5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0FCFB-14E9-42C7-87B3-2C9377F5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466696-C2F0-4BB3-B6CE-4F6079D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7100DC-67B4-4890-A146-D7EE3111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3E2028-23DB-467B-A43E-58D31888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6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D5C5C-6B75-417D-8365-C83712EC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595073-9CD8-4286-AD4B-DDAE1B24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FA2843-B552-4FE1-835B-D27CF60C4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A5151E-4E11-4DF6-8601-D65389F82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475DA7-12CB-4325-A534-F7EDEA21C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FD6B7D-6FBD-4D00-B18D-088FBF54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B8C76-D329-4F4B-8DE7-4868FFAB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7C8D5F-B78E-4929-96F5-58FEEC96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6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9AE0F-647C-4D83-BEAD-2BA44E07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5065A2-E12D-4939-A7B3-AC0541B2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C1B691-C981-4A3F-9CD5-820D04DF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6A0251-4D86-42E2-ADF2-407571ED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36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05265B-DC69-4E85-9A49-45CBB8A1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031A2A-DC85-4457-833E-417510BD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BA1ED6-C4B2-41F5-81F6-10E65564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01921-1A67-4410-B71E-ECBC9694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594D3-F944-44FE-8A14-06894CAD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EC3009-B617-4808-83DE-CE5A3D831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E5900B-0B7B-4996-BD69-F4B48A1D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100DCB-E3FE-426A-8DBF-83E3EDF3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2C61A-A690-45DA-9911-F4D40383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1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78243-49B0-4C73-A33E-29150FD5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E233D3-2CF2-461A-A6E2-2D5179B11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D9D8E3-089F-42AD-A3BA-93E3FC2E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0CDC81-82CD-4519-AE20-4C8F00A7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A55E8C-0058-42AB-990C-3BFB12A7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6DC446-BB61-4A80-9C06-39286B97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3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BF981E-B0F7-4632-8EC6-13D63C0E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656F18-F1E0-40CE-B41F-67884F5E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61409-B070-4C7D-A3F0-8E412289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A093-A323-4E72-8B83-8EA750A943C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F166D0-8978-40F1-8F6E-7F940FED9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FF2C5-7135-4FC5-90B7-2569F268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A733-301C-44D6-96F5-9F680A6F62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E1001A-B508-458A-B73A-773A891A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endParaRPr lang="fr-FR" sz="48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DA14F2-53CE-4A2B-850B-6DA0D09C1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endParaRPr lang="fr-FR" sz="2000">
              <a:solidFill>
                <a:srgbClr val="FFFFFF"/>
              </a:solidFill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07E0915-C11A-440D-90DE-47EEADC9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65" y="492573"/>
            <a:ext cx="5601458" cy="588079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FA66923-445D-46BD-88CE-5A10FC318E80}"/>
              </a:ext>
            </a:extLst>
          </p:cNvPr>
          <p:cNvSpPr txBox="1"/>
          <p:nvPr/>
        </p:nvSpPr>
        <p:spPr>
          <a:xfrm>
            <a:off x="7127310" y="1896524"/>
            <a:ext cx="304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(Scénario)</a:t>
            </a:r>
          </a:p>
        </p:txBody>
      </p:sp>
    </p:spTree>
    <p:extLst>
      <p:ext uri="{BB962C8B-B14F-4D97-AF65-F5344CB8AC3E}">
        <p14:creationId xmlns:p14="http://schemas.microsoft.com/office/powerpoint/2010/main" val="29625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tableau blanc, table&#10;&#10;Description générée automatiquement">
            <a:extLst>
              <a:ext uri="{FF2B5EF4-FFF2-40B4-BE49-F238E27FC236}">
                <a16:creationId xmlns:a16="http://schemas.microsoft.com/office/drawing/2014/main" id="{5DE2FF94-D644-4CF2-88EE-8BF20B6DD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 b="56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655C609E-4B50-42D0-9EA3-2D69F804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48"/>
          <a:stretch/>
        </p:blipFill>
        <p:spPr>
          <a:xfrm>
            <a:off x="101816" y="-166997"/>
            <a:ext cx="8550944" cy="701098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B93CFE-A6DC-4CB2-A780-0D83F8943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799" y="1141470"/>
            <a:ext cx="4394753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0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C2BA7AF9-6A87-4840-B3F9-A435F91A3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4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2338E9-3567-4CBD-A8B4-E307AA53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1" b="136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AB878CD-7A24-4E50-B30C-4E1B4810A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" r="1" b="1"/>
          <a:stretch/>
        </p:blipFill>
        <p:spPr>
          <a:xfrm>
            <a:off x="1114426" y="10"/>
            <a:ext cx="9963149" cy="6857990"/>
          </a:xfrm>
          <a:custGeom>
            <a:avLst/>
            <a:gdLst>
              <a:gd name="connsiteX0" fmla="*/ 1593452 w 9948672"/>
              <a:gd name="connsiteY0" fmla="*/ 0 h 6858000"/>
              <a:gd name="connsiteX1" fmla="*/ 8355220 w 9948672"/>
              <a:gd name="connsiteY1" fmla="*/ 0 h 6858000"/>
              <a:gd name="connsiteX2" fmla="*/ 8491722 w 9948672"/>
              <a:gd name="connsiteY2" fmla="*/ 130333 h 6858000"/>
              <a:gd name="connsiteX3" fmla="*/ 9948672 w 9948672"/>
              <a:gd name="connsiteY3" fmla="*/ 3652838 h 6858000"/>
              <a:gd name="connsiteX4" fmla="*/ 8812775 w 9948672"/>
              <a:gd name="connsiteY4" fmla="*/ 6821583 h 6858000"/>
              <a:gd name="connsiteX5" fmla="*/ 8781276 w 9948672"/>
              <a:gd name="connsiteY5" fmla="*/ 6858000 h 6858000"/>
              <a:gd name="connsiteX6" fmla="*/ 1167397 w 9948672"/>
              <a:gd name="connsiteY6" fmla="*/ 6858000 h 6858000"/>
              <a:gd name="connsiteX7" fmla="*/ 1135897 w 9948672"/>
              <a:gd name="connsiteY7" fmla="*/ 6821583 h 6858000"/>
              <a:gd name="connsiteX8" fmla="*/ 0 w 9948672"/>
              <a:gd name="connsiteY8" fmla="*/ 3652838 h 6858000"/>
              <a:gd name="connsiteX9" fmla="*/ 1456950 w 9948672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659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0D575-020C-409A-8EC2-ED9BA83F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77866B-FAFA-4549-A1A7-8DF35543F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CE101221-1BF9-4FC8-AD1E-96B1F85CE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2"/>
          <a:stretch/>
        </p:blipFill>
        <p:spPr>
          <a:xfrm>
            <a:off x="648929" y="-838200"/>
            <a:ext cx="10903408" cy="75247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07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B68127-FAB7-413F-AA1B-38E18E5D0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1" b="136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0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94BEF-28D8-4B42-A1A4-DA201E72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29A54-4A84-423A-8322-17364520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42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CED6CB-5162-4296-9F6F-2DFAAED9A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0" b="15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0C2970B4-FDDA-4588-8DAF-D848AE06E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1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9BDCF32B-9BA8-4629-856C-544BAF4B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946A9F4B-BD60-4E36-A7A3-D53D1F547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8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91D06629-9F67-4B61-A517-FF5CE0DEB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09279482-A644-49CB-A6BD-499DB912E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96A10533-56F6-48F1-ADD8-D443B8CB3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" r="16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A488F6FE-206D-4CED-B7F1-43223CFB1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9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</Words>
  <Application>Microsoft Office PowerPoint</Application>
  <PresentationFormat>Grand écran</PresentationFormat>
  <Paragraphs>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WAHID</dc:creator>
  <cp:lastModifiedBy>BANNOUR WAHID</cp:lastModifiedBy>
  <cp:revision>3</cp:revision>
  <dcterms:created xsi:type="dcterms:W3CDTF">2020-01-24T09:04:25Z</dcterms:created>
  <dcterms:modified xsi:type="dcterms:W3CDTF">2020-02-20T07:54:39Z</dcterms:modified>
</cp:coreProperties>
</file>