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Jk85+lvfEz2QfJcz08ZUeM6Zk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5FB161-2F18-4D32-A373-541E6188DA19}">
  <a:tblStyle styleId="{B65FB161-2F18-4D32-A373-541E6188DA1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-20782" y="5968583"/>
            <a:ext cx="12212782" cy="923636"/>
          </a:xfrm>
          <a:custGeom>
            <a:rect b="b" l="l" r="r" t="t"/>
            <a:pathLst>
              <a:path extrusionOk="0" h="923636" w="12212782">
                <a:moveTo>
                  <a:pt x="0" y="0"/>
                </a:moveTo>
                <a:lnTo>
                  <a:pt x="12212782" y="0"/>
                </a:lnTo>
                <a:lnTo>
                  <a:pt x="12212782" y="923636"/>
                </a:lnTo>
                <a:lnTo>
                  <a:pt x="0" y="923636"/>
                </a:lnTo>
                <a:close/>
              </a:path>
            </a:pathLst>
          </a:custGeom>
          <a:solidFill>
            <a:srgbClr val="343A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782" y="5934277"/>
            <a:ext cx="838200" cy="957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46" y="138896"/>
            <a:ext cx="1226916" cy="140218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558003" y="362936"/>
            <a:ext cx="73383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IFET COLLEGE OF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 Autonomous Institution) 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986266" y="1493636"/>
            <a:ext cx="64818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43A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Phase-I</a:t>
            </a:r>
            <a:endParaRPr b="1" i="0" sz="2400" u="none" cap="none" strike="noStrike">
              <a:solidFill>
                <a:srgbClr val="343A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169041" y="2532768"/>
            <a:ext cx="1011627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Unleashing Growth Potential Business With Advanced Analytics And Predictive Modeling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69043" y="4387086"/>
            <a:ext cx="3970116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Sathish 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421121102138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7666299" y="4296980"/>
            <a:ext cx="33566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P. Kanimozhi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979043" y="683614"/>
            <a:ext cx="2233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23300" y="1366640"/>
            <a:ext cx="10324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project explores how businesses can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 data analytics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AI to enhance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decision-making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innovation.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demonstrates how AI tools, such as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assist in predicting market trends and improving efficiency.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analyzing current data practices, we highlight strategies for integrating analytics into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day-to-day business operations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paper also outlines challenges in data adoption, including ethical concerns and the need for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skilled professionals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4514017" y="637316"/>
            <a:ext cx="31639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923300" y="1210729"/>
            <a:ext cx="1032461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today's digital era, businesses generate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massive amounts of data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can provide valuable insights.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analytics helps businesses understand patterns and predict outcomes for better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decision-making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 offers advanced capabilities like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transforming traditional business processes.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However, organizations must address challenges such as data privacy, security,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shortages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281503" y="579442"/>
            <a:ext cx="36289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923300" y="1229391"/>
            <a:ext cx="103246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187890" y="171189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{B65FB161-2F18-4D32-A373-541E6188DA19}</a:tableStyleId>
              </a:tblPr>
              <a:tblGrid>
                <a:gridCol w="2073100"/>
                <a:gridCol w="2438400"/>
                <a:gridCol w="2438400"/>
                <a:gridCol w="2438400"/>
                <a:gridCol w="2438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S.No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Author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Year Published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Drawback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McKinsey's 2023 Report on AI Adoption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McKinsey &amp; Co.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Lacks industry-specific insights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AI's Role in Enhancing Customer Experiences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InData Labs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Focus on generalized data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AI and Analytics: 30% Improvement in Customer Engagement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Various Researchers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Sample size too small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Importance of AI with Big Data for Predictive Analysis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Unknown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Overestimates impact in small enterprises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</a:t>
            </a:r>
            <a:endParaRPr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4165247" y="461984"/>
            <a:ext cx="3861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933691" y="982176"/>
            <a:ext cx="1032461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project will use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pandas for data handling, numpy for computations, and matplotlib for visualizing trends.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will focus on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automating data processing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predict key business performance indicators.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Integration of AI-driven solutions will help organizations automate decision-making processes based on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data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Ethical data management 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considerations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embedded into the proposed system architecture.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idx="11" type="ftr"/>
          </p:nvPr>
        </p:nvSpPr>
        <p:spPr>
          <a:xfrm>
            <a:off x="4028209" y="621361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 of CSE</a:t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675255" y="621361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3660982" y="383543"/>
            <a:ext cx="5281596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diagram of data processing&#10;&#10;Description automatically generated"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600" y="748147"/>
            <a:ext cx="6888153" cy="511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2023-08-28T15:08:47Z</dcterms:created>
  <dc:creator>Kathirvel Rajmohan</dc:creator>
</cp:coreProperties>
</file>