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57" r:id="rId3"/>
    <p:sldId id="258" r:id="rId5"/>
    <p:sldId id="260" r:id="rId6"/>
    <p:sldId id="279" r:id="rId7"/>
    <p:sldId id="268" r:id="rId8"/>
    <p:sldId id="269" r:id="rId9"/>
    <p:sldId id="272" r:id="rId10"/>
    <p:sldId id="277" r:id="rId11"/>
  </p:sldIdLst>
  <p:sldSz cx="12192000" cy="68580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D8595"/>
    <a:srgbClr val="8DABB6"/>
    <a:srgbClr val="4A6C78"/>
    <a:srgbClr val="8EACB7"/>
    <a:srgbClr val="F0F0F0"/>
    <a:srgbClr val="648FA0"/>
    <a:srgbClr val="4D7D91"/>
    <a:srgbClr val="FE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78" d="100"/>
          <a:sy n="78" d="100"/>
        </p:scale>
        <p:origin x="654" y="54"/>
      </p:cViewPr>
      <p:guideLst>
        <p:guide orient="horz" pos="2239"/>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5" name=""/>
        <p:cNvGrpSpPr/>
        <p:nvPr/>
      </p:nvGrpSpPr>
      <p:grpSpPr>
        <a:xfrm>
          <a:off x="0" y="0"/>
          <a:ext cx="0" cy="0"/>
          <a:chOff x="0" y="0"/>
          <a:chExt cx="0" cy="0"/>
        </a:xfrm>
      </p:grpSpPr>
      <p:sp>
        <p:nvSpPr>
          <p:cNvPr id="104886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charset="-122"/>
              <a:ea typeface="Microsoft YaHei" panose="020B0503020204020204" charset="-122"/>
            </a:endParaRPr>
          </a:p>
        </p:txBody>
      </p:sp>
      <p:sp>
        <p:nvSpPr>
          <p:cNvPr id="1048865"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
        <p:nvSpPr>
          <p:cNvPr id="1048866"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charset="-122"/>
              <a:ea typeface="Microsoft YaHei" panose="020B0503020204020204" charset="-122"/>
            </a:endParaRPr>
          </a:p>
        </p:txBody>
      </p:sp>
      <p:sp>
        <p:nvSpPr>
          <p:cNvPr id="1048867"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4" name=""/>
        <p:cNvGrpSpPr/>
        <p:nvPr/>
      </p:nvGrpSpPr>
      <p:grpSpPr>
        <a:xfrm>
          <a:off x="0" y="0"/>
          <a:ext cx="0" cy="0"/>
          <a:chOff x="0" y="0"/>
          <a:chExt cx="0" cy="0"/>
        </a:xfrm>
      </p:grpSpPr>
      <p:sp>
        <p:nvSpPr>
          <p:cNvPr id="104885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104885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AC49D05-6128-4D0D-A32A-06A5E73B386C}" type="datetimeFigureOut">
              <a:rPr lang="zh-CN" altLang="en-US" smtClean="0"/>
            </a:fld>
            <a:endParaRPr lang="zh-CN" altLang="en-US"/>
          </a:p>
        </p:txBody>
      </p:sp>
      <p:sp>
        <p:nvSpPr>
          <p:cNvPr id="104886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886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6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104886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2" name="幻灯片图像占位符 1"/>
          <p:cNvSpPr>
            <a:spLocks noGrp="1" noRot="1" noChangeAspect="1"/>
          </p:cNvSpPr>
          <p:nvPr>
            <p:ph type="sldImg"/>
          </p:nvPr>
        </p:nvSpPr>
        <p:spPr/>
      </p:sp>
      <p:sp>
        <p:nvSpPr>
          <p:cNvPr id="1048593" name="备注占位符 2"/>
          <p:cNvSpPr>
            <a:spLocks noGrp="1"/>
          </p:cNvSpPr>
          <p:nvPr>
            <p:ph type="body" idx="1"/>
          </p:nvPr>
        </p:nvSpPr>
        <p:spPr/>
        <p:txBody>
          <a:bodyPr/>
          <a:p>
            <a:endParaRPr lang="zh-CN" altLang="en-US"/>
          </a:p>
        </p:txBody>
      </p:sp>
      <p:sp>
        <p:nvSpPr>
          <p:cNvPr id="1048594" name="灯片编号占位符 3"/>
          <p:cNvSpPr>
            <a:spLocks noGrp="1"/>
          </p:cNvSpPr>
          <p:nvPr>
            <p:ph type="sldNum" sz="quarter" idx="10"/>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4" name="幻灯片图像占位符 1"/>
          <p:cNvSpPr>
            <a:spLocks noGrp="1" noRot="1" noChangeAspect="1"/>
          </p:cNvSpPr>
          <p:nvPr>
            <p:ph type="sldImg"/>
          </p:nvPr>
        </p:nvSpPr>
        <p:spPr/>
      </p:sp>
      <p:sp>
        <p:nvSpPr>
          <p:cNvPr id="1048605" name="备注占位符 2"/>
          <p:cNvSpPr>
            <a:spLocks noGrp="1"/>
          </p:cNvSpPr>
          <p:nvPr>
            <p:ph type="body" idx="1"/>
          </p:nvPr>
        </p:nvSpPr>
        <p:spPr/>
        <p:txBody>
          <a:bodyPr/>
          <a:p>
            <a:endParaRPr lang="zh-CN" altLang="en-US"/>
          </a:p>
        </p:txBody>
      </p:sp>
      <p:sp>
        <p:nvSpPr>
          <p:cNvPr id="1048606" name="灯片编号占位符 3"/>
          <p:cNvSpPr>
            <a:spLocks noGrp="1"/>
          </p:cNvSpPr>
          <p:nvPr>
            <p:ph type="sldNum" sz="quarter" idx="10"/>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810" name="幻灯片图像占位符 1"/>
          <p:cNvSpPr>
            <a:spLocks noGrp="1" noRot="1" noChangeAspect="1"/>
          </p:cNvSpPr>
          <p:nvPr>
            <p:ph type="sldImg"/>
          </p:nvPr>
        </p:nvSpPr>
        <p:spPr/>
      </p:sp>
      <p:sp>
        <p:nvSpPr>
          <p:cNvPr id="1048811" name="备注占位符 2"/>
          <p:cNvSpPr>
            <a:spLocks noGrp="1"/>
          </p:cNvSpPr>
          <p:nvPr>
            <p:ph type="body" idx="1"/>
          </p:nvPr>
        </p:nvSpPr>
        <p:spPr/>
        <p:txBody>
          <a:bodyPr/>
          <a:p>
            <a:endParaRPr lang="zh-CN" altLang="en-US"/>
          </a:p>
        </p:txBody>
      </p:sp>
      <p:sp>
        <p:nvSpPr>
          <p:cNvPr id="1048812" name="灯片编号占位符 3"/>
          <p:cNvSpPr>
            <a:spLocks noGrp="1"/>
          </p:cNvSpPr>
          <p:nvPr>
            <p:ph type="sldNum" sz="quarter" idx="10"/>
          </p:nvPr>
        </p:nvSpPr>
        <p:spPr/>
        <p:txBody>
          <a:bodyPr/>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5" name=""/>
        <p:cNvGrpSpPr/>
        <p:nvPr/>
      </p:nvGrpSpPr>
      <p:grpSpPr>
        <a:xfrm>
          <a:off x="0" y="0"/>
          <a:ext cx="0" cy="0"/>
          <a:chOff x="0" y="0"/>
          <a:chExt cx="0" cy="0"/>
        </a:xfrm>
      </p:grpSpPr>
      <p:sp>
        <p:nvSpPr>
          <p:cNvPr id="104858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104858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48584" name="日期占位符 15"/>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585" name="页脚占位符 16"/>
          <p:cNvSpPr>
            <a:spLocks noGrp="1"/>
          </p:cNvSpPr>
          <p:nvPr>
            <p:ph type="ftr" sz="quarter" idx="11"/>
            <p:custDataLst>
              <p:tags r:id="rId5"/>
            </p:custDataLst>
          </p:nvPr>
        </p:nvSpPr>
        <p:spPr/>
        <p:txBody>
          <a:bodyPr/>
          <a:p>
            <a:endParaRPr lang="zh-CN" altLang="en-US" dirty="0"/>
          </a:p>
        </p:txBody>
      </p:sp>
      <p:sp>
        <p:nvSpPr>
          <p:cNvPr id="1048586" name="灯片编号占位符 17"/>
          <p:cNvSpPr>
            <a:spLocks noGrp="1"/>
          </p:cNvSpPr>
          <p:nvPr>
            <p:ph type="sldNum" sz="quarter" idx="12"/>
            <p:custDataLst>
              <p:tags r:id="rId6"/>
            </p:custDataLst>
          </p:nvPr>
        </p:nvSpPr>
        <p:spPr/>
        <p:txBody>
          <a:bodyPr/>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88" name=""/>
        <p:cNvGrpSpPr/>
        <p:nvPr/>
      </p:nvGrpSpPr>
      <p:grpSpPr>
        <a:xfrm>
          <a:off x="0" y="0"/>
          <a:ext cx="0" cy="0"/>
          <a:chOff x="0" y="0"/>
          <a:chExt cx="0" cy="0"/>
        </a:xfrm>
      </p:grpSpPr>
      <p:sp>
        <p:nvSpPr>
          <p:cNvPr id="1048826" name="日期占位符 2"/>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827" name="页脚占位符 3"/>
          <p:cNvSpPr>
            <a:spLocks noGrp="1"/>
          </p:cNvSpPr>
          <p:nvPr>
            <p:ph type="ftr" sz="quarter" idx="11"/>
            <p:custDataLst>
              <p:tags r:id="rId3"/>
            </p:custDataLst>
          </p:nvPr>
        </p:nvSpPr>
        <p:spPr/>
        <p:txBody>
          <a:bodyPr/>
          <a:p>
            <a:endParaRPr lang="zh-CN" altLang="en-US"/>
          </a:p>
        </p:txBody>
      </p:sp>
      <p:sp>
        <p:nvSpPr>
          <p:cNvPr id="1048828" name="灯片编号占位符 4"/>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
        <p:nvSpPr>
          <p:cNvPr id="1048829"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86" name=""/>
        <p:cNvGrpSpPr/>
        <p:nvPr/>
      </p:nvGrpSpPr>
      <p:grpSpPr>
        <a:xfrm>
          <a:off x="0" y="0"/>
          <a:ext cx="0" cy="0"/>
          <a:chOff x="0" y="0"/>
          <a:chExt cx="0" cy="0"/>
        </a:xfrm>
      </p:grpSpPr>
      <p:sp>
        <p:nvSpPr>
          <p:cNvPr id="1048817" name="日期占位符 2"/>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818" name="页脚占位符 3"/>
          <p:cNvSpPr>
            <a:spLocks noGrp="1"/>
          </p:cNvSpPr>
          <p:nvPr>
            <p:ph type="ftr" sz="quarter" idx="11"/>
            <p:custDataLst>
              <p:tags r:id="rId3"/>
            </p:custDataLst>
          </p:nvPr>
        </p:nvSpPr>
        <p:spPr/>
        <p:txBody>
          <a:bodyPr/>
          <a:p>
            <a:endParaRPr lang="zh-CN" altLang="en-US"/>
          </a:p>
        </p:txBody>
      </p:sp>
      <p:sp>
        <p:nvSpPr>
          <p:cNvPr id="1048819" name="灯片编号占位符 4"/>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
        <p:nvSpPr>
          <p:cNvPr id="1048820"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5" name=""/>
        <p:cNvGrpSpPr/>
        <p:nvPr/>
      </p:nvGrpSpPr>
      <p:grpSpPr>
        <a:xfrm>
          <a:off x="0" y="0"/>
          <a:ext cx="0" cy="0"/>
          <a:chOff x="0" y="0"/>
          <a:chExt cx="0" cy="0"/>
        </a:xfrm>
      </p:grpSpPr>
      <p:sp>
        <p:nvSpPr>
          <p:cNvPr id="1048613"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1048614"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615"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616" name="页脚占位符 4"/>
          <p:cNvSpPr>
            <a:spLocks noGrp="1"/>
          </p:cNvSpPr>
          <p:nvPr>
            <p:ph type="ftr" sz="quarter" idx="11"/>
            <p:custDataLst>
              <p:tags r:id="rId5"/>
            </p:custDataLst>
          </p:nvPr>
        </p:nvSpPr>
        <p:spPr/>
        <p:txBody>
          <a:bodyPr/>
          <a:p>
            <a:endParaRPr lang="zh-CN" altLang="en-US"/>
          </a:p>
        </p:txBody>
      </p:sp>
      <p:sp>
        <p:nvSpPr>
          <p:cNvPr id="1048617"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89" name=""/>
        <p:cNvGrpSpPr/>
        <p:nvPr/>
      </p:nvGrpSpPr>
      <p:grpSpPr>
        <a:xfrm>
          <a:off x="0" y="0"/>
          <a:ext cx="0" cy="0"/>
          <a:chOff x="0" y="0"/>
          <a:chExt cx="0" cy="0"/>
        </a:xfrm>
      </p:grpSpPr>
      <p:sp>
        <p:nvSpPr>
          <p:cNvPr id="1048830"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1048831"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1048832"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833" name="页脚占位符 4"/>
          <p:cNvSpPr>
            <a:spLocks noGrp="1"/>
          </p:cNvSpPr>
          <p:nvPr>
            <p:ph type="ftr" sz="quarter" idx="11"/>
            <p:custDataLst>
              <p:tags r:id="rId5"/>
            </p:custDataLst>
          </p:nvPr>
        </p:nvSpPr>
        <p:spPr/>
        <p:txBody>
          <a:bodyPr/>
          <a:p>
            <a:endParaRPr lang="zh-CN" altLang="en-US"/>
          </a:p>
        </p:txBody>
      </p:sp>
      <p:sp>
        <p:nvSpPr>
          <p:cNvPr id="1048834"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90" name=""/>
        <p:cNvGrpSpPr/>
        <p:nvPr/>
      </p:nvGrpSpPr>
      <p:grpSpPr>
        <a:xfrm>
          <a:off x="0" y="0"/>
          <a:ext cx="0" cy="0"/>
          <a:chOff x="0" y="0"/>
          <a:chExt cx="0" cy="0"/>
        </a:xfrm>
      </p:grpSpPr>
      <p:sp>
        <p:nvSpPr>
          <p:cNvPr id="1048835"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1048836"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37"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38" name="日期占位符 4"/>
          <p:cNvSpPr>
            <a:spLocks noGrp="1"/>
          </p:cNvSpPr>
          <p:nvPr>
            <p:ph type="dt" sz="half" idx="10"/>
            <p:custDataLst>
              <p:tags r:id="rId5"/>
            </p:custDataLst>
          </p:nvPr>
        </p:nvSpPr>
        <p:spPr/>
        <p:txBody>
          <a:bodyPr/>
          <a:p>
            <a:fld id="{760FBDFE-C587-4B4C-A407-44438C67B59E}" type="datetimeFigureOut">
              <a:rPr lang="zh-CN" altLang="en-US" smtClean="0"/>
            </a:fld>
            <a:endParaRPr lang="zh-CN" altLang="en-US"/>
          </a:p>
        </p:txBody>
      </p:sp>
      <p:sp>
        <p:nvSpPr>
          <p:cNvPr id="1048839" name="页脚占位符 5"/>
          <p:cNvSpPr>
            <a:spLocks noGrp="1"/>
          </p:cNvSpPr>
          <p:nvPr>
            <p:ph type="ftr" sz="quarter" idx="11"/>
            <p:custDataLst>
              <p:tags r:id="rId6"/>
            </p:custDataLst>
          </p:nvPr>
        </p:nvSpPr>
        <p:spPr/>
        <p:txBody>
          <a:bodyPr/>
          <a:p>
            <a:endParaRPr lang="zh-CN" altLang="en-US"/>
          </a:p>
        </p:txBody>
      </p:sp>
      <p:sp>
        <p:nvSpPr>
          <p:cNvPr id="1048840" name="灯片编号占位符 6"/>
          <p:cNvSpPr>
            <a:spLocks noGrp="1"/>
          </p:cNvSpPr>
          <p:nvPr>
            <p:ph type="sldNum" sz="quarter" idx="12"/>
            <p:custDataLst>
              <p:tags r:id="rId7"/>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91" name=""/>
        <p:cNvGrpSpPr/>
        <p:nvPr/>
      </p:nvGrpSpPr>
      <p:grpSpPr>
        <a:xfrm>
          <a:off x="0" y="0"/>
          <a:ext cx="0" cy="0"/>
          <a:chOff x="0" y="0"/>
          <a:chExt cx="0" cy="0"/>
        </a:xfrm>
      </p:grpSpPr>
      <p:sp>
        <p:nvSpPr>
          <p:cNvPr id="1048841"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1048842"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1048843"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44"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1048845"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46" name="日期占位符 6"/>
          <p:cNvSpPr>
            <a:spLocks noGrp="1"/>
          </p:cNvSpPr>
          <p:nvPr>
            <p:ph type="dt" sz="half" idx="10"/>
            <p:custDataLst>
              <p:tags r:id="rId7"/>
            </p:custDataLst>
          </p:nvPr>
        </p:nvSpPr>
        <p:spPr/>
        <p:txBody>
          <a:bodyPr/>
          <a:p>
            <a:fld id="{760FBDFE-C587-4B4C-A407-44438C67B59E}" type="datetimeFigureOut">
              <a:rPr lang="zh-CN" altLang="en-US" smtClean="0"/>
            </a:fld>
            <a:endParaRPr lang="zh-CN" altLang="en-US"/>
          </a:p>
        </p:txBody>
      </p:sp>
      <p:sp>
        <p:nvSpPr>
          <p:cNvPr id="1048847" name="页脚占位符 7"/>
          <p:cNvSpPr>
            <a:spLocks noGrp="1"/>
          </p:cNvSpPr>
          <p:nvPr>
            <p:ph type="ftr" sz="quarter" idx="11"/>
            <p:custDataLst>
              <p:tags r:id="rId8"/>
            </p:custDataLst>
          </p:nvPr>
        </p:nvSpPr>
        <p:spPr/>
        <p:txBody>
          <a:bodyPr/>
          <a:p>
            <a:endParaRPr lang="zh-CN" altLang="en-US"/>
          </a:p>
        </p:txBody>
      </p:sp>
      <p:sp>
        <p:nvSpPr>
          <p:cNvPr id="1048848" name="灯片编号占位符 8"/>
          <p:cNvSpPr>
            <a:spLocks noGrp="1"/>
          </p:cNvSpPr>
          <p:nvPr>
            <p:ph type="sldNum" sz="quarter" idx="12"/>
            <p:custDataLst>
              <p:tags r:id="rId9"/>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85" name=""/>
        <p:cNvGrpSpPr/>
        <p:nvPr/>
      </p:nvGrpSpPr>
      <p:grpSpPr>
        <a:xfrm>
          <a:off x="0" y="0"/>
          <a:ext cx="0" cy="0"/>
          <a:chOff x="0" y="0"/>
          <a:chExt cx="0" cy="0"/>
        </a:xfrm>
      </p:grpSpPr>
      <p:sp>
        <p:nvSpPr>
          <p:cNvPr id="1048813"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latin typeface="+mj-lt"/>
                <a:ea typeface="+mj-ea"/>
                <a:cs typeface="+mj-cs"/>
                <a:sym typeface="+mn-ea"/>
              </a:defRPr>
            </a:lvl1pPr>
          </a:lstStyle>
          <a:p>
            <a:pPr lvl="0"/>
            <a:r>
              <a:rPr>
                <a:sym typeface="+mn-ea"/>
              </a:rPr>
              <a:t>单击此处编辑母版标题样式</a:t>
            </a:r>
            <a:endParaRPr>
              <a:sym typeface="+mn-ea"/>
            </a:endParaRPr>
          </a:p>
        </p:txBody>
      </p:sp>
      <p:sp>
        <p:nvSpPr>
          <p:cNvPr id="1048814" name="日期占位符 2"/>
          <p:cNvSpPr>
            <a:spLocks noGrp="1"/>
          </p:cNvSpPr>
          <p:nvPr>
            <p:ph type="dt" sz="half" idx="10"/>
            <p:custDataLst>
              <p:tags r:id="rId3"/>
            </p:custDataLst>
          </p:nvPr>
        </p:nvSpPr>
        <p:spPr/>
        <p:txBody>
          <a:bodyPr/>
          <a:p>
            <a:fld id="{760FBDFE-C587-4B4C-A407-44438C67B59E}" type="datetimeFigureOut">
              <a:rPr lang="zh-CN" altLang="en-US" smtClean="0"/>
            </a:fld>
            <a:endParaRPr lang="zh-CN" altLang="en-US"/>
          </a:p>
        </p:txBody>
      </p:sp>
      <p:sp>
        <p:nvSpPr>
          <p:cNvPr id="1048815" name="页脚占位符 3"/>
          <p:cNvSpPr>
            <a:spLocks noGrp="1"/>
          </p:cNvSpPr>
          <p:nvPr>
            <p:ph type="ftr" sz="quarter" idx="11"/>
            <p:custDataLst>
              <p:tags r:id="rId4"/>
            </p:custDataLst>
          </p:nvPr>
        </p:nvSpPr>
        <p:spPr/>
        <p:txBody>
          <a:bodyPr/>
          <a:p>
            <a:endParaRPr lang="zh-CN" altLang="en-US"/>
          </a:p>
        </p:txBody>
      </p:sp>
      <p:sp>
        <p:nvSpPr>
          <p:cNvPr id="1048816" name="灯片编号占位符 4"/>
          <p:cNvSpPr>
            <a:spLocks noGrp="1"/>
          </p:cNvSpPr>
          <p:nvPr>
            <p:ph type="sldNum" sz="quarter" idx="12"/>
            <p:custDataLst>
              <p:tags r:id="rId5"/>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92" name=""/>
        <p:cNvGrpSpPr/>
        <p:nvPr/>
      </p:nvGrpSpPr>
      <p:grpSpPr>
        <a:xfrm>
          <a:off x="0" y="0"/>
          <a:ext cx="0" cy="0"/>
          <a:chOff x="0" y="0"/>
          <a:chExt cx="0" cy="0"/>
        </a:xfrm>
      </p:grpSpPr>
      <p:sp>
        <p:nvSpPr>
          <p:cNvPr id="1048849" name="日期占位符 1"/>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850" name="页脚占位符 2"/>
          <p:cNvSpPr>
            <a:spLocks noGrp="1"/>
          </p:cNvSpPr>
          <p:nvPr>
            <p:ph type="ftr" sz="quarter" idx="11"/>
            <p:custDataLst>
              <p:tags r:id="rId3"/>
            </p:custDataLst>
          </p:nvPr>
        </p:nvSpPr>
        <p:spPr/>
        <p:txBody>
          <a:bodyPr/>
          <a:p>
            <a:endParaRPr lang="zh-CN" altLang="en-US"/>
          </a:p>
        </p:txBody>
      </p:sp>
      <p:sp>
        <p:nvSpPr>
          <p:cNvPr id="1048851" name="灯片编号占位符 3"/>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93" name=""/>
        <p:cNvGrpSpPr/>
        <p:nvPr/>
      </p:nvGrpSpPr>
      <p:grpSpPr>
        <a:xfrm>
          <a:off x="0" y="0"/>
          <a:ext cx="0" cy="0"/>
          <a:chOff x="0" y="0"/>
          <a:chExt cx="0" cy="0"/>
        </a:xfrm>
      </p:grpSpPr>
      <p:sp>
        <p:nvSpPr>
          <p:cNvPr id="1048852"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5pPr>
          </a:lstStyle>
          <a:p>
            <a:pPr lvl="0"/>
            <a:endParaRPr dirty="0">
              <a:sym typeface="+mn-ea"/>
            </a:endParaRPr>
          </a:p>
        </p:txBody>
      </p:sp>
      <p:sp>
        <p:nvSpPr>
          <p:cNvPr id="1048853"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stStyle>
          <a:p>
            <a:pPr lvl="0"/>
            <a:r>
              <a:rPr>
                <a:sym typeface="+mn-ea"/>
              </a:rPr>
              <a:t>单击此处编辑母版文本样式</a:t>
            </a:r>
            <a:endParaRPr>
              <a:sym typeface="+mn-ea"/>
            </a:endParaRPr>
          </a:p>
        </p:txBody>
      </p:sp>
      <p:sp>
        <p:nvSpPr>
          <p:cNvPr id="1048854" name="日期占位符 4"/>
          <p:cNvSpPr>
            <a:spLocks noGrp="1"/>
          </p:cNvSpPr>
          <p:nvPr>
            <p:ph type="dt" sz="half" idx="10"/>
            <p:custDataLst>
              <p:tags r:id="rId4"/>
            </p:custDataLst>
          </p:nvPr>
        </p:nvSpPr>
        <p:spPr/>
        <p:txBody>
          <a:bodyPr/>
          <a:p>
            <a:fld id="{9EFD9D74-47D9-4702-A33C-335B63B48DBF}" type="datetimeFigureOut">
              <a:rPr lang="zh-CN" altLang="en-US" smtClean="0"/>
            </a:fld>
            <a:endParaRPr lang="zh-CN" altLang="en-US" dirty="0"/>
          </a:p>
        </p:txBody>
      </p:sp>
      <p:sp>
        <p:nvSpPr>
          <p:cNvPr id="1048855" name="页脚占位符 5"/>
          <p:cNvSpPr>
            <a:spLocks noGrp="1"/>
          </p:cNvSpPr>
          <p:nvPr>
            <p:ph type="ftr" sz="quarter" idx="11"/>
            <p:custDataLst>
              <p:tags r:id="rId5"/>
            </p:custDataLst>
          </p:nvPr>
        </p:nvSpPr>
        <p:spPr/>
        <p:txBody>
          <a:bodyPr/>
          <a:p>
            <a:endParaRPr lang="zh-CN" altLang="en-US" dirty="0"/>
          </a:p>
        </p:txBody>
      </p:sp>
      <p:sp>
        <p:nvSpPr>
          <p:cNvPr id="1048856" name="灯片编号占位符 6"/>
          <p:cNvSpPr>
            <a:spLocks noGrp="1"/>
          </p:cNvSpPr>
          <p:nvPr>
            <p:ph type="sldNum" sz="quarter" idx="12"/>
            <p:custDataLst>
              <p:tags r:id="rId6"/>
            </p:custDataLst>
          </p:nvPr>
        </p:nvSpPr>
        <p:spPr/>
        <p:txBody>
          <a:bodyPr/>
          <a:p>
            <a:fld id="{FABC47A4-756D-490B-A52F-7D9E2C9FC05F}" type="slidenum">
              <a:rPr lang="zh-CN" altLang="en-US" smtClean="0"/>
            </a:fld>
            <a:endParaRPr lang="zh-CN" altLang="en-US"/>
          </a:p>
        </p:txBody>
      </p:sp>
      <p:sp>
        <p:nvSpPr>
          <p:cNvPr id="1048857"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87" name=""/>
        <p:cNvGrpSpPr/>
        <p:nvPr/>
      </p:nvGrpSpPr>
      <p:grpSpPr>
        <a:xfrm>
          <a:off x="0" y="0"/>
          <a:ext cx="0" cy="0"/>
          <a:chOff x="0" y="0"/>
          <a:chExt cx="0" cy="0"/>
        </a:xfrm>
      </p:grpSpPr>
      <p:sp>
        <p:nvSpPr>
          <p:cNvPr id="1048821"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latin typeface="+mj-lt"/>
                <a:ea typeface="+mj-ea"/>
                <a:cs typeface="+mj-cs"/>
                <a:sym typeface="+mn-ea"/>
              </a:defRPr>
            </a:lvl1pPr>
          </a:lstStyle>
          <a:p>
            <a:pPr lvl="0"/>
            <a:r>
              <a:rPr>
                <a:sym typeface="+mn-ea"/>
              </a:rPr>
              <a:t>单击此处编辑母版标题样式</a:t>
            </a:r>
            <a:endParaRPr>
              <a:sym typeface="+mn-ea"/>
            </a:endParaRPr>
          </a:p>
        </p:txBody>
      </p:sp>
      <p:sp>
        <p:nvSpPr>
          <p:cNvPr id="1048822"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23"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824" name="页脚占位符 4"/>
          <p:cNvSpPr>
            <a:spLocks noGrp="1"/>
          </p:cNvSpPr>
          <p:nvPr>
            <p:ph type="ftr" sz="quarter" idx="11"/>
            <p:custDataLst>
              <p:tags r:id="rId5"/>
            </p:custDataLst>
          </p:nvPr>
        </p:nvSpPr>
        <p:spPr/>
        <p:txBody>
          <a:bodyPr/>
          <a:p>
            <a:endParaRPr lang="zh-CN" altLang="en-US"/>
          </a:p>
        </p:txBody>
      </p:sp>
      <p:sp>
        <p:nvSpPr>
          <p:cNvPr id="1048825"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3" name=""/>
        <p:cNvGrpSpPr/>
        <p:nvPr/>
      </p:nvGrpSpPr>
      <p:grpSpPr>
        <a:xfrm>
          <a:off x="0" y="0"/>
          <a:ext cx="0" cy="0"/>
          <a:chOff x="0" y="0"/>
          <a:chExt cx="0" cy="0"/>
        </a:xfrm>
      </p:grpSpPr>
      <p:sp>
        <p:nvSpPr>
          <p:cNvPr id="1048576"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p>
            <a:r>
              <a:rPr lang="zh-CN" altLang="en-US" dirty="0"/>
              <a:t>单击此处编辑母版标题样式</a:t>
            </a:r>
            <a:endParaRPr lang="zh-CN" altLang="en-US" dirty="0"/>
          </a:p>
        </p:txBody>
      </p:sp>
      <p:sp>
        <p:nvSpPr>
          <p:cNvPr id="1048577"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78"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1048579"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1048580"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1048581"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latin typeface="+mj-lt"/>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latin typeface="+mn-lt"/>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media/image2.png"/><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3.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image" Target="../media/image3.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slideLayout" Target="../slideLayouts/slideLayout2.xml"/><Relationship Id="rId10" Type="http://schemas.openxmlformats.org/officeDocument/2006/relationships/tags" Target="../tags/tag80.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image" Target="../media/image4.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6" name=""/>
        <p:cNvGrpSpPr/>
        <p:nvPr/>
      </p:nvGrpSpPr>
      <p:grpSpPr>
        <a:xfrm>
          <a:off x="0" y="0"/>
          <a:ext cx="0" cy="0"/>
          <a:chOff x="0" y="0"/>
          <a:chExt cx="0" cy="0"/>
        </a:xfrm>
      </p:grpSpPr>
      <p:pic>
        <p:nvPicPr>
          <p:cNvPr id="2097152"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048587" name="副标题 7"/>
          <p:cNvSpPr>
            <a:spLocks noGrp="1"/>
          </p:cNvSpPr>
          <p:nvPr>
            <p:ph type="subTitle" idx="1"/>
            <p:custDataLst>
              <p:tags r:id="rId2"/>
            </p:custDataLst>
          </p:nvPr>
        </p:nvSpPr>
        <p:spPr>
          <a:xfrm>
            <a:off x="3526155" y="2372995"/>
            <a:ext cx="5268595" cy="1105535"/>
          </a:xfrm>
        </p:spPr>
        <p:txBody>
          <a:bodyPr/>
          <a:p>
            <a:pPr algn="l">
              <a:lnSpc>
                <a:spcPct val="150000"/>
              </a:lnSpc>
              <a:spcAft>
                <a:spcPts val="0"/>
              </a:spcAft>
            </a:pPr>
            <a:r>
              <a:rPr lang="en-US" altLang="zh-CN" sz="2000">
                <a:solidFill>
                  <a:schemeClr val="bg1"/>
                </a:solidFill>
              </a:rPr>
              <a:t>Fathi Rifki Muafa (2023110192)</a:t>
            </a:r>
            <a:endParaRPr lang="en-US" altLang="zh-CN" sz="2000">
              <a:solidFill>
                <a:schemeClr val="bg1"/>
              </a:solidFill>
            </a:endParaRPr>
          </a:p>
          <a:p>
            <a:pPr algn="l">
              <a:lnSpc>
                <a:spcPct val="150000"/>
              </a:lnSpc>
              <a:spcAft>
                <a:spcPts val="0"/>
              </a:spcAft>
            </a:pPr>
            <a:r>
              <a:rPr lang="en-US" altLang="zh-CN" sz="2000">
                <a:solidFill>
                  <a:schemeClr val="bg1"/>
                </a:solidFill>
              </a:rPr>
              <a:t>Novan Ardiyanto (2023110193)</a:t>
            </a:r>
            <a:endParaRPr lang="en-US" altLang="zh-CN" sz="2000">
              <a:solidFill>
                <a:schemeClr val="bg1"/>
              </a:solidFill>
            </a:endParaRPr>
          </a:p>
          <a:p>
            <a:pPr algn="l">
              <a:lnSpc>
                <a:spcPct val="150000"/>
              </a:lnSpc>
              <a:spcAft>
                <a:spcPts val="0"/>
              </a:spcAft>
            </a:pPr>
            <a:r>
              <a:rPr lang="en-US" altLang="zh-CN" sz="2000">
                <a:solidFill>
                  <a:schemeClr val="bg1"/>
                </a:solidFill>
              </a:rPr>
              <a:t>M. Zidan Alfani (2023110190)</a:t>
            </a:r>
            <a:endParaRPr lang="en-US" altLang="zh-CN" sz="2000">
              <a:solidFill>
                <a:schemeClr val="bg1"/>
              </a:solidFill>
            </a:endParaRPr>
          </a:p>
          <a:p>
            <a:pPr algn="l">
              <a:lnSpc>
                <a:spcPct val="150000"/>
              </a:lnSpc>
              <a:spcAft>
                <a:spcPts val="0"/>
              </a:spcAft>
            </a:pPr>
            <a:r>
              <a:rPr lang="en-US" altLang="zh-CN" sz="2000">
                <a:solidFill>
                  <a:schemeClr val="bg1"/>
                </a:solidFill>
              </a:rPr>
              <a:t>Rizky Maulana (2023110187)</a:t>
            </a:r>
            <a:endParaRPr lang="en-US" altLang="zh-CN" sz="2000">
              <a:solidFill>
                <a:schemeClr val="bg1"/>
              </a:solidFill>
            </a:endParaRPr>
          </a:p>
          <a:p>
            <a:pPr algn="l">
              <a:lnSpc>
                <a:spcPct val="150000"/>
              </a:lnSpc>
              <a:spcAft>
                <a:spcPts val="0"/>
              </a:spcAft>
            </a:pPr>
            <a:r>
              <a:rPr lang="en-US" altLang="zh-CN" sz="2000">
                <a:solidFill>
                  <a:schemeClr val="bg1"/>
                </a:solidFill>
              </a:rPr>
              <a:t>A. Farid Faqih (2023110198)</a:t>
            </a:r>
            <a:endParaRPr lang="en-US" altLang="zh-CN" sz="2000">
              <a:solidFill>
                <a:schemeClr val="bg1"/>
              </a:solidFill>
            </a:endParaRPr>
          </a:p>
          <a:p>
            <a:pPr algn="l">
              <a:lnSpc>
                <a:spcPct val="150000"/>
              </a:lnSpc>
              <a:spcAft>
                <a:spcPts val="0"/>
              </a:spcAft>
            </a:pPr>
            <a:r>
              <a:rPr lang="en-US" altLang="zh-CN" sz="2000">
                <a:solidFill>
                  <a:schemeClr val="bg1"/>
                </a:solidFill>
              </a:rPr>
              <a:t>Nangim Al Muzahidah (2023110194)</a:t>
            </a:r>
            <a:endParaRPr lang="en-US" altLang="zh-CN" sz="2000">
              <a:solidFill>
                <a:schemeClr val="bg1"/>
              </a:solidFill>
            </a:endParaRPr>
          </a:p>
          <a:p>
            <a:pPr algn="l">
              <a:lnSpc>
                <a:spcPct val="150000"/>
              </a:lnSpc>
              <a:spcAft>
                <a:spcPts val="0"/>
              </a:spcAft>
            </a:pPr>
            <a:r>
              <a:rPr lang="en-US" altLang="zh-CN" sz="2000">
                <a:solidFill>
                  <a:schemeClr val="bg1"/>
                </a:solidFill>
              </a:rPr>
              <a:t>Aulia Nurul Azizah (2023110195)</a:t>
            </a:r>
            <a:endParaRPr lang="en-US" altLang="zh-CN" sz="2000">
              <a:solidFill>
                <a:schemeClr val="bg1"/>
              </a:solidFill>
            </a:endParaRPr>
          </a:p>
          <a:p>
            <a:pPr algn="l">
              <a:lnSpc>
                <a:spcPct val="150000"/>
              </a:lnSpc>
              <a:spcAft>
                <a:spcPts val="0"/>
              </a:spcAft>
            </a:pPr>
            <a:endParaRPr lang="en-US" altLang="zh-CN" sz="2000">
              <a:solidFill>
                <a:schemeClr val="bg1"/>
              </a:solidFill>
            </a:endParaRPr>
          </a:p>
          <a:p>
            <a:pPr algn="l">
              <a:lnSpc>
                <a:spcPct val="150000"/>
              </a:lnSpc>
              <a:spcAft>
                <a:spcPts val="0"/>
              </a:spcAft>
            </a:pPr>
            <a:r>
              <a:rPr lang="en-US" altLang="zh-CN" sz="2000">
                <a:solidFill>
                  <a:schemeClr val="bg1"/>
                </a:solidFill>
              </a:rPr>
              <a:t>  </a:t>
            </a:r>
            <a:endParaRPr lang="en-US" altLang="zh-CN" sz="2000">
              <a:solidFill>
                <a:schemeClr val="bg1"/>
              </a:solidFill>
            </a:endParaRPr>
          </a:p>
        </p:txBody>
      </p:sp>
      <p:sp>
        <p:nvSpPr>
          <p:cNvPr id="1048588" name="圆角矩形 12"/>
          <p:cNvSpPr/>
          <p:nvPr/>
        </p:nvSpPr>
        <p:spPr>
          <a:xfrm>
            <a:off x="2150110" y="815975"/>
            <a:ext cx="7919720" cy="1008000"/>
          </a:xfrm>
          <a:prstGeom prst="roundRect">
            <a:avLst/>
          </a:prstGeom>
          <a:solidFill>
            <a:srgbClr val="FEFFFF"/>
          </a:soli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dirty="0">
                <a:solidFill>
                  <a:srgbClr val="5D8595"/>
                </a:solidFill>
                <a:latin typeface="Arial Black" panose="020B0A04020102020204" charset="0"/>
                <a:cs typeface="Arial Black" panose="020B0A04020102020204" charset="0"/>
                <a:sym typeface="+mn-ea"/>
              </a:rPr>
              <a:t>MAMPU MEMAHAMI PERSAMAAN DASAR AKUTANSI</a:t>
            </a:r>
            <a:endParaRPr lang="zh-CN" altLang="en-US" sz="2800" b="1">
              <a:latin typeface="Arial Black" panose="020B0A04020102020204" charset="0"/>
              <a:cs typeface="Arial Black" panose="020B0A04020102020204" charset="0"/>
            </a:endParaRPr>
          </a:p>
        </p:txBody>
      </p:sp>
      <p:sp>
        <p:nvSpPr>
          <p:cNvPr id="1048590" name="文本框 1"/>
          <p:cNvSpPr txBox="1"/>
          <p:nvPr>
            <p:custDataLst>
              <p:tags r:id="rId3"/>
            </p:custDataLst>
          </p:nvPr>
        </p:nvSpPr>
        <p:spPr>
          <a:xfrm>
            <a:off x="2921000" y="2118360"/>
            <a:ext cx="3399155" cy="491490"/>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sz="2000" b="1" dirty="0">
                <a:solidFill>
                  <a:schemeClr val="bg1"/>
                </a:solidFill>
                <a:latin typeface="Arial Black" panose="020B0A04020102020204" charset="0"/>
                <a:ea typeface="Arial" panose="020B0604020202020204" pitchFamily="34" charset="0"/>
                <a:cs typeface="Arial Black" panose="020B0A04020102020204" charset="0"/>
              </a:rPr>
              <a:t>KELOMPOK 2:</a:t>
            </a:r>
            <a:endParaRPr lang="en-US" altLang="zh-CN" sz="2000" b="1" dirty="0">
              <a:solidFill>
                <a:schemeClr val="bg1"/>
              </a:solidFill>
              <a:latin typeface="Arial Black" panose="020B0A04020102020204" charset="0"/>
              <a:ea typeface="Arial" panose="020B0604020202020204" pitchFamily="34" charset="0"/>
              <a:cs typeface="Arial Black" panose="020B0A04020102020204" charset="0"/>
            </a:endParaRPr>
          </a:p>
        </p:txBody>
      </p:sp>
      <p:pic>
        <p:nvPicPr>
          <p:cNvPr id="2097154" name="图片 3" descr="人"/>
          <p:cNvPicPr>
            <a:picLocks noChangeAspect="1"/>
          </p:cNvPicPr>
          <p:nvPr/>
        </p:nvPicPr>
        <p:blipFill>
          <a:blip r:embed="rId4">
            <a:lum bright="100000"/>
          </a:blip>
          <a:stretch>
            <a:fillRect/>
          </a:stretch>
        </p:blipFill>
        <p:spPr>
          <a:xfrm>
            <a:off x="2921000" y="2514600"/>
            <a:ext cx="324000" cy="324000"/>
          </a:xfrm>
          <a:prstGeom prst="rect">
            <a:avLst/>
          </a:prstGeom>
        </p:spPr>
      </p:pic>
      <p:sp>
        <p:nvSpPr>
          <p:cNvPr id="1048591" name="副标题 7"/>
          <p:cNvSpPr>
            <a:spLocks noGrp="1"/>
          </p:cNvSpPr>
          <p:nvPr>
            <p:custDataLst>
              <p:tags r:id="rId5"/>
            </p:custDataLst>
          </p:nvPr>
        </p:nvSpPr>
        <p:spPr>
          <a:xfrm>
            <a:off x="127000" y="5826760"/>
            <a:ext cx="4031615" cy="70421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Aft>
                <a:spcPts val="0"/>
              </a:spcAft>
            </a:pPr>
            <a:r>
              <a:rPr lang="en-US" altLang="zh-CN" sz="1400">
                <a:solidFill>
                  <a:schemeClr val="bg1"/>
                </a:solidFill>
              </a:rPr>
              <a:t>Dosen pengampu</a:t>
            </a:r>
            <a:endParaRPr lang="en-US" altLang="zh-CN" sz="1400">
              <a:solidFill>
                <a:schemeClr val="bg1"/>
              </a:solidFill>
            </a:endParaRPr>
          </a:p>
          <a:p>
            <a:pPr algn="l">
              <a:lnSpc>
                <a:spcPct val="150000"/>
              </a:lnSpc>
              <a:spcAft>
                <a:spcPts val="0"/>
              </a:spcAft>
            </a:pPr>
            <a:r>
              <a:rPr lang="en-US" altLang="zh-CN" sz="1400">
                <a:solidFill>
                  <a:schemeClr val="bg1"/>
                </a:solidFill>
              </a:rPr>
              <a:t>Bpk DickyRizkyadi, S.E., M.M.</a:t>
            </a:r>
            <a:endParaRPr lang="en-US" altLang="zh-CN" sz="1400">
              <a:solidFill>
                <a:schemeClr val="bg1"/>
              </a:solidFill>
            </a:endParaRPr>
          </a:p>
        </p:txBody>
      </p:sp>
    </p:spTree>
    <p:custDataLst>
      <p:tags r:id="rId6"/>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9" name=""/>
        <p:cNvGrpSpPr/>
        <p:nvPr/>
      </p:nvGrpSpPr>
      <p:grpSpPr>
        <a:xfrm>
          <a:off x="0" y="0"/>
          <a:ext cx="0" cy="0"/>
          <a:chOff x="0" y="0"/>
          <a:chExt cx="0" cy="0"/>
        </a:xfrm>
      </p:grpSpPr>
      <p:pic>
        <p:nvPicPr>
          <p:cNvPr id="2097155" name="图片 14" descr="未标题-3"/>
          <p:cNvPicPr>
            <a:picLocks noChangeAspect="1"/>
          </p:cNvPicPr>
          <p:nvPr/>
        </p:nvPicPr>
        <p:blipFill>
          <a:blip r:embed="rId1"/>
          <a:stretch>
            <a:fillRect/>
          </a:stretch>
        </p:blipFill>
        <p:spPr>
          <a:xfrm>
            <a:off x="-48130" y="-165"/>
            <a:ext cx="12240000" cy="6885000"/>
          </a:xfrm>
          <a:prstGeom prst="rect">
            <a:avLst/>
          </a:prstGeom>
        </p:spPr>
      </p:pic>
      <p:sp>
        <p:nvSpPr>
          <p:cNvPr id="1048596" name="标题 6"/>
          <p:cNvSpPr>
            <a:spLocks noGrp="1"/>
          </p:cNvSpPr>
          <p:nvPr>
            <p:ph type="ctrTitle"/>
            <p:custDataLst>
              <p:tags r:id="rId2"/>
            </p:custDataLst>
          </p:nvPr>
        </p:nvSpPr>
        <p:spPr>
          <a:xfrm>
            <a:off x="99695" y="447675"/>
            <a:ext cx="8828405" cy="972185"/>
          </a:xfrm>
        </p:spPr>
        <p:txBody>
          <a:bodyPr/>
          <a:p>
            <a:r>
              <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Pokok pembahasan:</a:t>
            </a:r>
            <a:endPar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grpSp>
        <p:nvGrpSpPr>
          <p:cNvPr id="10" name="Group 9"/>
          <p:cNvGrpSpPr/>
          <p:nvPr/>
        </p:nvGrpSpPr>
        <p:grpSpPr>
          <a:xfrm>
            <a:off x="823595" y="1932305"/>
            <a:ext cx="4239260" cy="825500"/>
            <a:chOff x="1673" y="4343"/>
            <a:chExt cx="6676" cy="1300"/>
          </a:xfrm>
        </p:grpSpPr>
        <p:sp>
          <p:nvSpPr>
            <p:cNvPr id="1048595" name="圆角矩形 12"/>
            <p:cNvSpPr/>
            <p:nvPr/>
          </p:nvSpPr>
          <p:spPr>
            <a:xfrm>
              <a:off x="1673" y="4343"/>
              <a:ext cx="6677" cy="130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597" name="文本框 5"/>
            <p:cNvSpPr txBox="1"/>
            <p:nvPr/>
          </p:nvSpPr>
          <p:spPr>
            <a:xfrm>
              <a:off x="2049" y="4407"/>
              <a:ext cx="5965" cy="1113"/>
            </a:xfrm>
            <a:prstGeom prst="rect">
              <a:avLst/>
            </a:prstGeom>
            <a:noFill/>
          </p:spPr>
          <p:txBody>
            <a:bodyPr wrap="square" rtlCol="0">
              <a:spAutoFit/>
            </a:bodyPr>
            <a:p>
              <a:pPr algn="ctr"/>
              <a:r>
                <a:rPr lang="en-US" altLang="zh-CN" sz="2000" b="1" dirty="0">
                  <a:solidFill>
                    <a:srgbClr val="4A6C78"/>
                  </a:solidFill>
                  <a:latin typeface="Arial" panose="020B0604020202020204" pitchFamily="34" charset="0"/>
                  <a:ea typeface="Arial" panose="020B0604020202020204" pitchFamily="34" charset="0"/>
                </a:rPr>
                <a:t>Pengertian persamaan dasar akuntasi</a:t>
              </a:r>
              <a:endParaRPr lang="en-US" altLang="zh-CN" sz="2000" b="1" dirty="0">
                <a:solidFill>
                  <a:srgbClr val="4A6C78"/>
                </a:solidFill>
                <a:latin typeface="Arial" panose="020B0604020202020204" pitchFamily="34" charset="0"/>
                <a:ea typeface="Arial" panose="020B0604020202020204" pitchFamily="34" charset="0"/>
              </a:endParaRPr>
            </a:p>
          </p:txBody>
        </p:sp>
      </p:grpSp>
      <p:sp>
        <p:nvSpPr>
          <p:cNvPr id="1048602" name="文本框 2"/>
          <p:cNvSpPr txBox="1"/>
          <p:nvPr/>
        </p:nvSpPr>
        <p:spPr>
          <a:xfrm>
            <a:off x="6482715" y="2757805"/>
            <a:ext cx="4699635" cy="715645"/>
          </a:xfrm>
          <a:prstGeom prst="rect">
            <a:avLst/>
          </a:prstGeom>
          <a:noFill/>
        </p:spPr>
        <p:txBody>
          <a:bodyPr wrap="square" rtlCol="0">
            <a:noAutofit/>
          </a:bodyPr>
          <a:p>
            <a:endParaRPr lang="en-US" altLang="zh-CN" sz="2200" b="1" dirty="0">
              <a:solidFill>
                <a:srgbClr val="4A6C78"/>
              </a:solidFill>
              <a:latin typeface="Arial" panose="020B0604020202020204" pitchFamily="34" charset="0"/>
              <a:ea typeface="Arial" panose="020B0604020202020204" pitchFamily="34" charset="0"/>
            </a:endParaRPr>
          </a:p>
        </p:txBody>
      </p:sp>
      <p:sp>
        <p:nvSpPr>
          <p:cNvPr id="5" name="Text Box 4"/>
          <p:cNvSpPr txBox="1"/>
          <p:nvPr/>
        </p:nvSpPr>
        <p:spPr>
          <a:xfrm>
            <a:off x="4113530" y="5393055"/>
            <a:ext cx="2962910" cy="368300"/>
          </a:xfrm>
          <a:prstGeom prst="rect">
            <a:avLst/>
          </a:prstGeom>
          <a:noFill/>
        </p:spPr>
        <p:txBody>
          <a:bodyPr wrap="square" rtlCol="0">
            <a:spAutoFit/>
          </a:bodyPr>
          <a:p>
            <a:endParaRPr lang="en-US"/>
          </a:p>
        </p:txBody>
      </p:sp>
      <p:sp>
        <p:nvSpPr>
          <p:cNvPr id="6" name="圆角矩形 12"/>
          <p:cNvSpPr/>
          <p:nvPr/>
        </p:nvSpPr>
        <p:spPr>
          <a:xfrm>
            <a:off x="3729990" y="4371340"/>
            <a:ext cx="4239895" cy="82550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dirty="0">
                <a:solidFill>
                  <a:srgbClr val="4A6C78"/>
                </a:solidFill>
                <a:latin typeface="Arial" panose="020B0604020202020204" pitchFamily="34" charset="0"/>
                <a:ea typeface="Arial" panose="020B0604020202020204" pitchFamily="34" charset="0"/>
                <a:sym typeface="+mn-ea"/>
              </a:rPr>
              <a:t>Membuat persamaan dasar akuntasi</a:t>
            </a:r>
            <a:endParaRPr lang="zh-CN" altLang="en-US"/>
          </a:p>
        </p:txBody>
      </p:sp>
      <p:sp>
        <p:nvSpPr>
          <p:cNvPr id="7" name="圆角矩形 12"/>
          <p:cNvSpPr/>
          <p:nvPr/>
        </p:nvSpPr>
        <p:spPr>
          <a:xfrm>
            <a:off x="823595" y="3112770"/>
            <a:ext cx="4239895" cy="82550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dirty="0">
                <a:solidFill>
                  <a:srgbClr val="4A6C78"/>
                </a:solidFill>
                <a:latin typeface="Arial" panose="020B0604020202020204" pitchFamily="34" charset="0"/>
                <a:ea typeface="Arial" panose="020B0604020202020204" pitchFamily="34" charset="0"/>
                <a:sym typeface="+mn-ea"/>
              </a:rPr>
              <a:t>Pengertian transaksi</a:t>
            </a:r>
            <a:endParaRPr lang="zh-CN" altLang="en-US"/>
          </a:p>
        </p:txBody>
      </p:sp>
      <p:sp>
        <p:nvSpPr>
          <p:cNvPr id="8" name="圆角矩形 12"/>
          <p:cNvSpPr/>
          <p:nvPr/>
        </p:nvSpPr>
        <p:spPr>
          <a:xfrm>
            <a:off x="6558280" y="3112770"/>
            <a:ext cx="4239895" cy="82550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dirty="0">
                <a:solidFill>
                  <a:srgbClr val="4A6C78"/>
                </a:solidFill>
                <a:latin typeface="Arial" panose="020B0604020202020204" pitchFamily="34" charset="0"/>
                <a:ea typeface="Arial" panose="020B0604020202020204" pitchFamily="34" charset="0"/>
                <a:sym typeface="+mn-ea"/>
              </a:rPr>
              <a:t>Pengaruh transaksi terhadap persamaan akuntasi </a:t>
            </a:r>
            <a:endParaRPr lang="zh-CN" altLang="en-US"/>
          </a:p>
        </p:txBody>
      </p:sp>
      <p:sp>
        <p:nvSpPr>
          <p:cNvPr id="9" name="圆角矩形 12"/>
          <p:cNvSpPr/>
          <p:nvPr/>
        </p:nvSpPr>
        <p:spPr>
          <a:xfrm>
            <a:off x="6558280" y="1932305"/>
            <a:ext cx="4239895" cy="82550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dirty="0">
                <a:solidFill>
                  <a:srgbClr val="4A6C78"/>
                </a:solidFill>
                <a:latin typeface="Arial" panose="020B0604020202020204" pitchFamily="34" charset="0"/>
                <a:ea typeface="Arial" panose="020B0604020202020204" pitchFamily="34" charset="0"/>
                <a:sym typeface="+mn-ea"/>
              </a:rPr>
              <a:t>Macam-macam bukti transaksi</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48602"/>
                                        </p:tgtEl>
                                        <p:attrNameLst>
                                          <p:attrName>style.visibility</p:attrName>
                                        </p:attrNameLst>
                                      </p:cBhvr>
                                      <p:to>
                                        <p:strVal val="visible"/>
                                      </p:to>
                                    </p:set>
                                    <p:animEffect transition="in" filter="wipe(down)">
                                      <p:cBhvr>
                                        <p:cTn id="7" dur="580">
                                          <p:stCondLst>
                                            <p:cond delay="0"/>
                                          </p:stCondLst>
                                        </p:cTn>
                                        <p:tgtEl>
                                          <p:spTgt spid="1048602"/>
                                        </p:tgtEl>
                                      </p:cBhvr>
                                    </p:animEffect>
                                    <p:anim calcmode="lin" valueType="num">
                                      <p:cBhvr>
                                        <p:cTn id="8" dur="1822" tmFilter="0,0; 0.14,0.36; 0.43,0.73; 0.71,0.91; 1.0,1.0">
                                          <p:stCondLst>
                                            <p:cond delay="0"/>
                                          </p:stCondLst>
                                        </p:cTn>
                                        <p:tgtEl>
                                          <p:spTgt spid="104860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8602"/>
                                        </p:tgtEl>
                                        <p:attrNameLst>
                                          <p:attrName>ppt_y</p:attrName>
                                        </p:attrNameLst>
                                      </p:cBhvr>
                                      <p:tavLst>
                                        <p:tav tm="0" fmla="#ppt_y-sin(pi*$)/3">
                                          <p:val>
                                            <p:fltVal val="0.5"/>
                                          </p:val>
                                        </p:tav>
                                        <p:tav tm="100000">
                                          <p:val>
                                            <p:fltVal val="1.0"/>
                                          </p:val>
                                        </p:tav>
                                      </p:tavLst>
                                    </p:anim>
                                    <p:anim calcmode="lin" valueType="num">
                                      <p:cBhvr>
                                        <p:cTn id="10" dur="664" tmFilter="0, 0; 0.125,0.2665; 0.25,0.4; 0.375,0.465; 0.5,0.5;  0.625,0.535; 0.75,0.6; 0.875,0.7335; 1,1">
                                          <p:stCondLst>
                                            <p:cond delay="664"/>
                                          </p:stCondLst>
                                        </p:cTn>
                                        <p:tgtEl>
                                          <p:spTgt spid="1048602"/>
                                        </p:tgtEl>
                                        <p:attrNameLst>
                                          <p:attrName>ppt_y</p:attrName>
                                        </p:attrNameLst>
                                      </p:cBhvr>
                                      <p:tavLst>
                                        <p:tav tm="0" fmla="#ppt_y-sin(pi*$)/9">
                                          <p:val>
                                            <p:fltVal val="0.0"/>
                                          </p:val>
                                        </p:tav>
                                        <p:tav tm="100000">
                                          <p:val>
                                            <p:fltVal val="1.0"/>
                                          </p:val>
                                        </p:tav>
                                      </p:tavLst>
                                    </p:anim>
                                    <p:anim calcmode="lin" valueType="num">
                                      <p:cBhvr>
                                        <p:cTn id="11" dur="332" tmFilter="0, 0; 0.125,0.2665; 0.25,0.4; 0.375,0.465; 0.5,0.5;  0.625,0.535; 0.75,0.6; 0.875,0.7335; 1,1">
                                          <p:stCondLst>
                                            <p:cond delay="1324"/>
                                          </p:stCondLst>
                                        </p:cTn>
                                        <p:tgtEl>
                                          <p:spTgt spid="1048602"/>
                                        </p:tgtEl>
                                        <p:attrNameLst>
                                          <p:attrName>ppt_y</p:attrName>
                                        </p:attrNameLst>
                                      </p:cBhvr>
                                      <p:tavLst>
                                        <p:tav tm="0" fmla="#ppt_y-sin(pi*$)/27">
                                          <p:val>
                                            <p:fltVal val="0.0"/>
                                          </p:val>
                                        </p:tav>
                                        <p:tav tm="100000">
                                          <p:val>
                                            <p:fltVal val="1.0"/>
                                          </p:val>
                                        </p:tav>
                                      </p:tavLst>
                                    </p:anim>
                                    <p:anim calcmode="lin" valueType="num">
                                      <p:cBhvr>
                                        <p:cTn id="12" dur="164" tmFilter="0, 0; 0.125,0.2665; 0.25,0.4; 0.375,0.465; 0.5,0.5;  0.625,0.535; 0.75,0.6; 0.875,0.7335; 1,1">
                                          <p:stCondLst>
                                            <p:cond delay="1656"/>
                                          </p:stCondLst>
                                        </p:cTn>
                                        <p:tgtEl>
                                          <p:spTgt spid="1048602"/>
                                        </p:tgtEl>
                                        <p:attrNameLst>
                                          <p:attrName>ppt_y</p:attrName>
                                        </p:attrNameLst>
                                      </p:cBhvr>
                                      <p:tavLst>
                                        <p:tav tm="0" fmla="#ppt_y-sin(pi*$)/81">
                                          <p:val>
                                            <p:fltVal val="0.0"/>
                                          </p:val>
                                        </p:tav>
                                        <p:tav tm="100000">
                                          <p:val>
                                            <p:fltVal val="1.0"/>
                                          </p:val>
                                        </p:tav>
                                      </p:tavLst>
                                    </p:anim>
                                    <p:animScale>
                                      <p:cBhvr>
                                        <p:cTn id="13" dur="26">
                                          <p:stCondLst>
                                            <p:cond delay="650"/>
                                          </p:stCondLst>
                                        </p:cTn>
                                        <p:tgtEl>
                                          <p:spTgt spid="1048602"/>
                                        </p:tgtEl>
                                      </p:cBhvr>
                                      <p:to x="100000" y="60000"/>
                                    </p:animScale>
                                    <p:animScale>
                                      <p:cBhvr>
                                        <p:cTn id="14" dur="166" decel="50000">
                                          <p:stCondLst>
                                            <p:cond delay="676"/>
                                          </p:stCondLst>
                                        </p:cTn>
                                        <p:tgtEl>
                                          <p:spTgt spid="1048602"/>
                                        </p:tgtEl>
                                      </p:cBhvr>
                                      <p:to x="100000" y="100000"/>
                                    </p:animScale>
                                    <p:animScale>
                                      <p:cBhvr>
                                        <p:cTn id="15" dur="26">
                                          <p:stCondLst>
                                            <p:cond delay="1312"/>
                                          </p:stCondLst>
                                        </p:cTn>
                                        <p:tgtEl>
                                          <p:spTgt spid="1048602"/>
                                        </p:tgtEl>
                                      </p:cBhvr>
                                      <p:to x="100000" y="80000"/>
                                    </p:animScale>
                                    <p:animScale>
                                      <p:cBhvr>
                                        <p:cTn id="16" dur="166" decel="50000">
                                          <p:stCondLst>
                                            <p:cond delay="1338"/>
                                          </p:stCondLst>
                                        </p:cTn>
                                        <p:tgtEl>
                                          <p:spTgt spid="1048602"/>
                                        </p:tgtEl>
                                      </p:cBhvr>
                                      <p:to x="100000" y="100000"/>
                                    </p:animScale>
                                    <p:animScale>
                                      <p:cBhvr>
                                        <p:cTn id="17" dur="26">
                                          <p:stCondLst>
                                            <p:cond delay="1642"/>
                                          </p:stCondLst>
                                        </p:cTn>
                                        <p:tgtEl>
                                          <p:spTgt spid="1048602"/>
                                        </p:tgtEl>
                                      </p:cBhvr>
                                      <p:to x="100000" y="90000"/>
                                    </p:animScale>
                                    <p:animScale>
                                      <p:cBhvr>
                                        <p:cTn id="18" dur="166" decel="50000">
                                          <p:stCondLst>
                                            <p:cond delay="1668"/>
                                          </p:stCondLst>
                                        </p:cTn>
                                        <p:tgtEl>
                                          <p:spTgt spid="1048602"/>
                                        </p:tgtEl>
                                      </p:cBhvr>
                                      <p:to x="100000" y="100000"/>
                                    </p:animScale>
                                    <p:animScale>
                                      <p:cBhvr>
                                        <p:cTn id="19" dur="26">
                                          <p:stCondLst>
                                            <p:cond delay="1808"/>
                                          </p:stCondLst>
                                        </p:cTn>
                                        <p:tgtEl>
                                          <p:spTgt spid="1048602"/>
                                        </p:tgtEl>
                                      </p:cBhvr>
                                      <p:to x="100000" y="95000"/>
                                    </p:animScale>
                                    <p:animScale>
                                      <p:cBhvr>
                                        <p:cTn id="20" dur="166" decel="50000">
                                          <p:stCondLst>
                                            <p:cond delay="1834"/>
                                          </p:stCondLst>
                                        </p:cTn>
                                        <p:tgtEl>
                                          <p:spTgt spid="104860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2" grpId="0"/>
      <p:bldP spid="104860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p:pic>
        <p:nvPicPr>
          <p:cNvPr id="2097157"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1048618"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19"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20" name="文本框 5"/>
          <p:cNvSpPr txBox="1"/>
          <p:nvPr/>
        </p:nvSpPr>
        <p:spPr>
          <a:xfrm>
            <a:off x="3589020" y="342265"/>
            <a:ext cx="5533390" cy="368299"/>
          </a:xfrm>
          <a:prstGeom prst="roundRect">
            <a:avLst>
              <a:gd name="adj" fmla="val 0"/>
            </a:avLst>
          </a:prstGeom>
          <a:noFill/>
          <a:ln>
            <a:noFill/>
          </a:ln>
          <a:effectLst>
            <a:outerShdw blurRad="50800" dist="38100" dir="2700000" algn="tl" rotWithShape="0">
              <a:prstClr val="black">
                <a:alpha val="40000"/>
              </a:prstClr>
            </a:outerShdw>
          </a:effectLst>
        </p:spPr>
        <p:txBody>
          <a:bodyPr wrap="square" rtlCol="0">
            <a:spAutoFit/>
          </a:bodyPr>
          <a:p>
            <a:pPr algn="ctr"/>
            <a:r>
              <a:rPr lang="en-US" altLang="zh-CN" b="1" dirty="0">
                <a:solidFill>
                  <a:schemeClr val="bg1"/>
                </a:solidFill>
                <a:latin typeface="Arial" panose="020B0604020202020204" pitchFamily="34" charset="0"/>
                <a:ea typeface="Arial" panose="020B0604020202020204" pitchFamily="34" charset="0"/>
                <a:sym typeface="+mn-ea"/>
              </a:rPr>
              <a:t>Pengertian persamaan dasar akuntasi</a:t>
            </a:r>
            <a:endParaRPr lang="en-US" altLang="zh-CN" b="1" dirty="0">
              <a:solidFill>
                <a:srgbClr val="4A6C78"/>
              </a:solidFill>
              <a:effectLst/>
              <a:latin typeface="Arial" panose="020B0604020202020204" pitchFamily="34" charset="0"/>
              <a:ea typeface="Arial" panose="020B0604020202020204" pitchFamily="34" charset="0"/>
              <a:sym typeface="+mn-ea"/>
            </a:endParaRPr>
          </a:p>
        </p:txBody>
      </p:sp>
      <p:sp>
        <p:nvSpPr>
          <p:cNvPr id="1048621" name="圆角矩形 4"/>
          <p:cNvSpPr/>
          <p:nvPr/>
        </p:nvSpPr>
        <p:spPr>
          <a:xfrm>
            <a:off x="3418840" y="2579370"/>
            <a:ext cx="7745095" cy="2898140"/>
          </a:xfrm>
          <a:prstGeom prst="roundRect">
            <a:avLst>
              <a:gd name="adj" fmla="val 10671"/>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97158" name="图片 2" descr="C:\Users\linzu\OneDrive\Gambar\dua-orang-yang-sedang-melakukan-transaksi-1024x683.jpgdua-orang-yang-sedang-melakukan-transaksi-1024x683"/>
          <p:cNvPicPr>
            <a:picLocks noChangeAspect="1"/>
          </p:cNvPicPr>
          <p:nvPr/>
        </p:nvPicPr>
        <p:blipFill>
          <a:blip r:embed="rId2"/>
          <a:srcRect l="27774" r="27774"/>
          <a:stretch>
            <a:fillRect/>
          </a:stretch>
        </p:blipFill>
        <p:spPr>
          <a:xfrm>
            <a:off x="952500" y="1580515"/>
            <a:ext cx="2819400" cy="4229735"/>
          </a:xfrm>
          <a:prstGeom prst="rect">
            <a:avLst/>
          </a:prstGeom>
        </p:spPr>
      </p:pic>
      <p:sp>
        <p:nvSpPr>
          <p:cNvPr id="1048622" name="文本框 15"/>
          <p:cNvSpPr txBox="1"/>
          <p:nvPr>
            <p:custDataLst>
              <p:tags r:id="rId3"/>
            </p:custDataLst>
          </p:nvPr>
        </p:nvSpPr>
        <p:spPr>
          <a:xfrm>
            <a:off x="4467225" y="3429000"/>
            <a:ext cx="6187440" cy="105092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dirty="0">
                <a:solidFill>
                  <a:schemeClr val="bg1"/>
                </a:solidFill>
                <a:ea typeface="Arial" panose="020B0604020202020204" pitchFamily="34" charset="0"/>
                <a:sym typeface="+mn-ea"/>
              </a:rPr>
              <a:t>Persamaan dasar akuntansi adalah perhitungan yang nantinya bisa memproyeksikan kekayaan, hutang, serta modal yang dimiliki perusahaan tersebut.</a:t>
            </a:r>
            <a:endParaRPr lang="en-US" altLang="zh-CN" sz="1600" dirty="0">
              <a:solidFill>
                <a:schemeClr val="bg1"/>
              </a:solidFill>
              <a:ea typeface="Arial" panose="020B0604020202020204" pitchFamily="34" charset="0"/>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48622"/>
                                        </p:tgtEl>
                                        <p:attrNameLst>
                                          <p:attrName>style.visibility</p:attrName>
                                        </p:attrNameLst>
                                      </p:cBhvr>
                                      <p:to>
                                        <p:strVal val="visible"/>
                                      </p:to>
                                    </p:set>
                                    <p:anim calcmode="lin" valueType="num">
                                      <p:cBhvr>
                                        <p:cTn id="7" dur="500" fill="hold"/>
                                        <p:tgtEl>
                                          <p:spTgt spid="1048622"/>
                                        </p:tgtEl>
                                        <p:attrNameLst>
                                          <p:attrName>ppt_w</p:attrName>
                                        </p:attrNameLst>
                                      </p:cBhvr>
                                      <p:tavLst>
                                        <p:tav tm="0">
                                          <p:val>
                                            <p:fltVal val="0.0"/>
                                          </p:val>
                                        </p:tav>
                                        <p:tav tm="100000">
                                          <p:val>
                                            <p:strVal val="#ppt_w"/>
                                          </p:val>
                                        </p:tav>
                                      </p:tavLst>
                                    </p:anim>
                                    <p:anim calcmode="lin" valueType="num">
                                      <p:cBhvr>
                                        <p:cTn id="8" dur="500" fill="hold"/>
                                        <p:tgtEl>
                                          <p:spTgt spid="10486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p:bldP spid="10486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p:pic>
        <p:nvPicPr>
          <p:cNvPr id="2097157"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1048618"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19"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20" name="文本框 5"/>
          <p:cNvSpPr txBox="1"/>
          <p:nvPr/>
        </p:nvSpPr>
        <p:spPr>
          <a:xfrm>
            <a:off x="3589020" y="342265"/>
            <a:ext cx="5533390" cy="368299"/>
          </a:xfrm>
          <a:prstGeom prst="roundRect">
            <a:avLst>
              <a:gd name="adj" fmla="val 0"/>
            </a:avLst>
          </a:prstGeom>
          <a:noFill/>
          <a:ln>
            <a:noFill/>
          </a:ln>
          <a:effectLst>
            <a:outerShdw blurRad="50800" dist="38100" dir="2700000" algn="tl" rotWithShape="0">
              <a:prstClr val="black">
                <a:alpha val="40000"/>
              </a:prstClr>
            </a:outerShdw>
          </a:effectLst>
        </p:spPr>
        <p:txBody>
          <a:bodyPr wrap="square" rtlCol="0">
            <a:spAutoFit/>
          </a:bodyPr>
          <a:p>
            <a:pPr algn="ctr"/>
            <a:r>
              <a:rPr lang="en-US" altLang="zh-CN" b="1" dirty="0">
                <a:solidFill>
                  <a:schemeClr val="bg1"/>
                </a:solidFill>
                <a:latin typeface="Arial" panose="020B0604020202020204" pitchFamily="34" charset="0"/>
                <a:ea typeface="Arial" panose="020B0604020202020204" pitchFamily="34" charset="0"/>
                <a:sym typeface="+mn-ea"/>
              </a:rPr>
              <a:t>Pengertian transaksi</a:t>
            </a:r>
            <a:endParaRPr lang="en-US" altLang="zh-CN" b="1" dirty="0">
              <a:solidFill>
                <a:schemeClr val="bg1"/>
              </a:solidFill>
              <a:latin typeface="Arial" panose="020B0604020202020204" pitchFamily="34" charset="0"/>
              <a:ea typeface="Arial" panose="020B0604020202020204" pitchFamily="34" charset="0"/>
              <a:sym typeface="+mn-ea"/>
            </a:endParaRPr>
          </a:p>
        </p:txBody>
      </p:sp>
      <p:sp>
        <p:nvSpPr>
          <p:cNvPr id="1048621" name="圆角矩形 4"/>
          <p:cNvSpPr/>
          <p:nvPr/>
        </p:nvSpPr>
        <p:spPr>
          <a:xfrm>
            <a:off x="3418840" y="2579370"/>
            <a:ext cx="7745095" cy="2898140"/>
          </a:xfrm>
          <a:prstGeom prst="roundRect">
            <a:avLst>
              <a:gd name="adj" fmla="val 10671"/>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97158" name="图片 2" descr="C:\Users\linzu\OneDrive\Gambar\dua-orang-yang-sedang-melakukan-transaksi-1024x683.jpgdua-orang-yang-sedang-melakukan-transaksi-1024x683"/>
          <p:cNvPicPr>
            <a:picLocks noChangeAspect="1"/>
          </p:cNvPicPr>
          <p:nvPr/>
        </p:nvPicPr>
        <p:blipFill>
          <a:blip r:embed="rId2"/>
          <a:srcRect l="27774" r="27774"/>
          <a:stretch>
            <a:fillRect/>
          </a:stretch>
        </p:blipFill>
        <p:spPr>
          <a:xfrm>
            <a:off x="952500" y="1580515"/>
            <a:ext cx="2819400" cy="4229735"/>
          </a:xfrm>
          <a:prstGeom prst="rect">
            <a:avLst/>
          </a:prstGeom>
        </p:spPr>
      </p:pic>
      <p:sp>
        <p:nvSpPr>
          <p:cNvPr id="1048622" name="文本框 15"/>
          <p:cNvSpPr txBox="1"/>
          <p:nvPr>
            <p:custDataLst>
              <p:tags r:id="rId3"/>
            </p:custDataLst>
          </p:nvPr>
        </p:nvSpPr>
        <p:spPr>
          <a:xfrm>
            <a:off x="4467225" y="3103245"/>
            <a:ext cx="6187440" cy="169100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dirty="0">
                <a:solidFill>
                  <a:schemeClr val="bg1"/>
                </a:solidFill>
                <a:ea typeface="Arial" panose="020B0604020202020204" pitchFamily="34" charset="0"/>
                <a:sym typeface="+mn-ea"/>
              </a:rPr>
              <a:t>Transaksi </a:t>
            </a:r>
            <a:r>
              <a:rPr lang="en-US" altLang="zh-CN" sz="1600" dirty="0">
                <a:solidFill>
                  <a:schemeClr val="bg1"/>
                </a:solidFill>
                <a:ea typeface="Arial" panose="020B0604020202020204" pitchFamily="34" charset="0"/>
                <a:sym typeface="+mn-ea"/>
              </a:rPr>
              <a:t>adalah suatu kegiatan perusahaan yang mampu menimbulkan perubahan pada kondisi harta atau finansial perusahaan. Beberapa contoh kegiatan transaksi tersebut adalah menjual, membeli, membayar gaji, serta membayar beberapa jenis hal lainnya</a:t>
            </a:r>
            <a:endParaRPr lang="en-US" altLang="zh-CN" sz="1600" dirty="0">
              <a:solidFill>
                <a:schemeClr val="bg1"/>
              </a:solidFill>
              <a:ea typeface="Arial" panose="020B0604020202020204" pitchFamily="34" charset="0"/>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48622"/>
                                        </p:tgtEl>
                                        <p:attrNameLst>
                                          <p:attrName>style.visibility</p:attrName>
                                        </p:attrNameLst>
                                      </p:cBhvr>
                                      <p:to>
                                        <p:strVal val="visible"/>
                                      </p:to>
                                    </p:set>
                                    <p:anim calcmode="lin" valueType="num">
                                      <p:cBhvr>
                                        <p:cTn id="7" dur="500" fill="hold"/>
                                        <p:tgtEl>
                                          <p:spTgt spid="1048622"/>
                                        </p:tgtEl>
                                        <p:attrNameLst>
                                          <p:attrName>ppt_w</p:attrName>
                                        </p:attrNameLst>
                                      </p:cBhvr>
                                      <p:tavLst>
                                        <p:tav tm="0">
                                          <p:val>
                                            <p:fltVal val="0.0"/>
                                          </p:val>
                                        </p:tav>
                                        <p:tav tm="100000">
                                          <p:val>
                                            <p:strVal val="#ppt_w"/>
                                          </p:val>
                                        </p:tav>
                                      </p:tavLst>
                                    </p:anim>
                                    <p:anim calcmode="lin" valueType="num">
                                      <p:cBhvr>
                                        <p:cTn id="8" dur="500" fill="hold"/>
                                        <p:tgtEl>
                                          <p:spTgt spid="10486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p:bldP spid="104862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p:pic>
        <p:nvPicPr>
          <p:cNvPr id="2097169"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1048713"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14"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15"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macam-macam bukti transaksi: </a:t>
            </a:r>
            <a:endParaRPr lang="en-US" altLang="zh-CN" sz="2600" b="1" dirty="0">
              <a:solidFill>
                <a:schemeClr val="bg1"/>
              </a:solidFill>
              <a:effectLst/>
              <a:latin typeface="Arial" panose="020B0604020202020204" pitchFamily="34" charset="0"/>
              <a:ea typeface="Arial" panose="020B0604020202020204" pitchFamily="34" charset="0"/>
            </a:endParaRPr>
          </a:p>
        </p:txBody>
      </p:sp>
      <p:grpSp>
        <p:nvGrpSpPr>
          <p:cNvPr id="67" name="组合 4"/>
          <p:cNvGrpSpPr/>
          <p:nvPr/>
        </p:nvGrpSpPr>
        <p:grpSpPr>
          <a:xfrm>
            <a:off x="4845685" y="2565400"/>
            <a:ext cx="2500630" cy="2427605"/>
            <a:chOff x="7565" y="4040"/>
            <a:chExt cx="3938" cy="3823"/>
          </a:xfrm>
        </p:grpSpPr>
        <p:sp>
          <p:nvSpPr>
            <p:cNvPr id="1048716" name="Freeform 4"/>
            <p:cNvSpPr>
              <a:spLocks noChangeArrowheads="1"/>
            </p:cNvSpPr>
            <p:nvPr/>
          </p:nvSpPr>
          <p:spPr bwMode="auto">
            <a:xfrm>
              <a:off x="7800" y="4040"/>
              <a:ext cx="2053" cy="1696"/>
            </a:xfrm>
            <a:custGeom>
              <a:avLst/>
              <a:gdLst>
                <a:gd name="T0" fmla="*/ 455 w 1057"/>
                <a:gd name="T1" fmla="*/ 879 h 900"/>
                <a:gd name="T2" fmla="*/ 471 w 1057"/>
                <a:gd name="T3" fmla="*/ 838 h 900"/>
                <a:gd name="T4" fmla="*/ 490 w 1057"/>
                <a:gd name="T5" fmla="*/ 799 h 900"/>
                <a:gd name="T6" fmla="*/ 514 w 1057"/>
                <a:gd name="T7" fmla="*/ 762 h 900"/>
                <a:gd name="T8" fmla="*/ 541 w 1057"/>
                <a:gd name="T9" fmla="*/ 728 h 900"/>
                <a:gd name="T10" fmla="*/ 570 w 1057"/>
                <a:gd name="T11" fmla="*/ 696 h 900"/>
                <a:gd name="T12" fmla="*/ 603 w 1057"/>
                <a:gd name="T13" fmla="*/ 667 h 900"/>
                <a:gd name="T14" fmla="*/ 639 w 1057"/>
                <a:gd name="T15" fmla="*/ 642 h 900"/>
                <a:gd name="T16" fmla="*/ 676 w 1057"/>
                <a:gd name="T17" fmla="*/ 621 h 900"/>
                <a:gd name="T18" fmla="*/ 713 w 1057"/>
                <a:gd name="T19" fmla="*/ 605 h 900"/>
                <a:gd name="T20" fmla="*/ 753 w 1057"/>
                <a:gd name="T21" fmla="*/ 591 h 900"/>
                <a:gd name="T22" fmla="*/ 793 w 1057"/>
                <a:gd name="T23" fmla="*/ 581 h 900"/>
                <a:gd name="T24" fmla="*/ 834 w 1057"/>
                <a:gd name="T25" fmla="*/ 575 h 900"/>
                <a:gd name="T26" fmla="*/ 833 w 1057"/>
                <a:gd name="T27" fmla="*/ 711 h 900"/>
                <a:gd name="T28" fmla="*/ 1056 w 1057"/>
                <a:gd name="T29" fmla="*/ 374 h 900"/>
                <a:gd name="T30" fmla="*/ 818 w 1057"/>
                <a:gd name="T31" fmla="*/ 0 h 900"/>
                <a:gd name="T32" fmla="*/ 819 w 1057"/>
                <a:gd name="T33" fmla="*/ 137 h 900"/>
                <a:gd name="T34" fmla="*/ 757 w 1057"/>
                <a:gd name="T35" fmla="*/ 143 h 900"/>
                <a:gd name="T36" fmla="*/ 694 w 1057"/>
                <a:gd name="T37" fmla="*/ 154 h 900"/>
                <a:gd name="T38" fmla="*/ 634 w 1057"/>
                <a:gd name="T39" fmla="*/ 168 h 900"/>
                <a:gd name="T40" fmla="*/ 574 w 1057"/>
                <a:gd name="T41" fmla="*/ 188 h 900"/>
                <a:gd name="T42" fmla="*/ 516 w 1057"/>
                <a:gd name="T43" fmla="*/ 211 h 900"/>
                <a:gd name="T44" fmla="*/ 460 w 1057"/>
                <a:gd name="T45" fmla="*/ 238 h 900"/>
                <a:gd name="T46" fmla="*/ 405 w 1057"/>
                <a:gd name="T47" fmla="*/ 270 h 900"/>
                <a:gd name="T48" fmla="*/ 352 w 1057"/>
                <a:gd name="T49" fmla="*/ 306 h 900"/>
                <a:gd name="T50" fmla="*/ 302 w 1057"/>
                <a:gd name="T51" fmla="*/ 346 h 900"/>
                <a:gd name="T52" fmla="*/ 255 w 1057"/>
                <a:gd name="T53" fmla="*/ 390 h 900"/>
                <a:gd name="T54" fmla="*/ 211 w 1057"/>
                <a:gd name="T55" fmla="*/ 437 h 900"/>
                <a:gd name="T56" fmla="*/ 170 w 1057"/>
                <a:gd name="T57" fmla="*/ 486 h 900"/>
                <a:gd name="T58" fmla="*/ 134 w 1057"/>
                <a:gd name="T59" fmla="*/ 539 h 900"/>
                <a:gd name="T60" fmla="*/ 101 w 1057"/>
                <a:gd name="T61" fmla="*/ 595 h 900"/>
                <a:gd name="T62" fmla="*/ 72 w 1057"/>
                <a:gd name="T63" fmla="*/ 653 h 900"/>
                <a:gd name="T64" fmla="*/ 47 w 1057"/>
                <a:gd name="T65" fmla="*/ 711 h 900"/>
                <a:gd name="T66" fmla="*/ 27 w 1057"/>
                <a:gd name="T67" fmla="*/ 773 h 900"/>
                <a:gd name="T68" fmla="*/ 11 w 1057"/>
                <a:gd name="T69" fmla="*/ 835 h 900"/>
                <a:gd name="T70" fmla="*/ 0 w 1057"/>
                <a:gd name="T71" fmla="*/ 899 h 900"/>
                <a:gd name="T72" fmla="*/ 238 w 1057"/>
                <a:gd name="T73" fmla="*/ 741 h 900"/>
                <a:gd name="T74" fmla="*/ 455 w 1057"/>
                <a:gd name="T75" fmla="*/ 879 h 9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7"/>
                <a:gd name="T115" fmla="*/ 0 h 900"/>
                <a:gd name="T116" fmla="*/ 1057 w 1057"/>
                <a:gd name="T117" fmla="*/ 900 h 9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7" h="900">
                  <a:moveTo>
                    <a:pt x="455" y="879"/>
                  </a:moveTo>
                  <a:lnTo>
                    <a:pt x="471" y="838"/>
                  </a:lnTo>
                  <a:lnTo>
                    <a:pt x="490" y="799"/>
                  </a:lnTo>
                  <a:lnTo>
                    <a:pt x="514" y="762"/>
                  </a:lnTo>
                  <a:lnTo>
                    <a:pt x="541" y="728"/>
                  </a:lnTo>
                  <a:lnTo>
                    <a:pt x="570" y="696"/>
                  </a:lnTo>
                  <a:lnTo>
                    <a:pt x="603" y="667"/>
                  </a:lnTo>
                  <a:lnTo>
                    <a:pt x="639" y="642"/>
                  </a:lnTo>
                  <a:lnTo>
                    <a:pt x="676" y="621"/>
                  </a:lnTo>
                  <a:lnTo>
                    <a:pt x="713" y="605"/>
                  </a:lnTo>
                  <a:lnTo>
                    <a:pt x="753" y="591"/>
                  </a:lnTo>
                  <a:lnTo>
                    <a:pt x="793" y="581"/>
                  </a:lnTo>
                  <a:lnTo>
                    <a:pt x="834" y="575"/>
                  </a:lnTo>
                  <a:lnTo>
                    <a:pt x="833" y="711"/>
                  </a:lnTo>
                  <a:lnTo>
                    <a:pt x="1056" y="374"/>
                  </a:lnTo>
                  <a:lnTo>
                    <a:pt x="818" y="0"/>
                  </a:lnTo>
                  <a:lnTo>
                    <a:pt x="819" y="137"/>
                  </a:lnTo>
                  <a:lnTo>
                    <a:pt x="757" y="143"/>
                  </a:lnTo>
                  <a:lnTo>
                    <a:pt x="694" y="154"/>
                  </a:lnTo>
                  <a:lnTo>
                    <a:pt x="634" y="168"/>
                  </a:lnTo>
                  <a:lnTo>
                    <a:pt x="574" y="188"/>
                  </a:lnTo>
                  <a:lnTo>
                    <a:pt x="516" y="211"/>
                  </a:lnTo>
                  <a:lnTo>
                    <a:pt x="460" y="238"/>
                  </a:lnTo>
                  <a:lnTo>
                    <a:pt x="405" y="270"/>
                  </a:lnTo>
                  <a:lnTo>
                    <a:pt x="352" y="306"/>
                  </a:lnTo>
                  <a:lnTo>
                    <a:pt x="302" y="346"/>
                  </a:lnTo>
                  <a:lnTo>
                    <a:pt x="255" y="390"/>
                  </a:lnTo>
                  <a:lnTo>
                    <a:pt x="211" y="437"/>
                  </a:lnTo>
                  <a:lnTo>
                    <a:pt x="170" y="486"/>
                  </a:lnTo>
                  <a:lnTo>
                    <a:pt x="134" y="539"/>
                  </a:lnTo>
                  <a:lnTo>
                    <a:pt x="101" y="595"/>
                  </a:lnTo>
                  <a:lnTo>
                    <a:pt x="72" y="653"/>
                  </a:lnTo>
                  <a:lnTo>
                    <a:pt x="47" y="711"/>
                  </a:lnTo>
                  <a:lnTo>
                    <a:pt x="27" y="773"/>
                  </a:lnTo>
                  <a:lnTo>
                    <a:pt x="11" y="835"/>
                  </a:lnTo>
                  <a:lnTo>
                    <a:pt x="0" y="899"/>
                  </a:lnTo>
                  <a:lnTo>
                    <a:pt x="238" y="741"/>
                  </a:lnTo>
                  <a:lnTo>
                    <a:pt x="455" y="879"/>
                  </a:lnTo>
                </a:path>
              </a:pathLst>
            </a:custGeom>
            <a:solidFill>
              <a:srgbClr val="8EACB7"/>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sp>
          <p:nvSpPr>
            <p:cNvPr id="1048717" name="Freeform 5"/>
            <p:cNvSpPr>
              <a:spLocks noChangeArrowheads="1"/>
            </p:cNvSpPr>
            <p:nvPr/>
          </p:nvSpPr>
          <p:spPr bwMode="auto">
            <a:xfrm>
              <a:off x="9217" y="6161"/>
              <a:ext cx="2005" cy="1702"/>
            </a:xfrm>
            <a:custGeom>
              <a:avLst/>
              <a:gdLst>
                <a:gd name="T0" fmla="*/ 585 w 1033"/>
                <a:gd name="T1" fmla="*/ 1 h 904"/>
                <a:gd name="T2" fmla="*/ 573 w 1033"/>
                <a:gd name="T3" fmla="*/ 41 h 904"/>
                <a:gd name="T4" fmla="*/ 556 w 1033"/>
                <a:gd name="T5" fmla="*/ 78 h 904"/>
                <a:gd name="T6" fmla="*/ 537 w 1033"/>
                <a:gd name="T7" fmla="*/ 116 h 904"/>
                <a:gd name="T8" fmla="*/ 514 w 1033"/>
                <a:gd name="T9" fmla="*/ 150 h 904"/>
                <a:gd name="T10" fmla="*/ 488 w 1033"/>
                <a:gd name="T11" fmla="*/ 182 h 904"/>
                <a:gd name="T12" fmla="*/ 459 w 1033"/>
                <a:gd name="T13" fmla="*/ 212 h 904"/>
                <a:gd name="T14" fmla="*/ 427 w 1033"/>
                <a:gd name="T15" fmla="*/ 239 h 904"/>
                <a:gd name="T16" fmla="*/ 393 w 1033"/>
                <a:gd name="T17" fmla="*/ 262 h 904"/>
                <a:gd name="T18" fmla="*/ 356 w 1033"/>
                <a:gd name="T19" fmla="*/ 283 h 904"/>
                <a:gd name="T20" fmla="*/ 317 w 1033"/>
                <a:gd name="T21" fmla="*/ 301 h 904"/>
                <a:gd name="T22" fmla="*/ 277 w 1033"/>
                <a:gd name="T23" fmla="*/ 314 h 904"/>
                <a:gd name="T24" fmla="*/ 236 w 1033"/>
                <a:gd name="T25" fmla="*/ 323 h 904"/>
                <a:gd name="T26" fmla="*/ 235 w 1033"/>
                <a:gd name="T27" fmla="*/ 187 h 904"/>
                <a:gd name="T28" fmla="*/ 159 w 1033"/>
                <a:gd name="T29" fmla="*/ 298 h 904"/>
                <a:gd name="T30" fmla="*/ 80 w 1033"/>
                <a:gd name="T31" fmla="*/ 409 h 904"/>
                <a:gd name="T32" fmla="*/ 0 w 1033"/>
                <a:gd name="T33" fmla="*/ 517 h 904"/>
                <a:gd name="T34" fmla="*/ 236 w 1033"/>
                <a:gd name="T35" fmla="*/ 903 h 904"/>
                <a:gd name="T36" fmla="*/ 236 w 1033"/>
                <a:gd name="T37" fmla="*/ 766 h 904"/>
                <a:gd name="T38" fmla="*/ 295 w 1033"/>
                <a:gd name="T39" fmla="*/ 759 h 904"/>
                <a:gd name="T40" fmla="*/ 353 w 1033"/>
                <a:gd name="T41" fmla="*/ 747 h 904"/>
                <a:gd name="T42" fmla="*/ 411 w 1033"/>
                <a:gd name="T43" fmla="*/ 733 h 904"/>
                <a:gd name="T44" fmla="*/ 467 w 1033"/>
                <a:gd name="T45" fmla="*/ 713 h 904"/>
                <a:gd name="T46" fmla="*/ 522 w 1033"/>
                <a:gd name="T47" fmla="*/ 691 h 904"/>
                <a:gd name="T48" fmla="*/ 575 w 1033"/>
                <a:gd name="T49" fmla="*/ 665 h 904"/>
                <a:gd name="T50" fmla="*/ 626 w 1033"/>
                <a:gd name="T51" fmla="*/ 635 h 904"/>
                <a:gd name="T52" fmla="*/ 676 w 1033"/>
                <a:gd name="T53" fmla="*/ 601 h 904"/>
                <a:gd name="T54" fmla="*/ 724 w 1033"/>
                <a:gd name="T55" fmla="*/ 564 h 904"/>
                <a:gd name="T56" fmla="*/ 768 w 1033"/>
                <a:gd name="T57" fmla="*/ 525 h 904"/>
                <a:gd name="T58" fmla="*/ 811 w 1033"/>
                <a:gd name="T59" fmla="*/ 481 h 904"/>
                <a:gd name="T60" fmla="*/ 849 w 1033"/>
                <a:gd name="T61" fmla="*/ 435 h 904"/>
                <a:gd name="T62" fmla="*/ 884 w 1033"/>
                <a:gd name="T63" fmla="*/ 387 h 904"/>
                <a:gd name="T64" fmla="*/ 916 w 1033"/>
                <a:gd name="T65" fmla="*/ 337 h 904"/>
                <a:gd name="T66" fmla="*/ 945 w 1033"/>
                <a:gd name="T67" fmla="*/ 284 h 904"/>
                <a:gd name="T68" fmla="*/ 970 w 1033"/>
                <a:gd name="T69" fmla="*/ 231 h 904"/>
                <a:gd name="T70" fmla="*/ 991 w 1033"/>
                <a:gd name="T71" fmla="*/ 174 h 904"/>
                <a:gd name="T72" fmla="*/ 1009 w 1033"/>
                <a:gd name="T73" fmla="*/ 117 h 904"/>
                <a:gd name="T74" fmla="*/ 1023 w 1033"/>
                <a:gd name="T75" fmla="*/ 58 h 904"/>
                <a:gd name="T76" fmla="*/ 1032 w 1033"/>
                <a:gd name="T77" fmla="*/ 0 h 904"/>
                <a:gd name="T78" fmla="*/ 812 w 1033"/>
                <a:gd name="T79" fmla="*/ 132 h 904"/>
                <a:gd name="T80" fmla="*/ 585 w 1033"/>
                <a:gd name="T81" fmla="*/ 1 h 9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3"/>
                <a:gd name="T124" fmla="*/ 0 h 904"/>
                <a:gd name="T125" fmla="*/ 1033 w 1033"/>
                <a:gd name="T126" fmla="*/ 904 h 9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solidFill>
              <a:srgbClr val="8EACB7"/>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sp>
          <p:nvSpPr>
            <p:cNvPr id="1048718" name="Freeform 6"/>
            <p:cNvSpPr>
              <a:spLocks noChangeArrowheads="1"/>
            </p:cNvSpPr>
            <p:nvPr/>
          </p:nvSpPr>
          <p:spPr bwMode="auto">
            <a:xfrm>
              <a:off x="7565" y="5540"/>
              <a:ext cx="1804" cy="2027"/>
            </a:xfrm>
            <a:custGeom>
              <a:avLst/>
              <a:gdLst>
                <a:gd name="T0" fmla="*/ 929 w 930"/>
                <a:gd name="T1" fmla="*/ 645 h 1075"/>
                <a:gd name="T2" fmla="*/ 887 w 930"/>
                <a:gd name="T3" fmla="*/ 634 h 1075"/>
                <a:gd name="T4" fmla="*/ 847 w 930"/>
                <a:gd name="T5" fmla="*/ 620 h 1075"/>
                <a:gd name="T6" fmla="*/ 807 w 930"/>
                <a:gd name="T7" fmla="*/ 603 h 1075"/>
                <a:gd name="T8" fmla="*/ 771 w 930"/>
                <a:gd name="T9" fmla="*/ 582 h 1075"/>
                <a:gd name="T10" fmla="*/ 735 w 930"/>
                <a:gd name="T11" fmla="*/ 557 h 1075"/>
                <a:gd name="T12" fmla="*/ 703 w 930"/>
                <a:gd name="T13" fmla="*/ 529 h 1075"/>
                <a:gd name="T14" fmla="*/ 673 w 930"/>
                <a:gd name="T15" fmla="*/ 497 h 1075"/>
                <a:gd name="T16" fmla="*/ 648 w 930"/>
                <a:gd name="T17" fmla="*/ 465 h 1075"/>
                <a:gd name="T18" fmla="*/ 624 w 930"/>
                <a:gd name="T19" fmla="*/ 428 h 1075"/>
                <a:gd name="T20" fmla="*/ 607 w 930"/>
                <a:gd name="T21" fmla="*/ 398 h 1075"/>
                <a:gd name="T22" fmla="*/ 594 w 930"/>
                <a:gd name="T23" fmla="*/ 366 h 1075"/>
                <a:gd name="T24" fmla="*/ 583 w 930"/>
                <a:gd name="T25" fmla="*/ 332 h 1075"/>
                <a:gd name="T26" fmla="*/ 577 w 930"/>
                <a:gd name="T27" fmla="*/ 298 h 1075"/>
                <a:gd name="T28" fmla="*/ 575 w 930"/>
                <a:gd name="T29" fmla="*/ 264 h 1075"/>
                <a:gd name="T30" fmla="*/ 576 w 930"/>
                <a:gd name="T31" fmla="*/ 229 h 1075"/>
                <a:gd name="T32" fmla="*/ 748 w 930"/>
                <a:gd name="T33" fmla="*/ 229 h 1075"/>
                <a:gd name="T34" fmla="*/ 360 w 930"/>
                <a:gd name="T35" fmla="*/ 0 h 1075"/>
                <a:gd name="T36" fmla="*/ 0 w 930"/>
                <a:gd name="T37" fmla="*/ 236 h 1075"/>
                <a:gd name="T38" fmla="*/ 136 w 930"/>
                <a:gd name="T39" fmla="*/ 237 h 1075"/>
                <a:gd name="T40" fmla="*/ 141 w 930"/>
                <a:gd name="T41" fmla="*/ 299 h 1075"/>
                <a:gd name="T42" fmla="*/ 150 w 930"/>
                <a:gd name="T43" fmla="*/ 362 h 1075"/>
                <a:gd name="T44" fmla="*/ 165 w 930"/>
                <a:gd name="T45" fmla="*/ 422 h 1075"/>
                <a:gd name="T46" fmla="*/ 182 w 930"/>
                <a:gd name="T47" fmla="*/ 483 h 1075"/>
                <a:gd name="T48" fmla="*/ 204 w 930"/>
                <a:gd name="T49" fmla="*/ 541 h 1075"/>
                <a:gd name="T50" fmla="*/ 231 w 930"/>
                <a:gd name="T51" fmla="*/ 598 h 1075"/>
                <a:gd name="T52" fmla="*/ 262 w 930"/>
                <a:gd name="T53" fmla="*/ 653 h 1075"/>
                <a:gd name="T54" fmla="*/ 296 w 930"/>
                <a:gd name="T55" fmla="*/ 704 h 1075"/>
                <a:gd name="T56" fmla="*/ 333 w 930"/>
                <a:gd name="T57" fmla="*/ 752 h 1075"/>
                <a:gd name="T58" fmla="*/ 374 w 930"/>
                <a:gd name="T59" fmla="*/ 797 h 1075"/>
                <a:gd name="T60" fmla="*/ 419 w 930"/>
                <a:gd name="T61" fmla="*/ 841 h 1075"/>
                <a:gd name="T62" fmla="*/ 465 w 930"/>
                <a:gd name="T63" fmla="*/ 880 h 1075"/>
                <a:gd name="T64" fmla="*/ 514 w 930"/>
                <a:gd name="T65" fmla="*/ 917 h 1075"/>
                <a:gd name="T66" fmla="*/ 566 w 930"/>
                <a:gd name="T67" fmla="*/ 951 h 1075"/>
                <a:gd name="T68" fmla="*/ 620 w 930"/>
                <a:gd name="T69" fmla="*/ 980 h 1075"/>
                <a:gd name="T70" fmla="*/ 675 w 930"/>
                <a:gd name="T71" fmla="*/ 1007 h 1075"/>
                <a:gd name="T72" fmla="*/ 732 w 930"/>
                <a:gd name="T73" fmla="*/ 1029 h 1075"/>
                <a:gd name="T74" fmla="*/ 790 w 930"/>
                <a:gd name="T75" fmla="*/ 1048 h 1075"/>
                <a:gd name="T76" fmla="*/ 849 w 930"/>
                <a:gd name="T77" fmla="*/ 1062 h 1075"/>
                <a:gd name="T78" fmla="*/ 910 w 930"/>
                <a:gd name="T79" fmla="*/ 1074 h 1075"/>
                <a:gd name="T80" fmla="*/ 772 w 930"/>
                <a:gd name="T81" fmla="*/ 845 h 1075"/>
                <a:gd name="T82" fmla="*/ 929 w 930"/>
                <a:gd name="T83" fmla="*/ 645 h 10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0"/>
                <a:gd name="T127" fmla="*/ 0 h 1075"/>
                <a:gd name="T128" fmla="*/ 930 w 930"/>
                <a:gd name="T129" fmla="*/ 1075 h 10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solidFill>
              <a:srgbClr val="4A6C78"/>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sp>
          <p:nvSpPr>
            <p:cNvPr id="1048719" name="Freeform 7"/>
            <p:cNvSpPr>
              <a:spLocks noChangeArrowheads="1"/>
            </p:cNvSpPr>
            <p:nvPr/>
          </p:nvSpPr>
          <p:spPr bwMode="auto">
            <a:xfrm>
              <a:off x="9673" y="4308"/>
              <a:ext cx="1831" cy="2007"/>
            </a:xfrm>
            <a:custGeom>
              <a:avLst/>
              <a:gdLst>
                <a:gd name="T0" fmla="*/ 554 w 943"/>
                <a:gd name="T1" fmla="*/ 1064 h 1065"/>
                <a:gd name="T2" fmla="*/ 942 w 943"/>
                <a:gd name="T3" fmla="*/ 840 h 1065"/>
                <a:gd name="T4" fmla="*/ 781 w 943"/>
                <a:gd name="T5" fmla="*/ 840 h 1065"/>
                <a:gd name="T6" fmla="*/ 776 w 943"/>
                <a:gd name="T7" fmla="*/ 778 h 1065"/>
                <a:gd name="T8" fmla="*/ 767 w 943"/>
                <a:gd name="T9" fmla="*/ 716 h 1065"/>
                <a:gd name="T10" fmla="*/ 754 w 943"/>
                <a:gd name="T11" fmla="*/ 655 h 1065"/>
                <a:gd name="T12" fmla="*/ 737 w 943"/>
                <a:gd name="T13" fmla="*/ 595 h 1065"/>
                <a:gd name="T14" fmla="*/ 714 w 943"/>
                <a:gd name="T15" fmla="*/ 536 h 1065"/>
                <a:gd name="T16" fmla="*/ 688 w 943"/>
                <a:gd name="T17" fmla="*/ 480 h 1065"/>
                <a:gd name="T18" fmla="*/ 658 w 943"/>
                <a:gd name="T19" fmla="*/ 425 h 1065"/>
                <a:gd name="T20" fmla="*/ 624 w 943"/>
                <a:gd name="T21" fmla="*/ 372 h 1065"/>
                <a:gd name="T22" fmla="*/ 586 w 943"/>
                <a:gd name="T23" fmla="*/ 323 h 1065"/>
                <a:gd name="T24" fmla="*/ 547 w 943"/>
                <a:gd name="T25" fmla="*/ 275 h 1065"/>
                <a:gd name="T26" fmla="*/ 502 w 943"/>
                <a:gd name="T27" fmla="*/ 232 h 1065"/>
                <a:gd name="T28" fmla="*/ 455 w 943"/>
                <a:gd name="T29" fmla="*/ 191 h 1065"/>
                <a:gd name="T30" fmla="*/ 405 w 943"/>
                <a:gd name="T31" fmla="*/ 153 h 1065"/>
                <a:gd name="T32" fmla="*/ 352 w 943"/>
                <a:gd name="T33" fmla="*/ 120 h 1065"/>
                <a:gd name="T34" fmla="*/ 298 w 943"/>
                <a:gd name="T35" fmla="*/ 89 h 1065"/>
                <a:gd name="T36" fmla="*/ 241 w 943"/>
                <a:gd name="T37" fmla="*/ 63 h 1065"/>
                <a:gd name="T38" fmla="*/ 182 w 943"/>
                <a:gd name="T39" fmla="*/ 41 h 1065"/>
                <a:gd name="T40" fmla="*/ 122 w 943"/>
                <a:gd name="T41" fmla="*/ 23 h 1065"/>
                <a:gd name="T42" fmla="*/ 61 w 943"/>
                <a:gd name="T43" fmla="*/ 9 h 1065"/>
                <a:gd name="T44" fmla="*/ 0 w 943"/>
                <a:gd name="T45" fmla="*/ 0 h 1065"/>
                <a:gd name="T46" fmla="*/ 137 w 943"/>
                <a:gd name="T47" fmla="*/ 226 h 1065"/>
                <a:gd name="T48" fmla="*/ 5 w 943"/>
                <a:gd name="T49" fmla="*/ 451 h 1065"/>
                <a:gd name="T50" fmla="*/ 48 w 943"/>
                <a:gd name="T51" fmla="*/ 465 h 1065"/>
                <a:gd name="T52" fmla="*/ 90 w 943"/>
                <a:gd name="T53" fmla="*/ 483 h 1065"/>
                <a:gd name="T54" fmla="*/ 130 w 943"/>
                <a:gd name="T55" fmla="*/ 505 h 1065"/>
                <a:gd name="T56" fmla="*/ 168 w 943"/>
                <a:gd name="T57" fmla="*/ 531 h 1065"/>
                <a:gd name="T58" fmla="*/ 202 w 943"/>
                <a:gd name="T59" fmla="*/ 561 h 1065"/>
                <a:gd name="T60" fmla="*/ 233 w 943"/>
                <a:gd name="T61" fmla="*/ 594 h 1065"/>
                <a:gd name="T62" fmla="*/ 262 w 943"/>
                <a:gd name="T63" fmla="*/ 629 h 1065"/>
                <a:gd name="T64" fmla="*/ 285 w 943"/>
                <a:gd name="T65" fmla="*/ 668 h 1065"/>
                <a:gd name="T66" fmla="*/ 305 w 943"/>
                <a:gd name="T67" fmla="*/ 709 h 1065"/>
                <a:gd name="T68" fmla="*/ 321 w 943"/>
                <a:gd name="T69" fmla="*/ 751 h 1065"/>
                <a:gd name="T70" fmla="*/ 333 w 943"/>
                <a:gd name="T71" fmla="*/ 795 h 1065"/>
                <a:gd name="T72" fmla="*/ 340 w 943"/>
                <a:gd name="T73" fmla="*/ 840 h 1065"/>
                <a:gd name="T74" fmla="*/ 188 w 943"/>
                <a:gd name="T75" fmla="*/ 841 h 1065"/>
                <a:gd name="T76" fmla="*/ 554 w 943"/>
                <a:gd name="T77" fmla="*/ 1064 h 10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3"/>
                <a:gd name="T118" fmla="*/ 0 h 1065"/>
                <a:gd name="T119" fmla="*/ 943 w 943"/>
                <a:gd name="T120" fmla="*/ 1065 h 10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solidFill>
              <a:srgbClr val="4A6C78"/>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grpSp>
      <p:sp>
        <p:nvSpPr>
          <p:cNvPr id="1048720" name="文本框 16"/>
          <p:cNvSpPr txBox="1"/>
          <p:nvPr>
            <p:custDataLst>
              <p:tags r:id="rId2"/>
            </p:custDataLst>
          </p:nvPr>
        </p:nvSpPr>
        <p:spPr>
          <a:xfrm>
            <a:off x="1073150" y="1749425"/>
            <a:ext cx="3647440" cy="17684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l"/>
            <a:r>
              <a:rPr lang="en-US" dirty="0">
                <a:ea typeface="Arial" panose="020B0604020202020204" pitchFamily="34" charset="0"/>
              </a:rPr>
              <a:t>Faktur adalah bukti transaksi yang mencatat mengenai penjualan suatu barang termasuk deskripsi barang yang dijual secara detail. Dokumen ini dikeluarkan oleh penjual barang kepada pembeli. </a:t>
            </a:r>
            <a:endParaRPr lang="en-US" dirty="0">
              <a:ea typeface="Arial" panose="020B0604020202020204" pitchFamily="34" charset="0"/>
            </a:endParaRPr>
          </a:p>
        </p:txBody>
      </p:sp>
      <p:sp>
        <p:nvSpPr>
          <p:cNvPr id="1048721" name="文本框 22"/>
          <p:cNvSpPr txBox="1"/>
          <p:nvPr>
            <p:custDataLst>
              <p:tags r:id="rId3"/>
            </p:custDataLst>
          </p:nvPr>
        </p:nvSpPr>
        <p:spPr>
          <a:xfrm>
            <a:off x="1073150" y="1291590"/>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1. Faktur</a:t>
            </a:r>
            <a:endParaRPr lang="en-US" altLang="zh-CN" sz="1600" b="1" dirty="0">
              <a:solidFill>
                <a:srgbClr val="4A6C78"/>
              </a:solidFill>
              <a:ea typeface="Arial" panose="020B0604020202020204" pitchFamily="34" charset="0"/>
              <a:sym typeface="+mn-ea"/>
            </a:endParaRPr>
          </a:p>
        </p:txBody>
      </p:sp>
      <p:sp>
        <p:nvSpPr>
          <p:cNvPr id="1048722" name="文本框 6"/>
          <p:cNvSpPr txBox="1"/>
          <p:nvPr>
            <p:custDataLst>
              <p:tags r:id="rId4"/>
            </p:custDataLst>
          </p:nvPr>
        </p:nvSpPr>
        <p:spPr>
          <a:xfrm>
            <a:off x="1073150" y="4382770"/>
            <a:ext cx="3647440" cy="17684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ea typeface="Arial" panose="020B0604020202020204" pitchFamily="34" charset="0"/>
              </a:rPr>
              <a:t>Nota debet adalah bukti transaksi berupa lembaran yang berfungsi untuk melaporkan adanya ketidakcocokan antara barang yang diterima dengan pesanan. Nota ini juga bisa dibuat apabila barang yang diterima tiba dalam keadaan rusak. </a:t>
            </a:r>
            <a:endParaRPr lang="en-US" dirty="0">
              <a:ea typeface="Arial" panose="020B0604020202020204" pitchFamily="34" charset="0"/>
            </a:endParaRPr>
          </a:p>
        </p:txBody>
      </p:sp>
      <p:sp>
        <p:nvSpPr>
          <p:cNvPr id="1048723" name="文本框 7"/>
          <p:cNvSpPr txBox="1"/>
          <p:nvPr>
            <p:custDataLst>
              <p:tags r:id="rId5"/>
            </p:custDataLst>
          </p:nvPr>
        </p:nvSpPr>
        <p:spPr>
          <a:xfrm>
            <a:off x="1073150" y="3912235"/>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2. Nota Debet </a:t>
            </a:r>
            <a:endParaRPr lang="en-US" altLang="zh-CN" sz="1600" b="1" dirty="0">
              <a:solidFill>
                <a:srgbClr val="4A6C78"/>
              </a:solidFill>
              <a:ea typeface="Arial" panose="020B0604020202020204" pitchFamily="34" charset="0"/>
              <a:sym typeface="+mn-ea"/>
            </a:endParaRPr>
          </a:p>
        </p:txBody>
      </p:sp>
      <p:sp>
        <p:nvSpPr>
          <p:cNvPr id="1048724" name="文本框 8"/>
          <p:cNvSpPr txBox="1"/>
          <p:nvPr>
            <p:custDataLst>
              <p:tags r:id="rId6"/>
            </p:custDataLst>
          </p:nvPr>
        </p:nvSpPr>
        <p:spPr>
          <a:xfrm>
            <a:off x="7586345" y="1772920"/>
            <a:ext cx="3647440" cy="14890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ea typeface="Arial" panose="020B0604020202020204" pitchFamily="34" charset="0"/>
              </a:rPr>
              <a:t>Nota kredit merupakan nota yang dikirimkan penjual ke pembeli sebagai bukti bahwa penjual menerima permohonan refund barang yang rusak/tidak sesuai dengan pesanan.</a:t>
            </a:r>
            <a:endParaRPr lang="en-US" dirty="0">
              <a:ea typeface="Arial" panose="020B0604020202020204" pitchFamily="34" charset="0"/>
            </a:endParaRPr>
          </a:p>
        </p:txBody>
      </p:sp>
      <p:sp>
        <p:nvSpPr>
          <p:cNvPr id="1048725" name="文本框 9"/>
          <p:cNvSpPr txBox="1"/>
          <p:nvPr>
            <p:custDataLst>
              <p:tags r:id="rId7"/>
            </p:custDataLst>
          </p:nvPr>
        </p:nvSpPr>
        <p:spPr>
          <a:xfrm>
            <a:off x="7613650" y="1291590"/>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3. Nota Kredit </a:t>
            </a:r>
            <a:endParaRPr lang="en-US" altLang="zh-CN" sz="1600" b="1" dirty="0">
              <a:solidFill>
                <a:srgbClr val="4A6C78"/>
              </a:solidFill>
              <a:ea typeface="Arial" panose="020B0604020202020204" pitchFamily="34" charset="0"/>
              <a:sym typeface="+mn-ea"/>
            </a:endParaRPr>
          </a:p>
        </p:txBody>
      </p:sp>
      <p:sp>
        <p:nvSpPr>
          <p:cNvPr id="1048726" name="文本框 10"/>
          <p:cNvSpPr txBox="1"/>
          <p:nvPr>
            <p:custDataLst>
              <p:tags r:id="rId8"/>
            </p:custDataLst>
          </p:nvPr>
        </p:nvSpPr>
        <p:spPr>
          <a:xfrm>
            <a:off x="7586345" y="4323080"/>
            <a:ext cx="3647440" cy="20478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ea typeface="Arial" panose="020B0604020202020204" pitchFamily="34" charset="0"/>
              </a:rPr>
              <a:t>Nota kontan merupakan bukti transaksi yang dikeluarkan penjual kepada pembeli atas pembelian tunai suatu produk tertentu. Umumnya, nota kontan terdiri atas dua lembar. Lembar pertama untuk diberikan kepada pembeli, sedangkan lembar kedua akan disimpan oleh penjual.</a:t>
            </a:r>
            <a:endParaRPr lang="en-US" dirty="0">
              <a:ea typeface="Arial" panose="020B0604020202020204" pitchFamily="34" charset="0"/>
            </a:endParaRPr>
          </a:p>
        </p:txBody>
      </p:sp>
      <p:sp>
        <p:nvSpPr>
          <p:cNvPr id="1048727" name="文本框 11"/>
          <p:cNvSpPr txBox="1"/>
          <p:nvPr>
            <p:custDataLst>
              <p:tags r:id="rId9"/>
            </p:custDataLst>
          </p:nvPr>
        </p:nvSpPr>
        <p:spPr>
          <a:xfrm>
            <a:off x="7613650" y="3912235"/>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4. Nota Kontan </a:t>
            </a:r>
            <a:endParaRPr lang="en-US" altLang="zh-CN" sz="1600" b="1" dirty="0">
              <a:solidFill>
                <a:srgbClr val="4A6C78"/>
              </a:solidFill>
              <a:ea typeface="Arial" panose="020B0604020202020204" pitchFamily="34" charset="0"/>
              <a:sym typeface="+mn-ea"/>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48721"/>
                                        </p:tgtEl>
                                        <p:attrNameLst>
                                          <p:attrName>style.visibility</p:attrName>
                                        </p:attrNameLst>
                                      </p:cBhvr>
                                      <p:to>
                                        <p:strVal val="visible"/>
                                      </p:to>
                                    </p:set>
                                    <p:animEffect transition="in" filter="wedge">
                                      <p:cBhvr>
                                        <p:cTn id="7" dur="2000"/>
                                        <p:tgtEl>
                                          <p:spTgt spid="1048721"/>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048720"/>
                                        </p:tgtEl>
                                        <p:attrNameLst>
                                          <p:attrName>style.visibility</p:attrName>
                                        </p:attrNameLst>
                                      </p:cBhvr>
                                      <p:to>
                                        <p:strVal val="visible"/>
                                      </p:to>
                                    </p:set>
                                    <p:animEffect transition="in" filter="wedge">
                                      <p:cBhvr>
                                        <p:cTn id="10" dur="2000"/>
                                        <p:tgtEl>
                                          <p:spTgt spid="1048720"/>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1048723"/>
                                        </p:tgtEl>
                                        <p:attrNameLst>
                                          <p:attrName>style.visibility</p:attrName>
                                        </p:attrNameLst>
                                      </p:cBhvr>
                                      <p:to>
                                        <p:strVal val="visible"/>
                                      </p:to>
                                    </p:set>
                                    <p:animEffect transition="in" filter="wedge">
                                      <p:cBhvr>
                                        <p:cTn id="15" dur="2000"/>
                                        <p:tgtEl>
                                          <p:spTgt spid="1048723"/>
                                        </p:tgtEl>
                                      </p:cBhvr>
                                    </p:animEffect>
                                  </p:childTnLst>
                                </p:cTn>
                              </p:par>
                              <p:par>
                                <p:cTn id="16" presetID="20" presetClass="entr" presetSubtype="0" fill="hold" grpId="0" nodeType="withEffect">
                                  <p:stCondLst>
                                    <p:cond delay="0"/>
                                  </p:stCondLst>
                                  <p:childTnLst>
                                    <p:set>
                                      <p:cBhvr>
                                        <p:cTn id="17" dur="1" fill="hold">
                                          <p:stCondLst>
                                            <p:cond delay="0"/>
                                          </p:stCondLst>
                                        </p:cTn>
                                        <p:tgtEl>
                                          <p:spTgt spid="1048722"/>
                                        </p:tgtEl>
                                        <p:attrNameLst>
                                          <p:attrName>style.visibility</p:attrName>
                                        </p:attrNameLst>
                                      </p:cBhvr>
                                      <p:to>
                                        <p:strVal val="visible"/>
                                      </p:to>
                                    </p:set>
                                    <p:animEffect transition="in" filter="wedge">
                                      <p:cBhvr>
                                        <p:cTn id="18" dur="2000"/>
                                        <p:tgtEl>
                                          <p:spTgt spid="1048722"/>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1048725"/>
                                        </p:tgtEl>
                                        <p:attrNameLst>
                                          <p:attrName>style.visibility</p:attrName>
                                        </p:attrNameLst>
                                      </p:cBhvr>
                                      <p:to>
                                        <p:strVal val="visible"/>
                                      </p:to>
                                    </p:set>
                                    <p:animEffect transition="in" filter="wedge">
                                      <p:cBhvr>
                                        <p:cTn id="23" dur="2000"/>
                                        <p:tgtEl>
                                          <p:spTgt spid="1048725"/>
                                        </p:tgtEl>
                                      </p:cBhvr>
                                    </p:animEffect>
                                  </p:childTnLst>
                                </p:cTn>
                              </p:par>
                              <p:par>
                                <p:cTn id="24" presetID="20" presetClass="entr" presetSubtype="0" fill="hold" grpId="0" nodeType="withEffect">
                                  <p:stCondLst>
                                    <p:cond delay="0"/>
                                  </p:stCondLst>
                                  <p:childTnLst>
                                    <p:set>
                                      <p:cBhvr>
                                        <p:cTn id="25" dur="1" fill="hold">
                                          <p:stCondLst>
                                            <p:cond delay="0"/>
                                          </p:stCondLst>
                                        </p:cTn>
                                        <p:tgtEl>
                                          <p:spTgt spid="1048724"/>
                                        </p:tgtEl>
                                        <p:attrNameLst>
                                          <p:attrName>style.visibility</p:attrName>
                                        </p:attrNameLst>
                                      </p:cBhvr>
                                      <p:to>
                                        <p:strVal val="visible"/>
                                      </p:to>
                                    </p:set>
                                    <p:animEffect transition="in" filter="wedge">
                                      <p:cBhvr>
                                        <p:cTn id="26" dur="2000"/>
                                        <p:tgtEl>
                                          <p:spTgt spid="1048724"/>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1048727"/>
                                        </p:tgtEl>
                                        <p:attrNameLst>
                                          <p:attrName>style.visibility</p:attrName>
                                        </p:attrNameLst>
                                      </p:cBhvr>
                                      <p:to>
                                        <p:strVal val="visible"/>
                                      </p:to>
                                    </p:set>
                                    <p:animEffect transition="in" filter="wedge">
                                      <p:cBhvr>
                                        <p:cTn id="31" dur="2000"/>
                                        <p:tgtEl>
                                          <p:spTgt spid="1048727"/>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1048726"/>
                                        </p:tgtEl>
                                        <p:attrNameLst>
                                          <p:attrName>style.visibility</p:attrName>
                                        </p:attrNameLst>
                                      </p:cBhvr>
                                      <p:to>
                                        <p:strVal val="visible"/>
                                      </p:to>
                                    </p:set>
                                    <p:animEffect transition="in" filter="wedge">
                                      <p:cBhvr>
                                        <p:cTn id="34" dur="2000"/>
                                        <p:tgtEl>
                                          <p:spTgt spid="1048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1" grpId="0"/>
      <p:bldP spid="1048720" grpId="0"/>
      <p:bldP spid="1048721" grpId="1"/>
      <p:bldP spid="1048720" grpId="1"/>
      <p:bldP spid="1048723" grpId="0"/>
      <p:bldP spid="1048722" grpId="0"/>
      <p:bldP spid="1048723" grpId="1"/>
      <p:bldP spid="1048722" grpId="1"/>
      <p:bldP spid="1048725" grpId="0"/>
      <p:bldP spid="1048724" grpId="0"/>
      <p:bldP spid="1048725" grpId="1"/>
      <p:bldP spid="1048724" grpId="1"/>
      <p:bldP spid="1048727" grpId="0"/>
      <p:bldP spid="1048726" grpId="0"/>
      <p:bldP spid="1048727" grpId="1"/>
      <p:bldP spid="104872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p:pic>
        <p:nvPicPr>
          <p:cNvPr id="2097170"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1048728"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29"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0" name="文本框 5"/>
          <p:cNvSpPr txBox="1"/>
          <p:nvPr/>
        </p:nvSpPr>
        <p:spPr>
          <a:xfrm>
            <a:off x="2778125" y="372745"/>
            <a:ext cx="6636385" cy="368299"/>
          </a:xfrm>
          <a:prstGeom prst="roundRect">
            <a:avLst>
              <a:gd name="adj" fmla="val 0"/>
            </a:avLst>
          </a:prstGeom>
          <a:noFill/>
          <a:ln>
            <a:noFill/>
          </a:ln>
          <a:effectLst>
            <a:outerShdw blurRad="50800" dist="38100" dir="2700000" algn="tl" rotWithShape="0">
              <a:prstClr val="black">
                <a:alpha val="40000"/>
              </a:prstClr>
            </a:outerShdw>
          </a:effectLst>
        </p:spPr>
        <p:txBody>
          <a:bodyPr wrap="square" rtlCol="0">
            <a:spAutoFit/>
          </a:bodyPr>
          <a:p>
            <a:pPr algn="ctr"/>
            <a:r>
              <a:rPr lang="en-US" altLang="zh-CN" b="1" dirty="0">
                <a:solidFill>
                  <a:schemeClr val="bg1"/>
                </a:solidFill>
                <a:effectLst/>
                <a:latin typeface="Arial" panose="020B0604020202020204" pitchFamily="34" charset="0"/>
                <a:ea typeface="Arial" panose="020B0604020202020204" pitchFamily="34" charset="0"/>
              </a:rPr>
              <a:t>Pengaruh transaksi terhadap persamaan akuntasi</a:t>
            </a:r>
            <a:endParaRPr lang="en-US" altLang="zh-CN" b="1" dirty="0">
              <a:solidFill>
                <a:schemeClr val="bg1"/>
              </a:solidFill>
              <a:effectLst/>
              <a:latin typeface="Arial" panose="020B0604020202020204" pitchFamily="34" charset="0"/>
              <a:ea typeface="Arial" panose="020B0604020202020204" pitchFamily="34" charset="0"/>
            </a:endParaRPr>
          </a:p>
        </p:txBody>
      </p:sp>
      <p:pic>
        <p:nvPicPr>
          <p:cNvPr id="2097171" name="图片 1" descr="startup-593327__340"/>
          <p:cNvPicPr>
            <a:picLocks noChangeAspect="1"/>
          </p:cNvPicPr>
          <p:nvPr/>
        </p:nvPicPr>
        <p:blipFill>
          <a:blip r:embed="rId2"/>
          <a:stretch>
            <a:fillRect/>
          </a:stretch>
        </p:blipFill>
        <p:spPr>
          <a:xfrm>
            <a:off x="800100" y="2067560"/>
            <a:ext cx="4857750" cy="3238500"/>
          </a:xfrm>
          <a:prstGeom prst="rect">
            <a:avLst/>
          </a:prstGeom>
        </p:spPr>
      </p:pic>
      <p:sp>
        <p:nvSpPr>
          <p:cNvPr id="1048731" name="圆角矩形 2"/>
          <p:cNvSpPr/>
          <p:nvPr/>
        </p:nvSpPr>
        <p:spPr>
          <a:xfrm>
            <a:off x="6385560" y="1565910"/>
            <a:ext cx="4716000" cy="1123315"/>
          </a:xfrm>
          <a:prstGeom prst="roundRect">
            <a:avLst/>
          </a:prstGeom>
          <a:gradFill>
            <a:gsLst>
              <a:gs pos="0">
                <a:srgbClr val="4A6C78"/>
              </a:gs>
              <a:gs pos="100000">
                <a:srgbClr val="8EACB7"/>
              </a:gs>
            </a:gsLst>
            <a:lin ang="0" scaled="0"/>
          </a:gradFill>
          <a:ln>
            <a:solidFill>
              <a:srgbClr val="4A6C78"/>
            </a:solid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2" name="圆角矩形 6"/>
          <p:cNvSpPr/>
          <p:nvPr/>
        </p:nvSpPr>
        <p:spPr>
          <a:xfrm>
            <a:off x="6385560" y="3205480"/>
            <a:ext cx="4716000" cy="1123315"/>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3" name="圆角矩形 7"/>
          <p:cNvSpPr/>
          <p:nvPr/>
        </p:nvSpPr>
        <p:spPr>
          <a:xfrm>
            <a:off x="6385560" y="4845050"/>
            <a:ext cx="4716000" cy="1123315"/>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4" name="文本框 16"/>
          <p:cNvSpPr txBox="1"/>
          <p:nvPr>
            <p:custDataLst>
              <p:tags r:id="rId3"/>
            </p:custDataLst>
          </p:nvPr>
        </p:nvSpPr>
        <p:spPr>
          <a:xfrm>
            <a:off x="6689090" y="4937125"/>
            <a:ext cx="4137660" cy="6502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dirty="0">
                <a:solidFill>
                  <a:schemeClr val="bg1"/>
                </a:solidFill>
                <a:ea typeface="Arial" panose="020B0604020202020204" pitchFamily="34" charset="0"/>
                <a:sym typeface="+mn-ea"/>
              </a:rPr>
              <a:t>Pendapatan akan selalu menambah modal dan beban akan selalu mengurangi modal.</a:t>
            </a:r>
            <a:endParaRPr lang="en-US" altLang="zh-CN" dirty="0">
              <a:solidFill>
                <a:schemeClr val="bg1"/>
              </a:solidFill>
              <a:ea typeface="Arial" panose="020B0604020202020204" pitchFamily="34" charset="0"/>
              <a:sym typeface="+mn-ea"/>
            </a:endParaRPr>
          </a:p>
        </p:txBody>
      </p:sp>
      <p:sp>
        <p:nvSpPr>
          <p:cNvPr id="1048735" name="文本框 8"/>
          <p:cNvSpPr txBox="1"/>
          <p:nvPr>
            <p:custDataLst>
              <p:tags r:id="rId4"/>
            </p:custDataLst>
          </p:nvPr>
        </p:nvSpPr>
        <p:spPr>
          <a:xfrm>
            <a:off x="6689090" y="3161030"/>
            <a:ext cx="4412615" cy="12096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dirty="0">
                <a:solidFill>
                  <a:schemeClr val="bg1"/>
                </a:solidFill>
                <a:ea typeface="Arial" panose="020B0604020202020204" pitchFamily="34" charset="0"/>
                <a:sym typeface="+mn-ea"/>
              </a:rPr>
              <a:t>Penambahan atau pengurangan aktiva yang mungkin timbul diimbangi dengan penambahan atau pengurangan terhadap pasiva (berupa hutang dan modal).</a:t>
            </a:r>
            <a:endParaRPr lang="en-US" altLang="zh-CN" dirty="0">
              <a:solidFill>
                <a:schemeClr val="bg1"/>
              </a:solidFill>
              <a:ea typeface="Arial" panose="020B0604020202020204" pitchFamily="34" charset="0"/>
              <a:sym typeface="+mn-ea"/>
            </a:endParaRPr>
          </a:p>
        </p:txBody>
      </p:sp>
      <p:sp>
        <p:nvSpPr>
          <p:cNvPr id="1048736" name="文本框 9"/>
          <p:cNvSpPr txBox="1"/>
          <p:nvPr>
            <p:custDataLst>
              <p:tags r:id="rId5"/>
            </p:custDataLst>
          </p:nvPr>
        </p:nvSpPr>
        <p:spPr>
          <a:xfrm>
            <a:off x="6689090" y="1663065"/>
            <a:ext cx="4137660" cy="6502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dirty="0">
                <a:solidFill>
                  <a:schemeClr val="bg1"/>
                </a:solidFill>
                <a:ea typeface="Arial" panose="020B0604020202020204" pitchFamily="34" charset="0"/>
                <a:sym typeface="+mn-ea"/>
              </a:rPr>
              <a:t>Mempengaruhi salah satu, beberapa atau keseluruhan dari harta, hutang, dan modal.</a:t>
            </a:r>
            <a:endParaRPr lang="en-US" altLang="zh-CN" dirty="0">
              <a:solidFill>
                <a:schemeClr val="bg1"/>
              </a:solidFill>
              <a:ea typeface="Arial" panose="020B0604020202020204" pitchFamily="34" charset="0"/>
              <a:sym typeface="+mn-ea"/>
            </a:endParaRPr>
          </a:p>
        </p:txBody>
      </p:sp>
      <p:cxnSp>
        <p:nvCxnSpPr>
          <p:cNvPr id="3145730" name="直接连接符 10"/>
          <p:cNvCxnSpPr/>
          <p:nvPr/>
        </p:nvCxnSpPr>
        <p:spPr>
          <a:xfrm>
            <a:off x="5669915" y="2381885"/>
            <a:ext cx="720000" cy="0"/>
          </a:xfrm>
          <a:prstGeom prst="line">
            <a:avLst/>
          </a:prstGeom>
          <a:ln>
            <a:solidFill>
              <a:srgbClr val="4A6C78"/>
            </a:solidFill>
          </a:ln>
        </p:spPr>
        <p:style>
          <a:lnRef idx="1">
            <a:schemeClr val="accent1"/>
          </a:lnRef>
          <a:fillRef idx="0">
            <a:schemeClr val="accent1"/>
          </a:fillRef>
          <a:effectRef idx="0">
            <a:schemeClr val="accent1"/>
          </a:effectRef>
          <a:fontRef idx="minor">
            <a:schemeClr val="tx1"/>
          </a:fontRef>
        </p:style>
      </p:cxnSp>
      <p:cxnSp>
        <p:nvCxnSpPr>
          <p:cNvPr id="3145731" name="直接连接符 11"/>
          <p:cNvCxnSpPr/>
          <p:nvPr/>
        </p:nvCxnSpPr>
        <p:spPr>
          <a:xfrm>
            <a:off x="5669915" y="3738245"/>
            <a:ext cx="720000" cy="0"/>
          </a:xfrm>
          <a:prstGeom prst="line">
            <a:avLst/>
          </a:prstGeom>
          <a:ln>
            <a:solidFill>
              <a:srgbClr val="4A6C78"/>
            </a:solidFill>
          </a:ln>
        </p:spPr>
        <p:style>
          <a:lnRef idx="1">
            <a:schemeClr val="accent1"/>
          </a:lnRef>
          <a:fillRef idx="0">
            <a:schemeClr val="accent1"/>
          </a:fillRef>
          <a:effectRef idx="0">
            <a:schemeClr val="accent1"/>
          </a:effectRef>
          <a:fontRef idx="minor">
            <a:schemeClr val="tx1"/>
          </a:fontRef>
        </p:style>
      </p:cxnSp>
      <p:cxnSp>
        <p:nvCxnSpPr>
          <p:cNvPr id="3145732" name="直接连接符 13"/>
          <p:cNvCxnSpPr/>
          <p:nvPr/>
        </p:nvCxnSpPr>
        <p:spPr>
          <a:xfrm>
            <a:off x="5669915" y="5066665"/>
            <a:ext cx="720000" cy="0"/>
          </a:xfrm>
          <a:prstGeom prst="line">
            <a:avLst/>
          </a:prstGeom>
          <a:ln>
            <a:solidFill>
              <a:srgbClr val="4A6C78"/>
            </a:solidFill>
          </a:ln>
        </p:spPr>
        <p:style>
          <a:lnRef idx="1">
            <a:schemeClr val="accent1"/>
          </a:lnRef>
          <a:fillRef idx="0">
            <a:schemeClr val="accent1"/>
          </a:fillRef>
          <a:effectRef idx="0">
            <a:schemeClr val="accent1"/>
          </a:effectRef>
          <a:fontRef idx="minor">
            <a:schemeClr val="tx1"/>
          </a:fontRef>
        </p:style>
      </p:cxn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736"/>
                                        </p:tgtEl>
                                        <p:attrNameLst>
                                          <p:attrName>style.visibility</p:attrName>
                                        </p:attrNameLst>
                                      </p:cBhvr>
                                      <p:to>
                                        <p:strVal val="visible"/>
                                      </p:to>
                                    </p:set>
                                    <p:animEffect transition="in" filter="wipe(down)">
                                      <p:cBhvr>
                                        <p:cTn id="7" dur="500"/>
                                        <p:tgtEl>
                                          <p:spTgt spid="10487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8735"/>
                                        </p:tgtEl>
                                        <p:attrNameLst>
                                          <p:attrName>style.visibility</p:attrName>
                                        </p:attrNameLst>
                                      </p:cBhvr>
                                      <p:to>
                                        <p:strVal val="visible"/>
                                      </p:to>
                                    </p:set>
                                    <p:animEffect transition="in" filter="wipe(down)">
                                      <p:cBhvr>
                                        <p:cTn id="12" dur="500"/>
                                        <p:tgtEl>
                                          <p:spTgt spid="10487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8734"/>
                                        </p:tgtEl>
                                        <p:attrNameLst>
                                          <p:attrName>style.visibility</p:attrName>
                                        </p:attrNameLst>
                                      </p:cBhvr>
                                      <p:to>
                                        <p:strVal val="visible"/>
                                      </p:to>
                                    </p:set>
                                    <p:animEffect transition="in" filter="wipe(down)">
                                      <p:cBhvr>
                                        <p:cTn id="17" dur="500"/>
                                        <p:tgtEl>
                                          <p:spTgt spid="1048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6" grpId="0"/>
      <p:bldP spid="1048736" grpId="1"/>
      <p:bldP spid="1048735" grpId="0"/>
      <p:bldP spid="1048735" grpId="1"/>
      <p:bldP spid="1048734" grpId="0"/>
      <p:bldP spid="104873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p:pic>
        <p:nvPicPr>
          <p:cNvPr id="2097174"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1048762" name="矩形 3"/>
          <p:cNvSpPr/>
          <p:nvPr/>
        </p:nvSpPr>
        <p:spPr>
          <a:xfrm>
            <a:off x="365125" y="40513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 name="Table 1"/>
          <p:cNvGraphicFramePr/>
          <p:nvPr/>
        </p:nvGraphicFramePr>
        <p:xfrm>
          <a:off x="914400" y="647700"/>
          <a:ext cx="10562590" cy="5394960"/>
        </p:xfrm>
        <a:graphic>
          <a:graphicData uri="http://schemas.openxmlformats.org/drawingml/2006/table">
            <a:tbl>
              <a:tblPr firstRow="1" bandRow="1">
                <a:tableStyleId>{5C22544A-7EE6-4342-B048-85BDC9FD1C3A}</a:tableStyleId>
              </a:tblPr>
              <a:tblGrid>
                <a:gridCol w="1403985"/>
                <a:gridCol w="2116455"/>
                <a:gridCol w="1760855"/>
                <a:gridCol w="1760855"/>
                <a:gridCol w="1759585"/>
                <a:gridCol w="1760855"/>
              </a:tblGrid>
              <a:tr h="640080">
                <a:tc>
                  <a:txBody>
                    <a:bodyPr/>
                    <a:p>
                      <a:pPr algn="ctr">
                        <a:buNone/>
                      </a:pPr>
                      <a:r>
                        <a:rPr lang="en-US"/>
                        <a:t>Tanggal</a:t>
                      </a:r>
                      <a:endParaRPr lang="en-US"/>
                    </a:p>
                  </a:txBody>
                  <a:tcPr anchor="ctr" anchorCtr="0"/>
                </a:tc>
                <a:tc gridSpan="3">
                  <a:txBody>
                    <a:bodyPr/>
                    <a:p>
                      <a:pPr algn="ctr">
                        <a:buNone/>
                      </a:pPr>
                      <a:r>
                        <a:rPr lang="en-US"/>
                        <a:t>KAS + </a:t>
                      </a:r>
                      <a:r>
                        <a:rPr lang="en-US" altLang="zh-CN"/>
                        <a:t>PIUTANG USAHA + PERLENGKAPAN =</a:t>
                      </a:r>
                      <a:endParaRPr lang="en-US"/>
                    </a:p>
                  </a:txBody>
                  <a:tcPr anchor="ctr" anchorCtr="0"/>
                </a:tc>
                <a:tc hMerge="1">
                  <a:tcPr anchor="ctr" anchorCtr="0"/>
                </a:tc>
                <a:tc hMerge="1">
                  <a:tcPr anchor="ctr" anchorCtr="0"/>
                </a:tc>
                <a:tc gridSpan="2">
                  <a:txBody>
                    <a:bodyPr/>
                    <a:p>
                      <a:pPr algn="ctr">
                        <a:buNone/>
                      </a:pPr>
                      <a:r>
                        <a:rPr lang="en-US"/>
                        <a:t>UTANG + </a:t>
                      </a:r>
                      <a:r>
                        <a:rPr lang="en-US" altLang="zh-CN"/>
                        <a:t>EKUITAS</a:t>
                      </a:r>
                      <a:endParaRPr lang="en-US"/>
                    </a:p>
                  </a:txBody>
                  <a:tcPr anchor="ctr" anchorCtr="0"/>
                </a:tc>
                <a:tc hMerge="1">
                  <a:tcPr anchor="ctr" anchorCtr="0"/>
                </a:tc>
              </a:tr>
              <a:tr h="365760">
                <a:tc>
                  <a:txBody>
                    <a:bodyPr/>
                    <a:p>
                      <a:pPr algn="ctr">
                        <a:buNone/>
                      </a:pPr>
                      <a:r>
                        <a:rPr lang="en-US"/>
                        <a:t>1</a:t>
                      </a:r>
                      <a:endParaRPr lang="en-US"/>
                    </a:p>
                  </a:txBody>
                  <a:tcPr/>
                </a:tc>
                <a:tc>
                  <a:txBody>
                    <a:bodyPr/>
                    <a:p>
                      <a:pPr algn="ctr">
                        <a:buNone/>
                      </a:pPr>
                      <a:r>
                        <a:rPr lang="en-US"/>
                        <a:t>150.000.000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150.000.000</a:t>
                      </a:r>
                      <a:endParaRPr lang="en-US"/>
                    </a:p>
                  </a:txBody>
                  <a:tcPr/>
                </a:tc>
              </a:tr>
              <a:tr h="365760">
                <a:tc>
                  <a:txBody>
                    <a:bodyPr/>
                    <a:p>
                      <a:pPr algn="ctr">
                        <a:buNone/>
                      </a:pPr>
                      <a:r>
                        <a:rPr lang="en-US"/>
                        <a:t>3</a:t>
                      </a:r>
                      <a:endParaRPr lang="en-US"/>
                    </a:p>
                  </a:txBody>
                  <a:tcPr/>
                </a:tc>
                <a:tc>
                  <a:txBody>
                    <a:bodyPr/>
                    <a:p>
                      <a:pPr algn="ctr">
                        <a:buNone/>
                      </a:pPr>
                      <a:r>
                        <a:rPr lang="en-US"/>
                        <a:t>(5.000.000)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(5.000.000)</a:t>
                      </a:r>
                      <a:endParaRPr lang="en-US"/>
                    </a:p>
                  </a:txBody>
                  <a:tcPr/>
                </a:tc>
              </a:tr>
              <a:tr h="365760">
                <a:tc>
                  <a:txBody>
                    <a:bodyPr/>
                    <a:p>
                      <a:pPr algn="ctr">
                        <a:buNone/>
                      </a:pPr>
                      <a:r>
                        <a:rPr lang="en-US"/>
                        <a:t>6</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5.000.000</a:t>
                      </a:r>
                      <a:endParaRPr lang="en-US"/>
                    </a:p>
                  </a:txBody>
                  <a:tcPr/>
                </a:tc>
                <a:tc>
                  <a:txBody>
                    <a:bodyPr/>
                    <a:p>
                      <a:pPr algn="ctr">
                        <a:buNone/>
                      </a:pPr>
                      <a:r>
                        <a:rPr lang="en-US"/>
                        <a:t>5.000.000</a:t>
                      </a:r>
                      <a:endParaRPr lang="en-US"/>
                    </a:p>
                  </a:txBody>
                  <a:tcPr/>
                </a:tc>
                <a:tc>
                  <a:txBody>
                    <a:bodyPr/>
                    <a:p>
                      <a:pPr algn="ctr">
                        <a:buNone/>
                      </a:pPr>
                      <a:endParaRPr lang="en-US"/>
                    </a:p>
                  </a:txBody>
                  <a:tcPr/>
                </a:tc>
              </a:tr>
              <a:tr h="365760">
                <a:tc>
                  <a:txBody>
                    <a:bodyPr/>
                    <a:p>
                      <a:pPr algn="ctr">
                        <a:buNone/>
                      </a:pPr>
                      <a:r>
                        <a:rPr lang="en-US"/>
                        <a:t>10</a:t>
                      </a:r>
                      <a:endParaRPr lang="en-US"/>
                    </a:p>
                  </a:txBody>
                  <a:tcPr/>
                </a:tc>
                <a:tc>
                  <a:txBody>
                    <a:bodyPr/>
                    <a:p>
                      <a:pPr algn="ctr">
                        <a:buNone/>
                      </a:pPr>
                      <a:r>
                        <a:rPr lang="en-US"/>
                        <a:t>(2.000.000)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(2.000.000)</a:t>
                      </a:r>
                      <a:endParaRPr lang="en-US"/>
                    </a:p>
                  </a:txBody>
                  <a:tcPr/>
                </a:tc>
              </a:tr>
              <a:tr h="365760">
                <a:tc>
                  <a:txBody>
                    <a:bodyPr/>
                    <a:p>
                      <a:pPr algn="ctr">
                        <a:buNone/>
                      </a:pPr>
                      <a:r>
                        <a:rPr lang="en-US"/>
                        <a:t>12</a:t>
                      </a:r>
                      <a:endParaRPr lang="en-US"/>
                    </a:p>
                  </a:txBody>
                  <a:tcPr/>
                </a:tc>
                <a:tc>
                  <a:txBody>
                    <a:bodyPr/>
                    <a:p>
                      <a:pPr algn="ctr">
                        <a:buNone/>
                      </a:pPr>
                      <a:r>
                        <a:rPr lang="en-US"/>
                        <a:t>30.000.000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30.000.000</a:t>
                      </a:r>
                      <a:endParaRPr lang="en-US"/>
                    </a:p>
                  </a:txBody>
                  <a:tcPr/>
                </a:tc>
              </a:tr>
              <a:tr h="365760">
                <a:tc>
                  <a:txBody>
                    <a:bodyPr/>
                    <a:p>
                      <a:pPr algn="ctr">
                        <a:buNone/>
                      </a:pPr>
                      <a:r>
                        <a:rPr lang="en-US"/>
                        <a:t>13</a:t>
                      </a:r>
                      <a:endParaRPr lang="en-US"/>
                    </a:p>
                  </a:txBody>
                  <a:tcPr/>
                </a:tc>
                <a:tc>
                  <a:txBody>
                    <a:bodyPr/>
                    <a:p>
                      <a:pPr algn="ctr">
                        <a:buNone/>
                      </a:pPr>
                      <a:r>
                        <a:rPr lang="en-US"/>
                        <a:t>(3.000.000)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(3.000.000)</a:t>
                      </a:r>
                      <a:endParaRPr lang="en-US"/>
                    </a:p>
                  </a:txBody>
                  <a:tcPr/>
                </a:tc>
              </a:tr>
              <a:tr h="365760">
                <a:tc>
                  <a:txBody>
                    <a:bodyPr/>
                    <a:p>
                      <a:pPr algn="ctr">
                        <a:buNone/>
                      </a:pPr>
                      <a:r>
                        <a:rPr lang="en-US"/>
                        <a:t>15</a:t>
                      </a:r>
                      <a:endParaRPr lang="en-US"/>
                    </a:p>
                  </a:txBody>
                  <a:tcPr/>
                </a:tc>
                <a:tc>
                  <a:txBody>
                    <a:bodyPr/>
                    <a:p>
                      <a:pPr algn="ctr">
                        <a:buNone/>
                      </a:pPr>
                      <a:endParaRPr lang="en-US"/>
                    </a:p>
                  </a:txBody>
                  <a:tcPr/>
                </a:tc>
                <a:tc>
                  <a:txBody>
                    <a:bodyPr/>
                    <a:p>
                      <a:pPr algn="ctr">
                        <a:buNone/>
                      </a:pPr>
                      <a:r>
                        <a:rPr lang="en-US"/>
                        <a:t>40.000.000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40.000.000</a:t>
                      </a:r>
                      <a:endParaRPr lang="en-US"/>
                    </a:p>
                  </a:txBody>
                  <a:tcPr/>
                </a:tc>
              </a:tr>
              <a:tr h="365760">
                <a:tc>
                  <a:txBody>
                    <a:bodyPr/>
                    <a:p>
                      <a:pPr algn="ctr">
                        <a:buNone/>
                      </a:pPr>
                      <a:r>
                        <a:rPr lang="en-US"/>
                        <a:t>17</a:t>
                      </a:r>
                      <a:endParaRPr lang="en-US"/>
                    </a:p>
                  </a:txBody>
                  <a:tcPr/>
                </a:tc>
                <a:tc>
                  <a:txBody>
                    <a:bodyPr/>
                    <a:p>
                      <a:pPr algn="ctr">
                        <a:buNone/>
                      </a:pPr>
                      <a:r>
                        <a:rPr lang="en-US"/>
                        <a:t>(5.000.000)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(5.000.000)</a:t>
                      </a:r>
                      <a:endParaRPr lang="en-US"/>
                    </a:p>
                  </a:txBody>
                  <a:tcPr/>
                </a:tc>
                <a:tc>
                  <a:txBody>
                    <a:bodyPr/>
                    <a:p>
                      <a:pPr algn="ctr">
                        <a:buNone/>
                      </a:pPr>
                      <a:endParaRPr lang="en-US"/>
                    </a:p>
                  </a:txBody>
                  <a:tcPr/>
                </a:tc>
              </a:tr>
              <a:tr h="365760">
                <a:tc>
                  <a:txBody>
                    <a:bodyPr/>
                    <a:p>
                      <a:pPr algn="ctr">
                        <a:buNone/>
                      </a:pPr>
                      <a:r>
                        <a:rPr lang="en-US"/>
                        <a:t>22</a:t>
                      </a:r>
                      <a:endParaRPr lang="en-US"/>
                    </a:p>
                  </a:txBody>
                  <a:tcPr/>
                </a:tc>
                <a:tc>
                  <a:txBody>
                    <a:bodyPr/>
                    <a:p>
                      <a:pPr algn="ctr">
                        <a:buNone/>
                      </a:pPr>
                      <a:r>
                        <a:rPr lang="en-US"/>
                        <a:t>30.000.000</a:t>
                      </a:r>
                      <a:endParaRPr lang="en-US"/>
                    </a:p>
                  </a:txBody>
                  <a:tcPr/>
                </a:tc>
                <a:tc>
                  <a:txBody>
                    <a:bodyPr/>
                    <a:p>
                      <a:pPr algn="ctr">
                        <a:buNone/>
                      </a:pPr>
                      <a:r>
                        <a:rPr lang="en-US" sz="1800">
                          <a:sym typeface="+mn-ea"/>
                        </a:rPr>
                        <a:t>(30.000.000)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r>
              <a:tr h="365760">
                <a:tc>
                  <a:txBody>
                    <a:bodyPr/>
                    <a:p>
                      <a:pPr algn="ctr">
                        <a:buNone/>
                      </a:pPr>
                      <a:r>
                        <a:rPr lang="en-US"/>
                        <a:t>30</a:t>
                      </a:r>
                      <a:endParaRPr lang="en-US"/>
                    </a:p>
                  </a:txBody>
                  <a:tcPr/>
                </a:tc>
                <a:tc>
                  <a:txBody>
                    <a:bodyPr/>
                    <a:p>
                      <a:pPr algn="ctr">
                        <a:buNone/>
                      </a:pPr>
                      <a:r>
                        <a:rPr lang="en-US"/>
                        <a:t>(3.000.000)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(3.000.000)</a:t>
                      </a:r>
                      <a:endParaRPr lang="en-US"/>
                    </a:p>
                  </a:txBody>
                  <a:tcPr/>
                </a:tc>
              </a:tr>
              <a:tr h="365760">
                <a:tc>
                  <a:txBody>
                    <a:bodyPr/>
                    <a:p>
                      <a:pPr algn="ctr">
                        <a:buNone/>
                      </a:pPr>
                      <a:r>
                        <a:rPr lang="en-US"/>
                        <a:t>31</a:t>
                      </a:r>
                      <a:endParaRPr lang="en-US"/>
                    </a:p>
                  </a:txBody>
                  <a:tcPr/>
                </a:tc>
                <a:tc>
                  <a:txBody>
                    <a:bodyPr/>
                    <a:p>
                      <a:pPr algn="ctr">
                        <a:buNone/>
                      </a:pPr>
                      <a:r>
                        <a:rPr lang="en-US"/>
                        <a:t>(20.000.000)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(20.000.000)</a:t>
                      </a:r>
                      <a:endParaRPr lang="en-US"/>
                    </a:p>
                  </a:txBody>
                  <a:tcPr/>
                </a:tc>
              </a:tr>
              <a:tr h="365760">
                <a:tc>
                  <a:txBody>
                    <a:bodyPr/>
                    <a:p>
                      <a:pPr algn="ctr">
                        <a:buNone/>
                      </a:pPr>
                      <a:endParaRPr lang="en-US"/>
                    </a:p>
                  </a:txBody>
                  <a:tcPr/>
                </a:tc>
                <a:tc>
                  <a:txBody>
                    <a:bodyPr/>
                    <a:p>
                      <a:pPr algn="ctr">
                        <a:buNone/>
                      </a:pPr>
                      <a:r>
                        <a:rPr lang="en-US"/>
                        <a:t>172.000.000+</a:t>
                      </a:r>
                      <a:endParaRPr lang="en-US"/>
                    </a:p>
                  </a:txBody>
                  <a:tcPr/>
                </a:tc>
                <a:tc>
                  <a:txBody>
                    <a:bodyPr/>
                    <a:p>
                      <a:pPr algn="ctr">
                        <a:buNone/>
                      </a:pPr>
                      <a:r>
                        <a:rPr lang="en-US"/>
                        <a:t>10.000.000+</a:t>
                      </a:r>
                      <a:endParaRPr lang="en-US"/>
                    </a:p>
                  </a:txBody>
                  <a:tcPr/>
                </a:tc>
                <a:tc>
                  <a:txBody>
                    <a:bodyPr/>
                    <a:p>
                      <a:pPr algn="ctr">
                        <a:buNone/>
                      </a:pPr>
                      <a:r>
                        <a:rPr lang="en-US"/>
                        <a:t>5.000.000</a:t>
                      </a:r>
                      <a:endParaRPr lang="en-US"/>
                    </a:p>
                  </a:txBody>
                  <a:tcPr/>
                </a:tc>
                <a:tc>
                  <a:txBody>
                    <a:bodyPr/>
                    <a:p>
                      <a:pPr algn="ctr">
                        <a:buNone/>
                      </a:pPr>
                      <a:endParaRPr lang="en-US"/>
                    </a:p>
                  </a:txBody>
                  <a:tcPr/>
                </a:tc>
                <a:tc>
                  <a:txBody>
                    <a:bodyPr/>
                    <a:p>
                      <a:pPr algn="ctr">
                        <a:buNone/>
                      </a:pPr>
                      <a:endParaRPr lang="en-US"/>
                    </a:p>
                  </a:txBody>
                  <a:tcPr/>
                </a:tc>
              </a:tr>
              <a:tr h="365760">
                <a:tc gridSpan="3">
                  <a:txBody>
                    <a:bodyPr/>
                    <a:p>
                      <a:pPr algn="ctr">
                        <a:buNone/>
                      </a:pPr>
                      <a:r>
                        <a:rPr lang="en-US"/>
                        <a:t>Total</a:t>
                      </a:r>
                      <a:endParaRPr lang="en-US"/>
                    </a:p>
                  </a:txBody>
                  <a:tcPr/>
                </a:tc>
                <a:tc hMerge="1">
                  <a:tcPr/>
                </a:tc>
                <a:tc hMerge="1">
                  <a:tcPr/>
                </a:tc>
                <a:tc>
                  <a:txBody>
                    <a:bodyPr/>
                    <a:p>
                      <a:pPr algn="ctr">
                        <a:buNone/>
                      </a:pPr>
                      <a:r>
                        <a:rPr lang="en-US"/>
                        <a:t>= 187.000.000</a:t>
                      </a:r>
                      <a:endParaRPr lang="en-US"/>
                    </a:p>
                  </a:txBody>
                  <a:tcPr/>
                </a:tc>
                <a:tc gridSpan="2">
                  <a:txBody>
                    <a:bodyPr/>
                    <a:p>
                      <a:pPr algn="ctr">
                        <a:buNone/>
                      </a:pPr>
                      <a:r>
                        <a:rPr lang="en-US"/>
                        <a:t>187.000.000</a:t>
                      </a:r>
                      <a:endParaRPr lang="en-US"/>
                    </a:p>
                  </a:txBody>
                  <a:tcPr/>
                </a:tc>
                <a:tc hMerge="1">
                  <a:tcPr/>
                </a:tc>
              </a:tr>
            </a:tbl>
          </a:graphicData>
        </a:graphic>
      </p:graphicFrame>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82" name=""/>
        <p:cNvGrpSpPr/>
        <p:nvPr/>
      </p:nvGrpSpPr>
      <p:grpSpPr>
        <a:xfrm>
          <a:off x="0" y="0"/>
          <a:ext cx="0" cy="0"/>
          <a:chOff x="0" y="0"/>
          <a:chExt cx="0" cy="0"/>
        </a:xfrm>
      </p:grpSpPr>
      <p:pic>
        <p:nvPicPr>
          <p:cNvPr id="2097184"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048806" name="圆角矩形 12"/>
          <p:cNvSpPr/>
          <p:nvPr/>
        </p:nvSpPr>
        <p:spPr>
          <a:xfrm>
            <a:off x="2136140" y="2204720"/>
            <a:ext cx="7919720" cy="1008000"/>
          </a:xfrm>
          <a:prstGeom prst="roundRect">
            <a:avLst/>
          </a:prstGeom>
          <a:solidFill>
            <a:srgbClr val="FEFFFF"/>
          </a:soli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solidFill>
                  <a:srgbClr val="5D8595"/>
                </a:solidFill>
                <a:latin typeface="Arial Black" panose="020B0A04020102020204" charset="0"/>
                <a:cs typeface="Arial Black" panose="020B0A04020102020204" charset="0"/>
              </a:rPr>
              <a:t>Thank You For Your Attention</a:t>
            </a:r>
            <a:endParaRPr lang="en-US" altLang="zh-CN" sz="3600">
              <a:solidFill>
                <a:srgbClr val="5D8595"/>
              </a:solidFill>
              <a:latin typeface="Arial Black" panose="020B0A04020102020204" charset="0"/>
              <a:cs typeface="Arial Black" panose="020B0A04020102020204" charset="0"/>
            </a:endParaRPr>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TEXT_PART_ID" val="1-b"/>
  <p:tag name="KSO_WM_UNIT_TEXT_PART_ID_V2" val="d-1-1"/>
  <p:tag name="ORIWIDTHHEIGHT" val="224.5,75.55"/>
</p:tagLst>
</file>

<file path=ppt/tags/tag6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KSO_WM_UNIT_TEXT_PART_ID" val="4-b"/>
  <p:tag name="KSO_WM_UNIT_TEXT_PART_ID_V2" val="d-4-1"/>
  <p:tag name="ORIWIDTHHEIGHT" val="854.5068,75.55"/>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EXT_PART_ID" val="4-b"/>
  <p:tag name="KSO_WM_UNIT_TEXT_PART_ID_V2" val="d-4-1"/>
  <p:tag name="ORIWIDTHHEIGHT" val="854.5068,75.55"/>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UNIT_TEXT_PART_ID" val="4-b"/>
  <p:tag name="KSO_WM_UNIT_TEXT_PART_ID_V2" val="d-4-1"/>
  <p:tag name="ORIWIDTHHEIGHT" val="854.5068,75.55"/>
</p:tagLst>
</file>

<file path=ppt/tags/tag73.xml><?xml version="1.0" encoding="utf-8"?>
<p:tagLst xmlns:p="http://schemas.openxmlformats.org/presentationml/2006/main">
  <p:tag name="KSO_WM_UNIT_TEXT_PART_ID" val="1-a"/>
  <p:tag name="KSO_WM_UNIT_TEXT_PART_ID_V2" val="d-1-1"/>
  <p:tag name="ORIWIDTHHEIGHT" val="224.5,25.15"/>
</p:tagLst>
</file>

<file path=ppt/tags/tag74.xml><?xml version="1.0" encoding="utf-8"?>
<p:tagLst xmlns:p="http://schemas.openxmlformats.org/presentationml/2006/main">
  <p:tag name="KSO_WM_UNIT_TEXT_PART_ID" val="4-b"/>
  <p:tag name="KSO_WM_UNIT_TEXT_PART_ID_V2" val="d-4-1"/>
  <p:tag name="ORIWIDTHHEIGHT" val="854.5068,75.55"/>
</p:tagLst>
</file>

<file path=ppt/tags/tag75.xml><?xml version="1.0" encoding="utf-8"?>
<p:tagLst xmlns:p="http://schemas.openxmlformats.org/presentationml/2006/main">
  <p:tag name="KSO_WM_UNIT_TEXT_PART_ID" val="1-a"/>
  <p:tag name="KSO_WM_UNIT_TEXT_PART_ID_V2" val="d-1-1"/>
  <p:tag name="ORIWIDTHHEIGHT" val="224.5,25.15"/>
</p:tagLst>
</file>

<file path=ppt/tags/tag76.xml><?xml version="1.0" encoding="utf-8"?>
<p:tagLst xmlns:p="http://schemas.openxmlformats.org/presentationml/2006/main">
  <p:tag name="KSO_WM_UNIT_TEXT_PART_ID" val="4-b"/>
  <p:tag name="KSO_WM_UNIT_TEXT_PART_ID_V2" val="d-4-1"/>
  <p:tag name="ORIWIDTHHEIGHT" val="854.5068,75.55"/>
</p:tagLst>
</file>

<file path=ppt/tags/tag77.xml><?xml version="1.0" encoding="utf-8"?>
<p:tagLst xmlns:p="http://schemas.openxmlformats.org/presentationml/2006/main">
  <p:tag name="KSO_WM_UNIT_TEXT_PART_ID" val="1-a"/>
  <p:tag name="KSO_WM_UNIT_TEXT_PART_ID_V2" val="d-1-1"/>
  <p:tag name="ORIWIDTHHEIGHT" val="224.5,25.15"/>
</p:tagLst>
</file>

<file path=ppt/tags/tag78.xml><?xml version="1.0" encoding="utf-8"?>
<p:tagLst xmlns:p="http://schemas.openxmlformats.org/presentationml/2006/main">
  <p:tag name="KSO_WM_UNIT_TEXT_PART_ID" val="4-b"/>
  <p:tag name="KSO_WM_UNIT_TEXT_PART_ID_V2" val="d-4-1"/>
  <p:tag name="ORIWIDTHHEIGHT" val="854.5068,75.55"/>
</p:tagLst>
</file>

<file path=ppt/tags/tag79.xml><?xml version="1.0" encoding="utf-8"?>
<p:tagLst xmlns:p="http://schemas.openxmlformats.org/presentationml/2006/main">
  <p:tag name="KSO_WM_UNIT_TEXT_PART_ID" val="1-a"/>
  <p:tag name="KSO_WM_UNIT_TEXT_PART_ID_V2" val="d-1-1"/>
  <p:tag name="ORIWIDTHHEIGHT" val="224.5,25.1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UNIT_TEXT_PART_ID" val="4-b"/>
  <p:tag name="KSO_WM_UNIT_TEXT_PART_ID_V2" val="d-4-1"/>
  <p:tag name="ORIWIDTHHEIGHT" val="854.5068,75.55"/>
</p:tagLst>
</file>

<file path=ppt/tags/tag82.xml><?xml version="1.0" encoding="utf-8"?>
<p:tagLst xmlns:p="http://schemas.openxmlformats.org/presentationml/2006/main">
  <p:tag name="KSO_WM_UNIT_TEXT_PART_ID" val="4-b"/>
  <p:tag name="KSO_WM_UNIT_TEXT_PART_ID_V2" val="d-4-1"/>
  <p:tag name="ORIWIDTHHEIGHT" val="854.5068,75.55"/>
</p:tagLst>
</file>

<file path=ppt/tags/tag83.xml><?xml version="1.0" encoding="utf-8"?>
<p:tagLst xmlns:p="http://schemas.openxmlformats.org/presentationml/2006/main">
  <p:tag name="KSO_WM_UNIT_TEXT_PART_ID" val="4-b"/>
  <p:tag name="KSO_WM_UNIT_TEXT_PART_ID_V2" val="d-4-1"/>
  <p:tag name="ORIWIDTHHEIGHT" val="854.5068,75.55"/>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2704</Words>
  <Application>WPS Presentation</Application>
  <PresentationFormat/>
  <Paragraphs>161</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Microsoft YaHei</vt:lpstr>
      <vt:lpstr>Arial Black</vt:lpstr>
      <vt:lpstr>Open Sans</vt:lpstr>
      <vt:lpstr>Segoe Print</vt:lpstr>
      <vt:lpstr>Calibri</vt:lpstr>
      <vt:lpstr>Arial Unicode MS</vt:lpstr>
      <vt:lpstr>Office Theme</vt:lpstr>
      <vt:lpstr>PowerPoint 演示文稿</vt:lpstr>
      <vt:lpstr>Pokok pembahasan: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dc:creator>
  <cp:lastModifiedBy>linzu</cp:lastModifiedBy>
  <cp:revision>3</cp:revision>
  <dcterms:created xsi:type="dcterms:W3CDTF">2023-09-27T04:47:00Z</dcterms:created>
  <dcterms:modified xsi:type="dcterms:W3CDTF">2023-09-27T06:43:38Z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1033-12.2.0.13215</vt:lpwstr>
  </property>
  <property fmtid="{D5CDD505-2E9C-101B-9397-08002B2CF9AE}" pid="3" name="ICV">
    <vt:lpwstr>2FDC104309BD4509BA556471899FD4F1_13</vt:lpwstr>
  </property>
</Properties>
</file>