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0" r:id="rId3"/>
    <p:sldId id="295" r:id="rId4"/>
    <p:sldId id="296" r:id="rId5"/>
    <p:sldId id="283" r:id="rId6"/>
    <p:sldId id="285" r:id="rId7"/>
    <p:sldId id="300" r:id="rId8"/>
    <p:sldId id="294" r:id="rId9"/>
    <p:sldId id="297" r:id="rId10"/>
    <p:sldId id="276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Barlow Condensed" panose="00000506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tamaran" panose="020B0604020202020204" charset="0"/>
      <p:regular r:id="rId22"/>
      <p:bold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Ubuntu Condensed" panose="020B050603060203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1004561-A98D-43B8-BFBE-CC5EA0088FAD}"/>
              </a:ext>
            </a:extLst>
          </p:cNvPr>
          <p:cNvGrpSpPr/>
          <p:nvPr userDrawn="1"/>
        </p:nvGrpSpPr>
        <p:grpSpPr>
          <a:xfrm>
            <a:off x="7961224" y="5345502"/>
            <a:ext cx="1397080" cy="1162408"/>
            <a:chOff x="3210946" y="234733"/>
            <a:chExt cx="1560780" cy="129861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098F5B-58C1-4AE9-975D-0B6A2753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4F874D-ABEE-449A-88F1-F2BBD70E91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F360BE-6D83-4DF7-A369-88ED25725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69890FF-BF5D-47E2-A43C-9A1ADE3FC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EDA1555-0D04-451B-AC25-4CE7B5189E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CF889AD-85D5-4C38-A646-5AFA05433D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EE3C5AA-881C-4873-8089-57C6A4B4B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BFD38A3-D844-4BCD-84E9-DDAAF62EC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F5D8860-E4D4-4E6E-B272-FA8E827CEC2E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FC039D-4C40-4E42-A9D0-13E5A5A03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AC40006-CC30-41E8-97F1-D697BBFD9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6105058-318E-48A5-AB36-5D843DDB5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28DFDE-38F4-42C4-9B51-508392038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C2C30F-3489-4B56-BD74-B156437BD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A2FD579-8076-495E-9829-BA58342DE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A1FA65A-2B9E-4F22-8354-425F8DFB2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DD4E6A-3B3C-44E2-B828-C7AB42751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8" name="Google Shape;98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6" name="Google Shape;106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1" name="Google Shape;111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9" name="Google Shape;11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3" name="Google Shape;123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7" name="Google Shape;127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1" name="Google Shape;131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5" name="Google Shape;135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9" name="Google Shape;13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3" name="Google Shape;1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7" name="Google Shape;20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8" name="Google Shape;218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3" name="Google Shape;223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9" name="Google Shape;229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3" name="Google Shape;2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60" name="Google Shape;2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3" name="Google Shape;263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7" name="Google Shape;267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9" name="Google Shape;269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0DDF874-4EFF-4E16-A16B-6D676D102E3B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ABBA264-1ACA-46AC-BF83-F91B0A88A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1CFFC0-DFC9-440D-8C6C-C408BEE03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D0C294-F18F-4D04-BD23-A66146B0B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E61112D-A970-4039-ACD3-A7CDFBBD8183}"/>
              </a:ext>
            </a:extLst>
          </p:cNvPr>
          <p:cNvGrpSpPr/>
          <p:nvPr userDrawn="1"/>
        </p:nvGrpSpPr>
        <p:grpSpPr>
          <a:xfrm>
            <a:off x="9372069" y="6159187"/>
            <a:ext cx="677705" cy="341702"/>
            <a:chOff x="11184673" y="2647468"/>
            <a:chExt cx="748937" cy="36977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EC619B7-527F-4F2C-8F1F-ED3FAA9F10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D658BFB-982A-4DFB-908C-1D2BA2DA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53511-F541-4D0A-B96B-718A290BC2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7" name="Google Shape;717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721" name="Google Shape;721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5" name="Google Shape;725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6" name="Google Shape;726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Google Shape;731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732" name="Google Shape;732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3" name="Google Shape;733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4" name="Google Shape;734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5" name="Google Shape;735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754" name="Google Shape;754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757" name="Google Shape;757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758" name="Google Shape;758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0" name="Google Shape;760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761" name="Google Shape;7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3" name="Google Shape;763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764" name="Google Shape;764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6" name="Google Shape;766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767" name="Google Shape;767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9" name="Google Shape;769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770" name="Google Shape;770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2" name="Google Shape;772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773" name="Google Shape;773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775" name="Google Shape;775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780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781" name="Google Shape;781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4" name="Google Shape;784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785" name="Google Shape;78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8" name="Google Shape;788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0" name="Google Shape;790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791" name="Google Shape;791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807" name="Google Shape;807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812" name="Google Shape;812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5" name="Google Shape;815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820" name="Google Shape;82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824" name="Google Shape;824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828" name="Google Shape;82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832" name="Google Shape;832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836" name="Google Shape;836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840" name="Google Shape;84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846" name="Google Shape;846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1" name="Google Shape;851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2" name="Google Shape;852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3" name="Google Shape;853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883" name="Google Shape;883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4" name="Google Shape;884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6" name="Google Shape;886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0" name="Google Shape;890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891" name="Google Shape;891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6" name="Google Shape;896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98" name="Google Shape;898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62A070F-BAB3-4843-9767-6AF341DFB11C}"/>
              </a:ext>
            </a:extLst>
          </p:cNvPr>
          <p:cNvGrpSpPr/>
          <p:nvPr userDrawn="1"/>
        </p:nvGrpSpPr>
        <p:grpSpPr>
          <a:xfrm>
            <a:off x="1723316" y="862642"/>
            <a:ext cx="536806" cy="284121"/>
            <a:chOff x="11184673" y="2647468"/>
            <a:chExt cx="748937" cy="36977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644AF2E-5CE9-483B-A091-EC598D21C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A108FE5-241D-4CD6-A513-0D3253856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7F62959-DCC9-4545-91BE-B0FFA23EE8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47C7961-3601-45F2-A084-0211BA491189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F9785BE-3044-4210-82FF-CFAA16AE97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9D71EDA-4D8E-499D-B9A6-170CC5D34B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63D8DF9-72CF-4DBA-A543-1543A9C802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CBFD04C-1B15-4C08-B0E5-B282E40175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11635B5-0961-46F6-A1B9-A4CF7F6AA9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A8B9DD8-ECAF-494A-BB3C-C2A6A54CCD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A1FBFD2-7597-4559-9298-8594EB093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C5D13F8-7B50-468A-9104-7A6C797375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1" name="Google Shape;2381;p21"/>
          <p:cNvSpPr txBox="1">
            <a:spLocks noGrp="1"/>
          </p:cNvSpPr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382" name="Google Shape;2382;p21"/>
          <p:cNvSpPr txBox="1">
            <a:spLocks noGrp="1"/>
          </p:cNvSpPr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83" name="Google Shape;2383;p21"/>
          <p:cNvSpPr txBox="1">
            <a:spLocks noGrp="1"/>
          </p:cNvSpPr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84" name="Google Shape;2384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9" name="Google Shape;2389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390" name="Google Shape;2390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1" name="Google Shape;2391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2" name="Google Shape;2392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3" name="Google Shape;2393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4" name="Google Shape;2394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5" name="Google Shape;2395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6" name="Google Shape;2396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7" name="Google Shape;2397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0" name="Google Shape;2400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401" name="Google Shape;2401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2" name="Google Shape;2402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3" name="Google Shape;2403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4" name="Google Shape;2404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5" name="Google Shape;2405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6" name="Google Shape;2406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1" name="Google Shape;2411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412" name="Google Shape;2412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3" name="Google Shape;2413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4" name="Google Shape;2414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15" name="Google Shape;2415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3" name="Google Shape;2433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434" name="Google Shape;2434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5" name="Google Shape;2435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6" name="Google Shape;2436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7" name="Google Shape;2437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8" name="Google Shape;2438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9" name="Google Shape;2439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0" name="Google Shape;2440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41" name="Google Shape;2441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3" name="Google Shape;2443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444" name="Google Shape;2444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6" name="Google Shape;2446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1" name="Google Shape;2451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452" name="Google Shape;2452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4" name="Google Shape;2454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6" name="Google Shape;2456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457" name="Google Shape;2457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0" name="Google Shape;2460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4" name="Google Shape;2464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465" name="Google Shape;246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8" name="Google Shape;2468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469" name="Google Shape;2469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2" name="Google Shape;2472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473" name="Google Shape;2473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6" name="Google Shape;2476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477" name="Google Shape;2477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0" name="Google Shape;2480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481" name="Google Shape;2481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4" name="Google Shape;2484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485" name="Google Shape;248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8" name="Google Shape;2498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499" name="Google Shape;2499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1" name="Google Shape;2501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5" name="Google Shape;2505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506" name="Google Shape;250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7" name="Google Shape;250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8" name="Google Shape;250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09" name="Google Shape;2509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510" name="Google Shape;2510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1" name="Google Shape;2511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2" name="Google Shape;2512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3" name="Google Shape;2513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5" name="Google Shape;2535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536" name="Google Shape;2536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7" name="Google Shape;2537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8" name="Google Shape;2538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39" name="Google Shape;2539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3" name="Google Shape;2543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544" name="Google Shape;2544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5" name="Google Shape;2545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6" name="Google Shape;2546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7" name="Google Shape;2547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8" name="Google Shape;2548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9" name="Google Shape;2549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0" name="Google Shape;2550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51" name="Google Shape;2551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552" name="Google Shape;2552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214BE3F-0CBF-4AC7-A8C6-B86E2E5C0058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204BB55-24AA-4312-A48D-2E2910C79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B94189-BA5B-43F8-A109-D741D6018A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B03632-F134-466E-80AD-852C108DF1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wahidsharifi8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24"/>
          <p:cNvSpPr txBox="1">
            <a:spLocks noGrp="1"/>
          </p:cNvSpPr>
          <p:nvPr>
            <p:ph type="title"/>
          </p:nvPr>
        </p:nvSpPr>
        <p:spPr>
          <a:xfrm>
            <a:off x="-19866" y="2679491"/>
            <a:ext cx="10522857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MIS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EF351-F8EE-4CA0-929B-B9BABDF6C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28" y="1138009"/>
            <a:ext cx="5560658" cy="2290991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EEA61D-4EC6-43CE-684C-9373FDE4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80608"/>
              </p:ext>
            </p:extLst>
          </p:nvPr>
        </p:nvGraphicFramePr>
        <p:xfrm>
          <a:off x="1402413" y="5719991"/>
          <a:ext cx="8128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74208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Ubuntu Condensed"/>
                        </a:rPr>
                        <a:t>Prepared By: Abdul </a:t>
                      </a:r>
                      <a:r>
                        <a:rPr lang="en-US" sz="28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Ubuntu Condensed"/>
                        </a:rPr>
                        <a:t>wahid</a:t>
                      </a: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Ubuntu Condensed"/>
                        </a:rPr>
                        <a:t> “Sharifi”</a:t>
                      </a:r>
                      <a:endParaRPr lang="en-US" sz="28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Ubuntu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79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4"/>
          <p:cNvSpPr txBox="1">
            <a:spLocks noGrp="1"/>
          </p:cNvSpPr>
          <p:nvPr>
            <p:ph type="title"/>
          </p:nvPr>
        </p:nvSpPr>
        <p:spPr>
          <a:xfrm>
            <a:off x="4889925" y="271390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563" name="Google Shape;3563;p44"/>
          <p:cNvSpPr txBox="1">
            <a:spLocks noGrp="1"/>
          </p:cNvSpPr>
          <p:nvPr>
            <p:ph type="subTitle" idx="1"/>
          </p:nvPr>
        </p:nvSpPr>
        <p:spPr>
          <a:xfrm>
            <a:off x="4889925" y="326575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4" name="Google Shape;3564;p44"/>
          <p:cNvSpPr/>
          <p:nvPr/>
        </p:nvSpPr>
        <p:spPr>
          <a:xfrm>
            <a:off x="5755215" y="4612685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5" name="Google Shape;3565;p44"/>
          <p:cNvGrpSpPr/>
          <p:nvPr/>
        </p:nvGrpSpPr>
        <p:grpSpPr>
          <a:xfrm>
            <a:off x="6288318" y="4603033"/>
            <a:ext cx="411849" cy="411917"/>
            <a:chOff x="5162200" y="4097750"/>
            <a:chExt cx="338385" cy="338414"/>
          </a:xfrm>
        </p:grpSpPr>
        <p:sp>
          <p:nvSpPr>
            <p:cNvPr id="3566" name="Google Shape;3566;p4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4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4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9" name="Google Shape;3569;p44"/>
          <p:cNvSpPr/>
          <p:nvPr/>
        </p:nvSpPr>
        <p:spPr>
          <a:xfrm>
            <a:off x="5022325" y="4654068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0" name="Google Shape;3570;p44"/>
          <p:cNvSpPr txBox="1">
            <a:spLocks noGrp="1"/>
          </p:cNvSpPr>
          <p:nvPr>
            <p:ph type="body" idx="2"/>
          </p:nvPr>
        </p:nvSpPr>
        <p:spPr>
          <a:xfrm>
            <a:off x="4889975" y="367335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Email : </a:t>
            </a:r>
            <a:r>
              <a:rPr lang="en-US" dirty="0">
                <a:hlinkClick r:id="rId3"/>
              </a:rPr>
              <a:t>wahidsharifi8@gmail.com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Phone Number : 0789000000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28"/>
          <p:cNvSpPr txBox="1">
            <a:spLocks noGrp="1"/>
          </p:cNvSpPr>
          <p:nvPr>
            <p:ph type="body" idx="1"/>
          </p:nvPr>
        </p:nvSpPr>
        <p:spPr>
          <a:xfrm>
            <a:off x="1364342" y="1407430"/>
            <a:ext cx="9753600" cy="45143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KATIB UNIVERSITY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 one of the private university that is located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dehmazang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evaluation of their current network of this university, I have discovered out that their network is consist of basic configuration which lack many essential features and services. Even there is no a centralized server in order to control the whole network of the university .</a:t>
            </a:r>
          </a:p>
          <a:p>
            <a:pPr marL="0" indent="0" algn="l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475D-F89D-4148-9204-D2D956EC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570" y="1567542"/>
            <a:ext cx="9274629" cy="439782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design of KATIB UNIVERISTY was as following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not any central point for controlling the users and data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computers were connected together without any  domain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users were using flash and Har disk for saving of data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broadcast </a:t>
            </a:r>
          </a:p>
          <a:p>
            <a:pPr marL="1079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9D4B37-48E9-D65C-7662-77CFB11B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657B-1DED-4A5B-9ACA-F726C8B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199" y="1309914"/>
            <a:ext cx="9085941" cy="4238171"/>
          </a:xfrm>
        </p:spPr>
        <p:txBody>
          <a:bodyPr/>
          <a:lstStyle/>
          <a:p>
            <a:pPr marL="10795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this topology the following up to date and standard devices are needed and the key components are the following in the list.</a:t>
            </a:r>
          </a:p>
          <a:p>
            <a:pPr marL="10795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Routers for WAN connection and communication 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switch for LAN communication for a specific department 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 and STP cables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RJ45 Connectors 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5C88-D1A3-403C-96B9-9469B292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731" y="1555845"/>
            <a:ext cx="8925636" cy="3915830"/>
          </a:xfrm>
        </p:spPr>
        <p:txBody>
          <a:bodyPr/>
          <a:lstStyle/>
          <a:p>
            <a:pPr marL="1079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l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2016 </a:t>
            </a: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pro for users and clients</a:t>
            </a: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 for Server and clients</a:t>
            </a: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tracer for testing and implementing </a:t>
            </a:r>
          </a:p>
          <a:p>
            <a:pPr marL="10795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D39165-7A77-8338-CF37-E7D89987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0" y="913766"/>
            <a:ext cx="11393490" cy="57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5EDD-F296-464B-A457-A8F05DBF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958" y="1405719"/>
            <a:ext cx="9376012" cy="4271750"/>
          </a:xfrm>
        </p:spPr>
        <p:txBody>
          <a:bodyPr/>
          <a:lstStyle/>
          <a:p>
            <a:pPr marL="10795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which will be provide by the project are:</a:t>
            </a: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Reverse lookup zone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lookup zone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Assigning dynamic IP address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a specific Range of address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F9467-9872-488F-AE24-2BE3FBEF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663" y="1378424"/>
            <a:ext cx="8042039" cy="4093251"/>
          </a:xfrm>
        </p:spPr>
        <p:txBody>
          <a:bodyPr/>
          <a:lstStyle/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policies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users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Groups and OU’s</a:t>
            </a: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107950" lv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separate the branches </a:t>
            </a:r>
          </a:p>
          <a:p>
            <a:pPr marL="107950" lv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Port-security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disallow unauthenticated users from getting access to network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 algn="l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 algn="l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295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Segoe UI</vt:lpstr>
      <vt:lpstr>Barlow Condensed</vt:lpstr>
      <vt:lpstr>Arial</vt:lpstr>
      <vt:lpstr>Abril Fatface</vt:lpstr>
      <vt:lpstr>Aldrich</vt:lpstr>
      <vt:lpstr>Calibri</vt:lpstr>
      <vt:lpstr>Catamaran</vt:lpstr>
      <vt:lpstr>Wingdings</vt:lpstr>
      <vt:lpstr>Times New Roman</vt:lpstr>
      <vt:lpstr>Ubuntu Condensed</vt:lpstr>
      <vt:lpstr>SlidesMania</vt:lpstr>
      <vt:lpstr>Presentation for MIS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title.-</dc:title>
  <dc:creator>DELDAR_01</dc:creator>
  <cp:lastModifiedBy>user</cp:lastModifiedBy>
  <cp:revision>55</cp:revision>
  <dcterms:modified xsi:type="dcterms:W3CDTF">2023-07-11T21:55:01Z</dcterms:modified>
</cp:coreProperties>
</file>