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1260634" y="4847000"/>
            <a:ext cx="3599700" cy="3511267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9220461" y="-16"/>
            <a:ext cx="2064849" cy="4432283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9585747" y="3538422"/>
            <a:ext cx="397557" cy="4815133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950967" y="1114267"/>
            <a:ext cx="6991600" cy="22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950967" y="3405467"/>
            <a:ext cx="6991600" cy="4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137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9092265" y="5429974"/>
            <a:ext cx="674851" cy="2930557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3740127" y="4537828"/>
            <a:ext cx="1057413" cy="3433885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2424868" y="4698296"/>
            <a:ext cx="1524973" cy="3273416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4882935" y="4801173"/>
            <a:ext cx="970980" cy="3170539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5939313" y="4932799"/>
            <a:ext cx="868201" cy="3038915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6892928" y="4561863"/>
            <a:ext cx="1057415" cy="3798667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8007001" y="4543989"/>
            <a:ext cx="1028575" cy="3816543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2646400" y="1918267"/>
            <a:ext cx="68992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2646400" y="3322600"/>
            <a:ext cx="68992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93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352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540463" y="3429009"/>
            <a:ext cx="1325392" cy="428303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11446616" y="218674"/>
            <a:ext cx="1627896" cy="390448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348417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6478451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348417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6478451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3519181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3519181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7649215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7649215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2348433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6478468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2348433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6478468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38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8326017" y="4451427"/>
            <a:ext cx="1609153" cy="3386660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11011142" y="841404"/>
            <a:ext cx="1028775" cy="334088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11227037" y="-169138"/>
            <a:ext cx="944683" cy="3084668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585134" y="-4"/>
            <a:ext cx="365829" cy="4430855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417484" y="4458400"/>
            <a:ext cx="6442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417500" y="1790467"/>
            <a:ext cx="7298800" cy="242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16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6502281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464133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960021" y="5367265"/>
            <a:ext cx="1609153" cy="3386660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10064102" y="5227001"/>
            <a:ext cx="1176945" cy="4228073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2514255" y="5367290"/>
            <a:ext cx="1028775" cy="334088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3694949" y="5669246"/>
            <a:ext cx="944683" cy="3084668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9152935" y="5227005"/>
            <a:ext cx="844688" cy="2956608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8437781" y="5226959"/>
            <a:ext cx="585081" cy="2956685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3212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960000" y="2262267"/>
            <a:ext cx="3451200" cy="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960000" y="3038060"/>
            <a:ext cx="34512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984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55920" y="4198140"/>
            <a:ext cx="731149" cy="3175035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11107064" y="-1942024"/>
            <a:ext cx="1026777" cy="3863064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86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80" name="Google Shape;480;p18"/>
          <p:cNvGrpSpPr/>
          <p:nvPr/>
        </p:nvGrpSpPr>
        <p:grpSpPr>
          <a:xfrm rot="10800000">
            <a:off x="423934" y="-702689"/>
            <a:ext cx="322503" cy="3906084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11370262" y="4007757"/>
            <a:ext cx="650940" cy="3175035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0391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93" name="Google Shape;493;p19"/>
          <p:cNvGrpSpPr/>
          <p:nvPr/>
        </p:nvGrpSpPr>
        <p:grpSpPr>
          <a:xfrm rot="-5400000">
            <a:off x="10798428" y="4616689"/>
            <a:ext cx="885217" cy="3399516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501885" y="-1101691"/>
            <a:ext cx="662713" cy="3348995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7190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9" name="Google Shape;509;p20"/>
          <p:cNvGrpSpPr/>
          <p:nvPr/>
        </p:nvGrpSpPr>
        <p:grpSpPr>
          <a:xfrm rot="5400000">
            <a:off x="73631" y="5057409"/>
            <a:ext cx="829072" cy="2600951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11050731" y="-1798731"/>
            <a:ext cx="863728" cy="3819187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657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9239838" y="-15"/>
            <a:ext cx="1795325" cy="3853739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10307456" y="2316866"/>
            <a:ext cx="1264075" cy="4541077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1260634" y="4847067"/>
            <a:ext cx="3599700" cy="3511267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950967" y="2812233"/>
            <a:ext cx="549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540585"/>
            <a:ext cx="1514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950967" y="3955457"/>
            <a:ext cx="5495600" cy="4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6841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69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8385239" y="4218381"/>
            <a:ext cx="1603255" cy="3441451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9411901" y="1512569"/>
            <a:ext cx="4223388" cy="2289448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960000" y="2296167"/>
            <a:ext cx="5268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0123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1"/>
          </p:nvPr>
        </p:nvSpPr>
        <p:spPr>
          <a:xfrm>
            <a:off x="3076751" y="2590943"/>
            <a:ext cx="635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2"/>
          </p:nvPr>
        </p:nvSpPr>
        <p:spPr>
          <a:xfrm>
            <a:off x="3076751" y="4605843"/>
            <a:ext cx="6356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3"/>
          </p:nvPr>
        </p:nvSpPr>
        <p:spPr>
          <a:xfrm>
            <a:off x="3076751" y="2075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4"/>
          </p:nvPr>
        </p:nvSpPr>
        <p:spPr>
          <a:xfrm>
            <a:off x="3076751" y="4094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3947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11025836" y="-1377365"/>
            <a:ext cx="1019057" cy="4193393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1307315" y="4650862"/>
            <a:ext cx="782237" cy="3396887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1113084" y="4586297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4611716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8110333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1113084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4611720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8110339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182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9585769" y="3813302"/>
            <a:ext cx="1019057" cy="4193393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461382" y="-5"/>
            <a:ext cx="782237" cy="3396887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960100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4559057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8158025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960100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455906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815803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8362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623531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6930869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2623531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6930869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2623533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6930868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2623533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6930868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0805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67675" y="-2199355"/>
            <a:ext cx="987187" cy="3741933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11241021" y="3499550"/>
            <a:ext cx="715371" cy="3371596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4682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4771929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4682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4771929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80756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80756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4682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4771929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4682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4771929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80756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80756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430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5491033" y="84073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5491033" y="180862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5491033" y="267261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5491033" y="3637408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5491033" y="4504495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5491033" y="547286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3" y="121862"/>
            <a:ext cx="3442101" cy="6614297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3160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575425" y="5"/>
            <a:ext cx="751088" cy="3090707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11099321" y="3499550"/>
            <a:ext cx="715371" cy="3371596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 hasCustomPrompt="1"/>
          </p:nvPr>
        </p:nvSpPr>
        <p:spPr>
          <a:xfrm>
            <a:off x="1767533" y="3429000"/>
            <a:ext cx="18652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1251333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1251333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4647200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4647200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8043067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8043067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3" name="Google Shape;773;p29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828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3130600" y="867867"/>
            <a:ext cx="5930800" cy="1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3130533" y="2282483"/>
            <a:ext cx="5930800" cy="1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8" name="Google Shape;778;p30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l="2950" b="3660"/>
          <a:stretch/>
        </p:blipFill>
        <p:spPr>
          <a:xfrm rot="-5400000" flipH="1">
            <a:off x="9755534" y="1360400"/>
            <a:ext cx="3791733" cy="107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l="2922" b="5731"/>
          <a:stretch/>
        </p:blipFill>
        <p:spPr>
          <a:xfrm rot="5400000" flipH="1">
            <a:off x="-1363099" y="4400367"/>
            <a:ext cx="3818700" cy="10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4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67"/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6" name="Google Shape;126;p4"/>
          <p:cNvGrpSpPr/>
          <p:nvPr/>
        </p:nvGrpSpPr>
        <p:grpSpPr>
          <a:xfrm>
            <a:off x="10295757" y="3747574"/>
            <a:ext cx="1003020" cy="3241285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11123803" y="3311290"/>
            <a:ext cx="1062512" cy="3942471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10770154" y="-1519704"/>
            <a:ext cx="1416156" cy="3396807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5671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351471" y="3923899"/>
            <a:ext cx="1193196" cy="3896141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10609047" y="-1266780"/>
            <a:ext cx="1263971" cy="4689987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2587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536330" y="-1566192"/>
            <a:ext cx="829295" cy="3601237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9941607" y="4367010"/>
            <a:ext cx="1299411" cy="4219756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0094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744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170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528401" y="-929099"/>
            <a:ext cx="1628736" cy="3496147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9301670" y="4997614"/>
            <a:ext cx="2268324" cy="3667533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6720077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2057933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6720068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2057933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377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553088" y="4701592"/>
            <a:ext cx="279499" cy="3385448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10936249" y="-905477"/>
            <a:ext cx="609544" cy="3080308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033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950833" y="1684500"/>
            <a:ext cx="102904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34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2031467" y="2334167"/>
            <a:ext cx="8129200" cy="1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294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9"/>
          <p:cNvGrpSpPr/>
          <p:nvPr/>
        </p:nvGrpSpPr>
        <p:grpSpPr>
          <a:xfrm>
            <a:off x="344110" y="3076349"/>
            <a:ext cx="798997" cy="3781665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11071686" y="-1"/>
            <a:ext cx="956132" cy="3346692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699400" y="1455033"/>
            <a:ext cx="4276400" cy="21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699400" y="3574133"/>
            <a:ext cx="4276400" cy="1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6860033" y="802600"/>
            <a:ext cx="4033600" cy="5252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16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960000" y="51494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7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3060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5952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C3950BA-1A89-C202-59C2-94F084D70B75}"/>
              </a:ext>
            </a:extLst>
          </p:cNvPr>
          <p:cNvSpPr txBox="1"/>
          <p:nvPr/>
        </p:nvSpPr>
        <p:spPr>
          <a:xfrm>
            <a:off x="2022231" y="1406532"/>
            <a:ext cx="710770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Bult in function </a:t>
            </a:r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US" sz="32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 box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32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55EB2F8-914A-47DD-39CD-4F1733F31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99356"/>
              </p:ext>
            </p:extLst>
          </p:nvPr>
        </p:nvGraphicFramePr>
        <p:xfrm>
          <a:off x="4354732" y="5275386"/>
          <a:ext cx="47752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0">
                  <a:extLst>
                    <a:ext uri="{9D8B030D-6E8A-4147-A177-3AD203B41FA5}">
                      <a16:colId xmlns:a16="http://schemas.microsoft.com/office/drawing/2014/main" val="321166652"/>
                    </a:ext>
                  </a:extLst>
                </a:gridCol>
              </a:tblGrid>
              <a:tr h="633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Techear : Ahmad Roheed Khaleqyar</a:t>
                      </a:r>
                    </a:p>
                    <a:p>
                      <a:r>
                        <a:rPr lang="en-US" sz="20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Prepared  by: Abdul wahid Sharifi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2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86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1052FC-5232-80B3-713D-56DFA1EA28BF}"/>
              </a:ext>
            </a:extLst>
          </p:cNvPr>
          <p:cNvSpPr txBox="1"/>
          <p:nvPr/>
        </p:nvSpPr>
        <p:spPr>
          <a:xfrm>
            <a:off x="629529" y="68092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in C#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75029-2055-19B0-8048-0308FF0C2F21}"/>
              </a:ext>
            </a:extLst>
          </p:cNvPr>
          <p:cNvSpPr txBox="1"/>
          <p:nvPr/>
        </p:nvSpPr>
        <p:spPr>
          <a:xfrm>
            <a:off x="629528" y="1820408"/>
            <a:ext cx="86129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is a group of statement that together perform a task.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C# we have tow types of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8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6FDD1-1AF0-06AF-4AD5-63C99990CD9C}"/>
              </a:ext>
            </a:extLst>
          </p:cNvPr>
          <p:cNvSpPr txBox="1"/>
          <p:nvPr/>
        </p:nvSpPr>
        <p:spPr>
          <a:xfrm>
            <a:off x="1473589" y="3314436"/>
            <a:ext cx="6098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Bult in method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define method</a:t>
            </a:r>
            <a:endParaRPr lang="en-US" sz="28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33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7725CC9-309C-4A70-7EF8-A579D80481EF}"/>
              </a:ext>
            </a:extLst>
          </p:cNvPr>
          <p:cNvSpPr txBox="1"/>
          <p:nvPr/>
        </p:nvSpPr>
        <p:spPr>
          <a:xfrm>
            <a:off x="699868" y="877873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baseline="0" dirty="0">
                <a:solidFill>
                  <a:schemeClr val="tx1"/>
                </a:solidFill>
              </a:rPr>
              <a:t>Built </a:t>
            </a:r>
            <a:r>
              <a:rPr lang="en-US" sz="3600" b="1" baseline="0" dirty="0">
                <a:solidFill>
                  <a:schemeClr val="tx1"/>
                </a:solidFill>
              </a:rPr>
              <a:t>in</a:t>
            </a:r>
            <a:r>
              <a:rPr lang="en-US" sz="3200" b="1" baseline="0" dirty="0">
                <a:solidFill>
                  <a:schemeClr val="tx1"/>
                </a:solidFill>
              </a:rPr>
              <a:t> method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70690-9E66-8EA5-A79E-BA9F6A4D7B2D}"/>
              </a:ext>
            </a:extLst>
          </p:cNvPr>
          <p:cNvSpPr txBox="1"/>
          <p:nvPr/>
        </p:nvSpPr>
        <p:spPr>
          <a:xfrm>
            <a:off x="699867" y="1842868"/>
            <a:ext cx="89505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function which already defined in the framework and available to be used by the programmer is called a built-in function or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It`s simple to use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It`s save development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C3EF0-3AFB-3CD0-3A86-7C4655F6B2EF}"/>
              </a:ext>
            </a:extLst>
          </p:cNvPr>
          <p:cNvSpPr txBox="1"/>
          <p:nvPr/>
        </p:nvSpPr>
        <p:spPr>
          <a:xfrm>
            <a:off x="1996440" y="4443579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aseline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Math.Sqrt</a:t>
            </a:r>
            <a:r>
              <a:rPr lang="en-US" sz="18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(value)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aseline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Console.writeLine</a:t>
            </a:r>
            <a:r>
              <a:rPr lang="en-US" sz="1800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18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54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DE0659-9277-B54D-9237-009799D1BED4}"/>
              </a:ext>
            </a:extLst>
          </p:cNvPr>
          <p:cNvSpPr txBox="1"/>
          <p:nvPr/>
        </p:nvSpPr>
        <p:spPr>
          <a:xfrm>
            <a:off x="840544" y="101855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b="1" baseline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TextBox</a:t>
            </a:r>
            <a:endParaRPr lang="en-US" sz="36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CB5D8-A7EF-7ACC-D950-90649F45ACAC}"/>
              </a:ext>
            </a:extLst>
          </p:cNvPr>
          <p:cNvSpPr txBox="1"/>
          <p:nvPr/>
        </p:nvSpPr>
        <p:spPr>
          <a:xfrm>
            <a:off x="840544" y="1918882"/>
            <a:ext cx="86692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Winform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textbox controls is used to accept and display an input as a single line of text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Textbox use for editing text</a:t>
            </a:r>
          </a:p>
          <a:p>
            <a:pPr marL="4572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Textbox control have additional functionality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Multiline editing and password character masking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97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839565-D95D-528F-490C-B1D8AC27F443}"/>
              </a:ext>
            </a:extLst>
          </p:cNvPr>
          <p:cNvSpPr txBox="1"/>
          <p:nvPr/>
        </p:nvSpPr>
        <p:spPr>
          <a:xfrm>
            <a:off x="0" y="2933914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Practical</a:t>
            </a:r>
            <a:endParaRPr lang="en-US" sz="72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43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D8DD88-5725-024B-47E9-E649A9C07856}"/>
              </a:ext>
            </a:extLst>
          </p:cNvPr>
          <p:cNvSpPr txBox="1"/>
          <p:nvPr/>
        </p:nvSpPr>
        <p:spPr>
          <a:xfrm>
            <a:off x="939018" y="3128703"/>
            <a:ext cx="6098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60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57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Programming Workshop by Slidesgo</Template>
  <TotalTime>65</TotalTime>
  <Words>139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Anton</vt:lpstr>
      <vt:lpstr>Arial</vt:lpstr>
      <vt:lpstr>Bebas Neue</vt:lpstr>
      <vt:lpstr>Catamaran</vt:lpstr>
      <vt:lpstr>DM Sans</vt:lpstr>
      <vt:lpstr>Nunito Light</vt:lpstr>
      <vt:lpstr>Open Sans</vt:lpstr>
      <vt:lpstr>Proxima Nova</vt:lpstr>
      <vt:lpstr>PT Sans</vt:lpstr>
      <vt:lpstr>Roboto Condensed Light</vt:lpstr>
      <vt:lpstr>Tahoma</vt:lpstr>
      <vt:lpstr>Java Programming Workshop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2023-06-06T11:07:00Z</dcterms:created>
  <dcterms:modified xsi:type="dcterms:W3CDTF">2023-06-06T12:12:11Z</dcterms:modified>
</cp:coreProperties>
</file>