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8300700" cy="10299700"/>
  <p:notesSz cx="18300700" cy="10299700"/>
  <p:defaultTextStyle>
    <a:defPPr>
      <a:defRPr kern="0"/>
    </a:def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7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62487" y="2045976"/>
            <a:ext cx="4041140" cy="761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5306" y="3316961"/>
            <a:ext cx="7774940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0" y="1270711"/>
            <a:ext cx="7651482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lang="en-US" sz="8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lang="en-US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nlocking Workforce Potential: HR Insights and Recommendations</a:t>
            </a:r>
            <a:endParaRPr sz="8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6350"/>
            <a:ext cx="7854950" cy="9798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22350" y="8743887"/>
            <a:ext cx="430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adley Hand ITC" pitchFamily="66" charset="0"/>
              </a:rPr>
              <a:t>Prepared By OLAWALE .Q ADEREMI</a:t>
            </a:r>
            <a:endParaRPr lang="en-US" sz="2000" i="1" dirty="0">
              <a:solidFill>
                <a:schemeClr val="accent6">
                  <a:lumMod val="40000"/>
                  <a:lumOff val="60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  <p:sp>
        <p:nvSpPr>
          <p:cNvPr id="6" name="Flowchart: Manual Operation 5"/>
          <p:cNvSpPr/>
          <p:nvPr/>
        </p:nvSpPr>
        <p:spPr>
          <a:xfrm rot="925500">
            <a:off x="484958" y="837901"/>
            <a:ext cx="4875814" cy="636903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969772">
            <a:off x="1561961" y="920392"/>
            <a:ext cx="338746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INTORDUCTION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Welcome, everyone! Today,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we're going to uncover the hidden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patterns and insights within our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organization's HR data.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With over 1470 employees, our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company's workforce is its greatest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 asset.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 But to truly harness this potential,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we need to understand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who's ready for growth, who's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nearing retirement,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and how we can prepare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 for the future.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 Let's dive into the data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 and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discover opportunities </a:t>
            </a:r>
          </a:p>
          <a:p>
            <a:r>
              <a:rPr lang="en-US" sz="17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ndara Light" pitchFamily="34" charset="0"/>
                <a:ea typeface="Arial Unicode MS" pitchFamily="34" charset="-128"/>
                <a:cs typeface="Arial Unicode MS" pitchFamily="34" charset="-128"/>
              </a:rPr>
              <a:t>to drive success!</a:t>
            </a:r>
            <a:endParaRPr lang="en-US" sz="1700" dirty="0">
              <a:solidFill>
                <a:schemeClr val="accent6">
                  <a:lumMod val="20000"/>
                  <a:lumOff val="80000"/>
                </a:schemeClr>
              </a:solidFill>
              <a:latin typeface="Candara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7750" y="1149347"/>
            <a:ext cx="52120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10" dirty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Objective</a:t>
            </a:r>
            <a:endParaRPr sz="5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8550" y="2254250"/>
            <a:ext cx="5105400" cy="5206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2475" algn="l">
              <a:lnSpc>
                <a:spcPts val="2705"/>
              </a:lnSpc>
              <a:tabLst>
                <a:tab pos="4458335" algn="l"/>
              </a:tabLst>
            </a:pPr>
            <a:r>
              <a:rPr lang="en-US" sz="2450" spc="-1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Rockwell" pitchFamily="18" charset="0"/>
                <a:cs typeface="Verdana"/>
              </a:rPr>
              <a:t>To leverage HR data and analytics to pinpoint employees ripe for advancement, concurrently identifying those approaching retirement, thereby informing targeted development initiatives, seamless knowledge transfer, and a robust succession strategy.</a:t>
            </a:r>
            <a:endParaRPr sz="2450" spc="-10" dirty="0" smtClean="0">
              <a:solidFill>
                <a:schemeClr val="accent6">
                  <a:lumMod val="20000"/>
                  <a:lumOff val="80000"/>
                </a:schemeClr>
              </a:solidFill>
              <a:latin typeface="Rockwell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3913504" cy="11518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204"/>
              </a:spcBef>
            </a:pPr>
            <a:r>
              <a:rPr sz="3700" spc="130" dirty="0"/>
              <a:t>Importance</a:t>
            </a:r>
            <a:r>
              <a:rPr sz="3700" spc="-40" dirty="0"/>
              <a:t> </a:t>
            </a:r>
            <a:r>
              <a:rPr sz="3700" spc="145" dirty="0"/>
              <a:t>of</a:t>
            </a:r>
            <a:r>
              <a:rPr sz="3700" spc="-40" dirty="0"/>
              <a:t> </a:t>
            </a:r>
            <a:r>
              <a:rPr sz="3700" spc="-25" dirty="0"/>
              <a:t>HR </a:t>
            </a:r>
            <a:r>
              <a:rPr sz="3700" spc="80" dirty="0"/>
              <a:t>Analytics</a:t>
            </a:r>
            <a:endParaRPr sz="3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50" y="-86489"/>
            <a:ext cx="9143999" cy="10286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59950" y="1035050"/>
            <a:ext cx="7010400" cy="7762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KEY FINDING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 Distribution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Overview of the organization's workforce, detailing the total number of employees across various departments.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Promotion Readiness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Due for Promotion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Employees prepared for career advancement due to exceptional performance.</a:t>
            </a:r>
          </a:p>
          <a:p>
            <a:pPr lvl="1">
              <a:lnSpc>
                <a:spcPct val="200000"/>
              </a:lnSpc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Due for Promotion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Employees who need further development or haven't met promotion criteria.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Retirement and Succession Planning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Due for Retrenchment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Employees nearing retirement age, facilitating proactive </a:t>
            </a:r>
            <a:r>
              <a:rPr lang="en-US" i="1" dirty="0"/>
              <a:t>succession </a:t>
            </a:r>
            <a:r>
              <a:rPr lang="en-US" dirty="0"/>
              <a:t>planning and talent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spc="-235" dirty="0"/>
              <a:t> </a:t>
            </a:r>
            <a:r>
              <a:rPr spc="155" dirty="0"/>
              <a:t>Metrics</a:t>
            </a:r>
            <a:r>
              <a:rPr spc="-155" dirty="0"/>
              <a:t> </a:t>
            </a:r>
            <a:r>
              <a:rPr spc="165" dirty="0"/>
              <a:t>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8300700" cy="9798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8300700" cy="1040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0700" cy="102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50" y="3073886"/>
            <a:ext cx="9869170" cy="49398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lvl="0"/>
            <a:r>
              <a:rPr lang="en-US" sz="1600" i="1" dirty="0" smtClean="0"/>
              <a:t>	Promotion </a:t>
            </a:r>
            <a:r>
              <a:rPr lang="en-US" sz="1600" i="1" dirty="0"/>
              <a:t>Readiness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Targeted Training: Develop programs for employees "Not Due for Promotion" to enhance skills.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Clear Promotion Criteria: Establish and communicate promotion expectations.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Recognize High Performers: Reward employees "Due for Promotion" with timely advancement opportunities</a:t>
            </a:r>
            <a:r>
              <a:rPr lang="en-US" sz="1600" i="1" dirty="0" smtClean="0"/>
              <a:t>.</a:t>
            </a:r>
            <a:br>
              <a:rPr lang="en-US" sz="1600" i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i="1" dirty="0" smtClean="0"/>
              <a:t>Retirement </a:t>
            </a:r>
            <a:r>
              <a:rPr lang="en-US" sz="1600" i="1" dirty="0"/>
              <a:t>and Succession Planning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Succession Planning: Implement processes for seamless knowledge transfer.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Retirement Resources: Provide support for employees "Due for Retrenchment".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Future Leaders Development: Identify and cultivate potential leaders for critical roles</a:t>
            </a:r>
            <a:r>
              <a:rPr lang="en-US" sz="1600" i="1" dirty="0" smtClean="0"/>
              <a:t>.</a:t>
            </a:r>
            <a:br>
              <a:rPr lang="en-US" sz="1600" i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i="1" dirty="0" smtClean="0"/>
              <a:t>Departmental </a:t>
            </a:r>
            <a:r>
              <a:rPr lang="en-US" sz="1600" i="1" dirty="0"/>
              <a:t>Insights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Workshops: Conduct specific sessions to tackle departmental challenges.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Tailored HR Initiatives: Adapt initiatives to meet unique departmental needs.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Collaboration: Encourage knowledge sharing among departments for organizational success</a:t>
            </a:r>
            <a:r>
              <a:rPr lang="en-US" sz="1600" i="1" dirty="0" smtClean="0"/>
              <a:t>.</a:t>
            </a:r>
            <a:br>
              <a:rPr lang="en-US" sz="1600" i="1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i="1" dirty="0" smtClean="0"/>
              <a:t>Strategic </a:t>
            </a:r>
            <a:r>
              <a:rPr lang="en-US" sz="1600" i="1" dirty="0"/>
              <a:t>Workforce Planning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Review Workforce Plans: Regularly update plans to align with organizational goals.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Data Analytics: Use analytics to forecast talent needs and address gaps.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/>
              <a:t>Culture of Learning: Promote continuous learning and development to enhance growth and retention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9750" y="8045450"/>
            <a:ext cx="4562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THANK YOU.</a:t>
            </a:r>
            <a:endParaRPr lang="en-US" sz="4800" b="1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4950" y="2101850"/>
            <a:ext cx="4180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Bahnschrift" pitchFamily="34" charset="0"/>
              </a:rPr>
              <a:t>Recommendation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219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Objective</vt:lpstr>
      <vt:lpstr>Importance of HR Analytics</vt:lpstr>
      <vt:lpstr>Key Metrics to</vt:lpstr>
      <vt:lpstr>PowerPoint Presentation</vt:lpstr>
      <vt:lpstr>PowerPoint Presentation</vt:lpstr>
      <vt:lpstr> Promotion Readiness Targeted Training: Develop programs for employees "Not Due for Promotion" to enhance skills. Clear Promotion Criteria: Establish and communicate promotion expectations. Recognize High Performers: Reward employees "Due for Promotion" with timely advancement opportunities.   Retirement and Succession Planning Succession Planning: Implement processes for seamless knowledge transfer. Retirement Resources: Provide support for employees "Due for Retrenchment". Future Leaders Development: Identify and cultivate potential leaders for critical roles.   Departmental Insights Workshops: Conduct specific sessions to tackle departmental challenges. Tailored HR Initiatives: Adapt initiatives to meet unique departmental needs. Collaboration: Encourage knowledge sharing among departments for organizational success.   Strategic Workforce Planning Review Workforce Plans: Regularly update plans to align with organizational goals. Data Analytics: Use analytics to forecast talent needs and address gaps. Culture of Learning: Promote continuous learning and development to enhance growth and retention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USER</dc:creator>
  <cp:lastModifiedBy>USER</cp:lastModifiedBy>
  <cp:revision>10</cp:revision>
  <dcterms:created xsi:type="dcterms:W3CDTF">2024-08-15T17:18:27Z</dcterms:created>
  <dcterms:modified xsi:type="dcterms:W3CDTF">2024-08-16T08:51:51Z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2024-08-15T00:00:00Z</vt:filetime>
  </property>
  <property fmtid="{D5CDD505-2E9C-101B-9397-08002B2CF9AE}" pid="5" name="Producer">
    <vt:lpwstr>3-Heights(TM) PDF Security Shell 4.8.25.2 (http://www.pdf-tools.com)</vt:lpwstr>
  </property>
</Properties>
</file>