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8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2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9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4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1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4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70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8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1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7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ED97-0F95-457A-BC45-9685D18EFEE8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38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2ED97-0F95-457A-BC45-9685D18EFEE8}" type="datetimeFigureOut">
              <a:rPr lang="zh-CN" altLang="en-US" smtClean="0"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06F9C-262E-4B19-85F4-8210B0972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11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应用程序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409902"/>
                  </p:ext>
                </p:extLst>
              </p:nvPr>
            </p:nvGraphicFramePr>
            <p:xfrm>
              <a:off x="1014152" y="483176"/>
              <a:ext cx="10163695" cy="556017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应用程序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4152" y="483176"/>
                <a:ext cx="10163695" cy="55601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35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应用程序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14152" y="483176"/>
              <a:ext cx="10163695" cy="556017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应用程序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4152" y="483176"/>
                <a:ext cx="10163695" cy="55601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52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ABD4A516-26A5-4902-A1F0-7CB891195EE8}">
  <we:reference id="wa104295828" version="1.6.0.0" store="zh-CN" storeType="OMEX"/>
  <we:alternateReferences>
    <we:reference id="wa104295828" version="1.6.0.0" store="zh-CN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ahlmzr.github.io/html/geo-lines.html&quot;,&quot;values&quot;:{},&quot;data&quot;:{&quot;uri&quot;:&quot;wahlmzr.github.io/html/geo-lines.html&quot;},&quot;secure&quot;:false}],&quot;name&quot;:&quot;wahlmzr.github.io/html/geo-lines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B85C487D-C87D-44AC-B61C-219C20E2A411}">
  <we:reference id="wa104295828" version="1.6.0.0" store="zh-CN" storeType="OMEX"/>
  <we:alternateReferences>
    <we:reference id="wa104295828" version="1.6.0.0" store="zh-CN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ahlmzr.github.io/html/heatmap-cartesian.html&quot;,&quot;values&quot;:{},&quot;data&quot;:{&quot;uri&quot;:&quot;wahlmzr.github.io/html/heatmap-cartesian.html&quot;},&quot;secure&quot;:false}],&quot;name&quot;:&quot;wahlmzr.github.io/html/heatmap-cartesian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IT部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马书果</dc:creator>
  <cp:lastModifiedBy>马书果</cp:lastModifiedBy>
  <cp:revision>10</cp:revision>
  <dcterms:created xsi:type="dcterms:W3CDTF">2017-01-03T09:26:50Z</dcterms:created>
  <dcterms:modified xsi:type="dcterms:W3CDTF">2017-01-04T00:48:33Z</dcterms:modified>
</cp:coreProperties>
</file>