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f1dedc01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f1dedc01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f1dedc0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f1dedc0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f1dedc01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f1dedc01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f1dedc01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f1dedc01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f1dedc01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f1dedc01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f1dedc01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f1dedc01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Covid-19 Data   Visualization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Dataset: “</a:t>
            </a:r>
            <a:r>
              <a:rPr lang="en">
                <a:solidFill>
                  <a:schemeClr val="lt1"/>
                </a:solidFill>
              </a:rPr>
              <a:t>Conditions Contributing to COVID-19 Deaths, by State and Age, Provisional 2020-2023”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12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Field Names -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7974" y="685275"/>
            <a:ext cx="6358625" cy="445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69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Filtered by month, at the U.S. level, and all ages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900" y="666350"/>
            <a:ext cx="7384949" cy="438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Total Number of Deaths in the U.S. from Covid-19 alone Each Year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5878800" y="4886975"/>
            <a:ext cx="412500" cy="119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025" y="866000"/>
            <a:ext cx="7857350" cy="4277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6135525" y="5027975"/>
            <a:ext cx="412500" cy="119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10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Total Number of Deaths in the U.S. from Diseases Contributing to Covid-19 By Year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425" y="964475"/>
            <a:ext cx="7032202" cy="417902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5677100" y="5027975"/>
            <a:ext cx="412500" cy="115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3300" y="629038"/>
            <a:ext cx="1790700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68670" y="1800621"/>
            <a:ext cx="175996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77">
                <a:solidFill>
                  <a:schemeClr val="lt1"/>
                </a:solidFill>
              </a:rPr>
              <a:t>Tableau Demonstration - </a:t>
            </a:r>
            <a:r>
              <a:rPr lang="en" sz="3577">
                <a:solidFill>
                  <a:schemeClr val="lt1"/>
                </a:solidFill>
              </a:rPr>
              <a:t>Filtered at the state level by month</a:t>
            </a:r>
            <a:endParaRPr sz="3577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Tableau Demonstration - Filter includes age groups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