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73" r:id="rId8"/>
    <p:sldId id="270" r:id="rId9"/>
    <p:sldId id="271" r:id="rId10"/>
    <p:sldId id="272" r:id="rId11"/>
    <p:sldId id="274" r:id="rId12"/>
    <p:sldId id="275" r:id="rId13"/>
    <p:sldId id="277" r:id="rId14"/>
    <p:sldId id="276" r:id="rId15"/>
    <p:sldId id="267" r:id="rId16"/>
  </p:sldIdLst>
  <p:sldSz cx="18288000" cy="10287000"/>
  <p:notesSz cx="6858000" cy="9144000"/>
  <p:embeddedFontLst>
    <p:embeddedFont>
      <p:font typeface="Poppins Bold" panose="00000800000000000000"/>
      <p:bold r:id="rId20"/>
    </p:embeddedFont>
    <p:embeddedFont>
      <p:font typeface="Josefin Sans Regular" panose="0000050000000000000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Plus Jakarta Sans ExtraBold" charset="0"/>
      <p:bold r:id="rId26"/>
    </p:embeddedFont>
    <p:embeddedFont>
      <p:font typeface="Plus Jakarta Sans" charset="0"/>
      <p:regular r:id="rId27"/>
      <p:bold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72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0" y="0"/>
            <a:ext cx="18288000" cy="5941105"/>
            <a:chOff x="0" y="0"/>
            <a:chExt cx="24384000" cy="792147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25604" b="25604"/>
            <a:stretch>
              <a:fillRect/>
            </a:stretch>
          </p:blipFill>
          <p:spPr>
            <a:xfrm>
              <a:off x="0" y="0"/>
              <a:ext cx="24384000" cy="7921474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3132455"/>
            <a:ext cx="16340455" cy="2179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000"/>
              </a:lnSpc>
            </a:pPr>
            <a:r>
              <a:rPr lang="en-US" sz="17000">
                <a:solidFill>
                  <a:srgbClr val="FFFFFF"/>
                </a:solidFill>
                <a:latin typeface="Plus Jakarta Sans ExtraBold" charset="0"/>
                <a:cs typeface="Plus Jakarta Sans ExtraBold" charset="0"/>
              </a:rPr>
              <a:t>AIE-Learning</a:t>
            </a:r>
            <a:endParaRPr lang="en-US" sz="17000">
              <a:solidFill>
                <a:srgbClr val="FFFFFF"/>
              </a:solidFill>
              <a:latin typeface="Plus Jakarta Sans ExtraBold" charset="0"/>
              <a:cs typeface="Plus Jakarta Sans ExtraBold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0820" y="6896098"/>
            <a:ext cx="6913651" cy="68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31313"/>
                </a:solidFill>
                <a:latin typeface="Poppins Bold" panose="00000800000000000000"/>
              </a:rPr>
              <a:t>WAHYU AGUNG LAKSONO</a:t>
            </a:r>
            <a:endParaRPr lang="en-US" sz="3800">
              <a:solidFill>
                <a:srgbClr val="131313"/>
              </a:solidFill>
              <a:latin typeface="Poppins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820" y="7571592"/>
            <a:ext cx="6492284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131313"/>
                </a:solidFill>
                <a:latin typeface="Plus Jakarta Sans" charset="0"/>
                <a:cs typeface="Plus Jakarta Sans" charset="0"/>
              </a:rPr>
              <a:t>Bidang Programmer</a:t>
            </a:r>
            <a:endParaRPr lang="en-US" sz="2800">
              <a:solidFill>
                <a:srgbClr val="131313"/>
              </a:solidFill>
              <a:latin typeface="Plus Jakarta Sans" charset="0"/>
              <a:cs typeface="Plus Jakarta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SISWA-MEMPELAJARI MATERI/TUGAS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452370"/>
            <a:ext cx="14372590" cy="6955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GURU-MELIHAT PENGUMPULAN TUGAS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452370"/>
            <a:ext cx="14373225" cy="6955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MENGELOLA CATATAN PRIBADI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2422525"/>
            <a:ext cx="14782165" cy="7153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8400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CHAT-MENYIMPAN PESAN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2857500"/>
            <a:ext cx="5986780" cy="6773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0" y="17907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>
                <a:solidFill>
                  <a:srgbClr val="131313"/>
                </a:solidFill>
                <a:latin typeface="Plus Jakarta Sans" charset="0"/>
                <a:cs typeface="Plus Jakarta Sans" charset="0"/>
              </a:rPr>
              <a:t>(DISIMPAN KE CATANAN)</a:t>
            </a:r>
            <a:endParaRPr lang="en-US">
              <a:solidFill>
                <a:srgbClr val="131313"/>
              </a:solidFill>
              <a:latin typeface="Plus Jakarta Sans" charset="0"/>
              <a:cs typeface="Plus Jakarta San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0" y="0"/>
            <a:ext cx="18288000" cy="5941105"/>
            <a:chOff x="0" y="0"/>
            <a:chExt cx="24384000" cy="792147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25604" b="25604"/>
            <a:stretch>
              <a:fillRect/>
            </a:stretch>
          </p:blipFill>
          <p:spPr>
            <a:xfrm>
              <a:off x="0" y="0"/>
              <a:ext cx="24384000" cy="7921474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721844" y="7747431"/>
            <a:ext cx="8844312" cy="1184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131313"/>
                </a:solidFill>
                <a:latin typeface="Poppins Bold" panose="00000800000000000000"/>
              </a:rPr>
              <a:t>TERIMA KASIH :)</a:t>
            </a:r>
            <a:endParaRPr lang="en-US" sz="6600">
              <a:solidFill>
                <a:srgbClr val="131313"/>
              </a:solidFill>
              <a:latin typeface="Poppins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10876635" y="0"/>
            <a:ext cx="7411365" cy="10287000"/>
            <a:chOff x="0" y="0"/>
            <a:chExt cx="9881820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26014" r="26014"/>
            <a:stretch>
              <a:fillRect/>
            </a:stretch>
          </p:blipFill>
          <p:spPr>
            <a:xfrm>
              <a:off x="0" y="0"/>
              <a:ext cx="9881820" cy="13716000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4857333">
            <a:off x="-961525" y="-2765933"/>
            <a:ext cx="3410661" cy="64462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220" y="1638315"/>
            <a:ext cx="6913651" cy="68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131313"/>
                </a:solidFill>
                <a:latin typeface="Poppins Bold" panose="00000800000000000000"/>
              </a:rPr>
              <a:t>PENGENALAN</a:t>
            </a:r>
            <a:endParaRPr lang="en-US" sz="3800">
              <a:solidFill>
                <a:srgbClr val="131313"/>
              </a:solidFill>
              <a:latin typeface="Poppins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220" y="2684796"/>
            <a:ext cx="8007765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35"/>
              </a:lnSpc>
            </a:pPr>
            <a:r>
              <a:rPr lang="en-US" sz="2185">
                <a:solidFill>
                  <a:srgbClr val="131313"/>
                </a:solidFill>
                <a:latin typeface="Josefin Sans Regular" panose="00000500000000000000"/>
              </a:rPr>
              <a:t>AIE-Learning adalah sebuah Aplikasi e-Learning berbasis web yang terintegrasi dengan ChatGPT dari OpenAI. </a:t>
            </a:r>
            <a:endParaRPr lang="en-US" sz="2185">
              <a:solidFill>
                <a:srgbClr val="131313"/>
              </a:solidFill>
              <a:latin typeface="Josefin Sans Regular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4005" y="3845347"/>
            <a:ext cx="8007765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35"/>
              </a:lnSpc>
            </a:pPr>
            <a:r>
              <a:rPr lang="en-US" sz="2185">
                <a:solidFill>
                  <a:srgbClr val="131313"/>
                </a:solidFill>
                <a:latin typeface="Josefin Sans Regular" panose="00000500000000000000"/>
                <a:sym typeface="+mn-ea"/>
              </a:rPr>
              <a:t>Dapat memudahkan proses pembelajaran antara Guru dan Siswa dengan bantuan AI di dalamnya.</a:t>
            </a:r>
            <a:endParaRPr lang="en-US" sz="2185">
              <a:solidFill>
                <a:srgbClr val="131313"/>
              </a:solidFill>
              <a:latin typeface="Josefin Sans Regular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674870" y="4533900"/>
            <a:ext cx="8938260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t">
              <a:lnSpc>
                <a:spcPts val="5320"/>
              </a:lnSpc>
            </a:pPr>
            <a:r>
              <a:rPr lang="en-US" sz="9600">
                <a:solidFill>
                  <a:srgbClr val="131313"/>
                </a:solidFill>
                <a:latin typeface="Poppins Bold" panose="00000800000000000000"/>
              </a:rPr>
              <a:t>ALUR APLIKASI</a:t>
            </a:r>
            <a:endParaRPr lang="en-US" sz="9600">
              <a:solidFill>
                <a:srgbClr val="131313"/>
              </a:solidFill>
              <a:latin typeface="Poppins Bold" panose="0000080000000000000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350" y="2363470"/>
            <a:ext cx="14818360" cy="7171055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PENDAFTARAN AKUN USER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LOGIN KE APLIKASI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324100"/>
            <a:ext cx="14783435" cy="7153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AI CHAT ASSISTANT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rcRect l="66925"/>
          <a:stretch>
            <a:fillRect/>
          </a:stretch>
        </p:blipFill>
        <p:spPr>
          <a:xfrm>
            <a:off x="6395720" y="2400300"/>
            <a:ext cx="5087620" cy="744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GURU-MENGELOLA KELAS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314700"/>
            <a:ext cx="12127865" cy="5868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2628900"/>
            <a:ext cx="7347585" cy="3555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GURU-MENGELOLA MATERI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314700"/>
            <a:ext cx="12129135" cy="5869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870" y="2628900"/>
            <a:ext cx="7346315" cy="3555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57000"/>
          </a:blip>
          <a:srcRect l="5092" t="10185" r="509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282667">
            <a:off x="-569095" y="-2194433"/>
            <a:ext cx="3410661" cy="6446267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468135">
            <a:off x="16582669" y="6035167"/>
            <a:ext cx="3410661" cy="6446267"/>
          </a:xfrm>
          <a:prstGeom prst="rect">
            <a:avLst/>
          </a:prstGeom>
        </p:spPr>
      </p:pic>
      <p:sp>
        <p:nvSpPr>
          <p:cNvPr id="4" name="TextBox 7"/>
          <p:cNvSpPr txBox="1"/>
          <p:nvPr/>
        </p:nvSpPr>
        <p:spPr>
          <a:xfrm>
            <a:off x="2433955" y="1333500"/>
            <a:ext cx="13011785" cy="681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31313"/>
                </a:solidFill>
                <a:latin typeface="Plus Jakarta Sans ExtraBold" charset="0"/>
                <a:cs typeface="Plus Jakarta Sans ExtraBold" charset="0"/>
              </a:rPr>
              <a:t>SISWA-MENGIKUTI KELAS</a:t>
            </a:r>
            <a:endParaRPr lang="en-US" sz="3800" b="1">
              <a:solidFill>
                <a:srgbClr val="131313"/>
              </a:solidFill>
              <a:latin typeface="Plus Jakarta Sans ExtraBold" charset="0"/>
              <a:cs typeface="Plus Jakarta Sans Extra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314700"/>
            <a:ext cx="12148820" cy="5878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870" y="2628900"/>
            <a:ext cx="7346315" cy="3554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Presentation</Application>
  <PresentationFormat>On-screen Show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Poppins Bold</vt:lpstr>
      <vt:lpstr>Josefin Sans Regular</vt:lpstr>
      <vt:lpstr>Poppins</vt:lpstr>
      <vt:lpstr>Microsoft YaHei</vt:lpstr>
      <vt:lpstr>Arial Unicode MS</vt:lpstr>
      <vt:lpstr>Calibri</vt:lpstr>
      <vt:lpstr>Montserrat</vt:lpstr>
      <vt:lpstr>Plus Jakarta Sans ExtraBold</vt:lpstr>
      <vt:lpstr>Plus Jakarta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Merah Putih Simpel Modern Profesional Bisnis Perusahaan Presentasi</dc:title>
  <dc:creator/>
  <cp:lastModifiedBy>user</cp:lastModifiedBy>
  <cp:revision>25</cp:revision>
  <dcterms:created xsi:type="dcterms:W3CDTF">2006-08-16T00:00:00Z</dcterms:created>
  <dcterms:modified xsi:type="dcterms:W3CDTF">2023-06-24T16:45:06Z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6FB8094E127743FB9AE4C6B02637E8F9</vt:lpwstr>
  </property>
  <property fmtid="{D5CDD505-2E9C-101B-9397-08002B2CF9AE}" pid="3" name="KSOProductBuildVer">
    <vt:lpwstr>1033-11.2.0.11537</vt:lpwstr>
  </property>
</Properties>
</file>