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77" r:id="rId14"/>
    <p:sldId id="268" r:id="rId15"/>
    <p:sldId id="269" r:id="rId16"/>
    <p:sldId id="270" r:id="rId17"/>
    <p:sldId id="278" r:id="rId18"/>
    <p:sldId id="272" r:id="rId19"/>
    <p:sldId id="273" r:id="rId20"/>
    <p:sldId id="279" r:id="rId21"/>
    <p:sldId id="274" r:id="rId22"/>
    <p:sldId id="275" r:id="rId23"/>
    <p:sldId id="28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F0ED-7EF2-4F76-A674-95E46426D3B0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6F6C-858A-4DAA-AA90-AA8701685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E6F6C-858A-4DAA-AA90-AA87016858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7C5022-6DE8-461F-94C6-B1602C583536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CEBB16-A4C2-4872-B754-35D0A177FB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1066800"/>
          </a:xfrm>
        </p:spPr>
        <p:txBody>
          <a:bodyPr/>
          <a:lstStyle/>
          <a:p>
            <a:pPr algn="l"/>
            <a:r>
              <a:rPr lang="en-US" dirty="0" err="1"/>
              <a:t>Mengatur</a:t>
            </a:r>
            <a:r>
              <a:rPr lang="en-US" dirty="0"/>
              <a:t> Font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590800"/>
            <a:ext cx="86106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Tag &lt;font&gt;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berguna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mengatur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ukuran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warna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font.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Conth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&lt;html&gt;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&lt;head&gt;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&lt;title&gt;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jenis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font &lt;/title&gt;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&lt;/head&gt;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&lt;body&gt;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Normal : 012345ABCD &lt;BR&gt;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&lt;font face = “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arial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”&gt; 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arial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  : 012345ABCD &lt;/font 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&lt;</a:t>
            </a:r>
            <a:r>
              <a:rPr lang="en-US" sz="2400" dirty="0" err="1">
                <a:latin typeface="Arial" pitchFamily="34" charset="0"/>
                <a:ea typeface="+mj-ea"/>
                <a:cs typeface="Arial" pitchFamily="34" charset="0"/>
              </a:rPr>
              <a:t>br</a:t>
            </a:r>
            <a:r>
              <a:rPr lang="en-US" sz="2400" dirty="0">
                <a:latin typeface="Arial" pitchFamily="34" charset="0"/>
                <a:ea typeface="+mj-ea"/>
                <a:cs typeface="Arial" pitchFamily="34" charset="0"/>
              </a:rPr>
              <a:t>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&lt;font face = “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verdana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”&gt;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verdana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 012345ABCD &lt;/font 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&lt;/html&gt;</a:t>
            </a:r>
          </a:p>
          <a:p>
            <a:pPr lvl="0" algn="just">
              <a:spcBef>
                <a:spcPct val="0"/>
              </a:spcBef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6858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border=“1”&gt;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align=“center”&gt;</a:t>
            </a:r>
            <a:r>
              <a:rPr lang="en-US" dirty="0" err="1"/>
              <a:t>satu</a:t>
            </a:r>
            <a:r>
              <a:rPr lang="en-US" dirty="0"/>
              <a:t>&lt;/td&gt;</a:t>
            </a:r>
          </a:p>
          <a:p>
            <a:r>
              <a:rPr lang="en-US" dirty="0"/>
              <a:t>&lt;td align=“center”&gt;</a:t>
            </a:r>
            <a:r>
              <a:rPr lang="en-US" dirty="0" err="1"/>
              <a:t>dua</a:t>
            </a:r>
            <a:r>
              <a:rPr lang="en-US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align=“center”&gt;</a:t>
            </a:r>
            <a:r>
              <a:rPr lang="en-US" dirty="0" err="1"/>
              <a:t>tiga</a:t>
            </a:r>
            <a:r>
              <a:rPr lang="en-US" dirty="0"/>
              <a:t>&lt;/td&gt;</a:t>
            </a:r>
          </a:p>
          <a:p>
            <a:r>
              <a:rPr lang="en-US" dirty="0"/>
              <a:t>&lt;td align=“center”&gt;</a:t>
            </a:r>
            <a:r>
              <a:rPr lang="en-US" dirty="0" err="1"/>
              <a:t>empat</a:t>
            </a:r>
            <a:r>
              <a:rPr lang="en-US" dirty="0"/>
              <a:t>&lt;/td&gt;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3C633E-4BDD-47B1-BE9C-8985B947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4343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685800"/>
            <a:ext cx="7772400" cy="5867400"/>
          </a:xfrm>
        </p:spPr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&lt;table&gt;</a:t>
            </a:r>
          </a:p>
          <a:p>
            <a:r>
              <a:rPr lang="en-US" dirty="0"/>
              <a:t>&lt;caption&gt;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&lt;/caption&gt;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nama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harga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flasdisk</a:t>
            </a:r>
            <a:r>
              <a:rPr lang="en-US" dirty="0"/>
              <a:t>&lt;/td&gt;&lt;td&gt;75.000&lt;/td&gt;&lt;/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&gt;&lt;td&gt;mouse&lt;/td&gt;&lt;td&gt;85.000&lt;/td&gt;&lt;/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hardisk</a:t>
            </a:r>
            <a:r>
              <a:rPr lang="en-US" dirty="0"/>
              <a:t>&lt;/td&gt;&lt;td&gt;450.000&lt;/td&gt;&lt;/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28AF8B-556E-437F-8351-3D93A32E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47900"/>
            <a:ext cx="4267199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762000"/>
            <a:ext cx="7772400" cy="5791200"/>
          </a:xfrm>
        </p:spPr>
        <p:txBody>
          <a:bodyPr/>
          <a:lstStyle/>
          <a:p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align = “BOTTOM” </a:t>
            </a:r>
            <a:r>
              <a:rPr lang="en-US" dirty="0" err="1"/>
              <a:t>pada</a:t>
            </a:r>
            <a:r>
              <a:rPr lang="en-US" dirty="0"/>
              <a:t> tag &lt;caption&gt;.</a:t>
            </a:r>
          </a:p>
          <a:p>
            <a:endParaRPr lang="en-US" dirty="0"/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BGCOLOR </a:t>
            </a:r>
            <a:r>
              <a:rPr lang="en-US" dirty="0" err="1"/>
              <a:t>pada</a:t>
            </a:r>
            <a:r>
              <a:rPr lang="en-US" dirty="0"/>
              <a:t> tag &lt;table&gt;.</a:t>
            </a:r>
          </a:p>
          <a:p>
            <a:endParaRPr lang="en-US" dirty="0"/>
          </a:p>
          <a:p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Sel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ROWSPAN </a:t>
            </a:r>
            <a:r>
              <a:rPr lang="en-US" dirty="0" err="1"/>
              <a:t>pada</a:t>
            </a:r>
            <a:r>
              <a:rPr lang="en-US" dirty="0"/>
              <a:t> tag&lt;td&gt;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685800"/>
            <a:ext cx="8080248" cy="5715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Rowspan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border="1"&gt;</a:t>
            </a:r>
          </a:p>
          <a:p>
            <a:r>
              <a:rPr lang="en-US" dirty="0"/>
              <a:t>&lt;caption align = "bottom"&gt;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&lt;/caption&gt;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 ="3“&gt;</a:t>
            </a:r>
            <a:r>
              <a:rPr lang="en-US" dirty="0" err="1"/>
              <a:t>sumatera</a:t>
            </a:r>
            <a:r>
              <a:rPr lang="en-US" dirty="0"/>
              <a:t> </a:t>
            </a:r>
            <a:r>
              <a:rPr lang="en-US" dirty="0" err="1"/>
              <a:t>selatan</a:t>
            </a:r>
            <a:r>
              <a:rPr lang="en-US" dirty="0"/>
              <a:t>&lt;/td&gt;</a:t>
            </a:r>
          </a:p>
          <a:p>
            <a:r>
              <a:rPr lang="en-US" dirty="0"/>
              <a:t>&lt;td&gt;</a:t>
            </a:r>
            <a:r>
              <a:rPr lang="en-US" dirty="0" err="1"/>
              <a:t>palembang</a:t>
            </a:r>
            <a:r>
              <a:rPr lang="en-US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prabumulih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lubuk</a:t>
            </a:r>
            <a:r>
              <a:rPr lang="en-US" dirty="0"/>
              <a:t> </a:t>
            </a:r>
            <a:r>
              <a:rPr lang="en-US" dirty="0" err="1"/>
              <a:t>linggau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762000"/>
            <a:ext cx="7772400" cy="5486400"/>
          </a:xfrm>
        </p:spPr>
        <p:txBody>
          <a:bodyPr/>
          <a:lstStyle/>
          <a:p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 ="4“&gt;</a:t>
            </a:r>
            <a:r>
              <a:rPr lang="en-US" dirty="0" err="1"/>
              <a:t>sumatera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&lt;/td&gt;</a:t>
            </a:r>
          </a:p>
          <a:p>
            <a:r>
              <a:rPr lang="en-US" dirty="0"/>
              <a:t>&lt;td&gt;</a:t>
            </a:r>
            <a:r>
              <a:rPr lang="en-US" dirty="0" err="1"/>
              <a:t>bukit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solok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padang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  <a:r>
              <a:rPr lang="en-US" dirty="0" err="1"/>
              <a:t>pariaman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B8041-4279-4053-876E-0C127A64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71662"/>
            <a:ext cx="4800600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8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533400" y="533400"/>
            <a:ext cx="8080248" cy="57150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Colspan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889844"/>
            <a:ext cx="63246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colspan</a:t>
            </a:r>
            <a:r>
              <a:rPr lang="en-US" sz="2000" dirty="0"/>
              <a:t> 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endParaRPr lang="en-US" sz="2000" dirty="0"/>
          </a:p>
          <a:p>
            <a:r>
              <a:rPr lang="en-US" sz="2000" dirty="0"/>
              <a:t>&lt;table border ="1"&gt;</a:t>
            </a:r>
          </a:p>
          <a:p>
            <a:r>
              <a:rPr lang="en-US" sz="2000" dirty="0"/>
              <a:t>&lt;caption&gt; </a:t>
            </a:r>
            <a:r>
              <a:rPr lang="en-US" sz="2000" dirty="0" err="1"/>
              <a:t>daftar</a:t>
            </a:r>
            <a:r>
              <a:rPr lang="en-US" sz="2000" dirty="0"/>
              <a:t> target &lt;/caption&gt;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 </a:t>
            </a:r>
            <a:r>
              <a:rPr lang="en-US" sz="2000" dirty="0" err="1"/>
              <a:t>colspan</a:t>
            </a:r>
            <a:r>
              <a:rPr lang="en-US" sz="2000" dirty="0"/>
              <a:t> ="2"&gt; area: </a:t>
            </a:r>
            <a:r>
              <a:rPr lang="en-US" sz="2000" dirty="0" err="1"/>
              <a:t>Jawa</a:t>
            </a:r>
            <a:r>
              <a:rPr lang="en-US" sz="2000" dirty="0"/>
              <a:t> Tengah&lt;/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&gt;&lt;td&gt;Semarang&lt;/td&gt;&lt;td&gt;15.000.000&lt;/td&gt;&lt;/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&gt;&lt;td&gt; kudus&lt;/td&gt;&lt;td&gt;11.000.000&lt;/td&gt;&lt;/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&gt;&lt;td&gt;Solo&lt;/td&gt;&lt;td&gt;14.000.000&lt;/td&gt;&lt;/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05342"/>
            <a:ext cx="6172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 </a:t>
            </a:r>
            <a:r>
              <a:rPr lang="en-US" sz="2000" dirty="0" err="1"/>
              <a:t>colspan</a:t>
            </a:r>
            <a:r>
              <a:rPr lang="en-US" sz="2000" dirty="0"/>
              <a:t> ="2"&gt; area: </a:t>
            </a:r>
            <a:r>
              <a:rPr lang="en-US" sz="2000" dirty="0" err="1"/>
              <a:t>Jawa</a:t>
            </a:r>
            <a:r>
              <a:rPr lang="en-US" sz="2000" dirty="0"/>
              <a:t> </a:t>
            </a:r>
            <a:r>
              <a:rPr lang="en-US" sz="2000" dirty="0" err="1"/>
              <a:t>Timur</a:t>
            </a:r>
            <a:r>
              <a:rPr lang="en-US" sz="2000" dirty="0"/>
              <a:t>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&gt;&lt;td&gt;Surabaya&lt;/td&gt;&lt;td&gt;20.000.000&lt;/td&gt;&lt;/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&gt;&lt;td&gt;Malang&lt;/td&gt;&lt;td&gt;12.000.000&lt;/td&gt;&lt;/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&gt;&lt;td&gt;Kediri&lt;/td&gt;&lt;td&gt;11.000.000&lt;/td&gt;&lt;/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</a:t>
            </a:r>
            <a:r>
              <a:rPr lang="en-US" sz="2000" dirty="0"/>
              <a:t>&gt;&lt;td&gt;</a:t>
            </a:r>
            <a:r>
              <a:rPr lang="en-US" sz="2000" dirty="0" err="1"/>
              <a:t>Madiun</a:t>
            </a:r>
            <a:r>
              <a:rPr lang="en-US" sz="2000" dirty="0"/>
              <a:t>&lt;/td&gt;&lt;td&gt;13.000.000&lt;/td&gt;&lt;/</a:t>
            </a:r>
            <a:r>
              <a:rPr lang="en-US" sz="2000" dirty="0" err="1"/>
              <a:t>tr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/>
              <a:t>&lt;/table&gt;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914400"/>
            <a:ext cx="77724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Ukuran</a:t>
            </a:r>
            <a:r>
              <a:rPr lang="en-US" dirty="0"/>
              <a:t> Font</a:t>
            </a:r>
          </a:p>
          <a:p>
            <a:r>
              <a:rPr lang="en-US" dirty="0" err="1"/>
              <a:t>Untuk</a:t>
            </a:r>
            <a:r>
              <a:rPr lang="en-US" dirty="0"/>
              <a:t> font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size, </a:t>
            </a:r>
            <a:r>
              <a:rPr lang="en-US" dirty="0" err="1"/>
              <a:t>contoh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</a:t>
            </a:r>
            <a:r>
              <a:rPr lang="en-US" dirty="0" err="1"/>
              <a:t>ukuran</a:t>
            </a:r>
            <a:r>
              <a:rPr lang="en-US" dirty="0"/>
              <a:t> font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&lt;normal : 012345ABCD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=“1”&gt;size 1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=“2”&gt;size 2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=“3”&gt;size 3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=“4”&gt;size 4: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=“5”&gt;size 5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=“6”&gt;size 6: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D0FA5-86CA-458F-B1BF-1DE914E5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52562"/>
            <a:ext cx="4571999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533400" y="533400"/>
            <a:ext cx="8080248" cy="5715000"/>
          </a:xfrm>
          <a:prstGeom prst="rect">
            <a:avLst/>
          </a:prstGeom>
        </p:spPr>
        <p:txBody>
          <a:bodyPr vert="horz" lIns="0" rIns="18288">
            <a:normAutofit fontScale="70000" lnSpcReduction="20000"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endParaRPr lang="en-US" sz="2600" dirty="0"/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&lt;html&gt;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&lt;head&gt;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&lt;title&gt;</a:t>
            </a:r>
            <a:r>
              <a:rPr lang="en-US" sz="2600" dirty="0" err="1"/>
              <a:t>Penggunaan</a:t>
            </a:r>
            <a:r>
              <a:rPr lang="en-US" sz="2600" dirty="0"/>
              <a:t> </a:t>
            </a:r>
            <a:r>
              <a:rPr lang="en-US" sz="2600" dirty="0" err="1"/>
              <a:t>Colspan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rowspan</a:t>
            </a:r>
            <a:r>
              <a:rPr lang="en-US" sz="2600" dirty="0"/>
              <a:t>&lt;/title&gt;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&lt;/head&gt;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&lt;body&gt;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dirty="0"/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&lt;table border ="1"&gt;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&lt;caption&gt;</a:t>
            </a:r>
            <a:r>
              <a:rPr lang="en-US" sz="2600" dirty="0" err="1"/>
              <a:t>Daftar</a:t>
            </a:r>
            <a:r>
              <a:rPr lang="en-US" sz="2600" dirty="0"/>
              <a:t> </a:t>
            </a:r>
            <a:r>
              <a:rPr lang="en-US" sz="2600" dirty="0" err="1"/>
              <a:t>Wiraniaga</a:t>
            </a:r>
            <a:r>
              <a:rPr lang="en-US" sz="2600" dirty="0"/>
              <a:t> &lt;/caption&gt;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th</a:t>
            </a:r>
            <a:r>
              <a:rPr lang="en-US" sz="2600" dirty="0"/>
              <a:t> </a:t>
            </a:r>
            <a:r>
              <a:rPr lang="en-US" sz="2600" dirty="0" err="1"/>
              <a:t>colspan</a:t>
            </a:r>
            <a:r>
              <a:rPr lang="en-US" sz="2600" dirty="0"/>
              <a:t> ="2" </a:t>
            </a:r>
            <a:r>
              <a:rPr lang="en-US" sz="2600" dirty="0" err="1"/>
              <a:t>rowspan</a:t>
            </a:r>
            <a:r>
              <a:rPr lang="en-US" sz="2600" dirty="0"/>
              <a:t> = "2"&gt;</a:t>
            </a:r>
            <a:r>
              <a:rPr lang="en-US" sz="2600" dirty="0" err="1"/>
              <a:t>Wiraniaga</a:t>
            </a:r>
            <a:r>
              <a:rPr lang="en-US" sz="2600" dirty="0"/>
              <a:t>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th</a:t>
            </a:r>
            <a:r>
              <a:rPr lang="en-US" sz="2600" dirty="0"/>
              <a:t> </a:t>
            </a:r>
            <a:r>
              <a:rPr lang="en-US" sz="2600" dirty="0" err="1"/>
              <a:t>colspan</a:t>
            </a:r>
            <a:r>
              <a:rPr lang="en-US" sz="2600" dirty="0"/>
              <a:t> ="3"&gt;</a:t>
            </a:r>
            <a:r>
              <a:rPr lang="en-US" sz="2600" dirty="0" err="1"/>
              <a:t>kota</a:t>
            </a:r>
            <a:r>
              <a:rPr lang="en-US" sz="2600" dirty="0"/>
              <a:t>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tr</a:t>
            </a:r>
            <a:r>
              <a:rPr lang="en-US" sz="2600" dirty="0"/>
              <a:t>&gt;&lt;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err="1"/>
              <a:t>semarang</a:t>
            </a:r>
            <a:r>
              <a:rPr lang="en-US" sz="2600" dirty="0"/>
              <a:t>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th</a:t>
            </a:r>
            <a:r>
              <a:rPr lang="en-US" sz="2600" dirty="0"/>
              <a:t>&gt;kudus&lt;/</a:t>
            </a:r>
            <a:r>
              <a:rPr lang="en-US" sz="2600" dirty="0" err="1"/>
              <a:t>th</a:t>
            </a:r>
            <a:r>
              <a:rPr lang="en-US" sz="2600" dirty="0"/>
              <a:t>&gt;&lt;</a:t>
            </a:r>
            <a:r>
              <a:rPr lang="en-US" sz="2600" dirty="0" err="1"/>
              <a:t>th</a:t>
            </a:r>
            <a:r>
              <a:rPr lang="en-US" sz="2600" dirty="0"/>
              <a:t>&gt;solo&lt;/</a:t>
            </a:r>
            <a:r>
              <a:rPr lang="en-US" sz="2600" dirty="0" err="1"/>
              <a:t>th</a:t>
            </a:r>
            <a:r>
              <a:rPr lang="en-US" sz="2600" dirty="0"/>
              <a:t>&gt;&lt;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th</a:t>
            </a:r>
            <a:r>
              <a:rPr lang="en-US" sz="2600" dirty="0"/>
              <a:t> </a:t>
            </a:r>
            <a:r>
              <a:rPr lang="en-US" sz="2600" dirty="0" err="1"/>
              <a:t>rowspan</a:t>
            </a:r>
            <a:r>
              <a:rPr lang="en-US" sz="2600" dirty="0"/>
              <a:t> ="2"&gt; </a:t>
            </a:r>
            <a:r>
              <a:rPr lang="en-US" sz="2600" dirty="0" err="1"/>
              <a:t>jenis</a:t>
            </a:r>
            <a:r>
              <a:rPr lang="en-US" sz="2600" dirty="0"/>
              <a:t> </a:t>
            </a:r>
            <a:r>
              <a:rPr lang="en-US" sz="2600" dirty="0" err="1"/>
              <a:t>kelamin</a:t>
            </a:r>
            <a:r>
              <a:rPr lang="en-US" sz="2600" dirty="0"/>
              <a:t>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err="1"/>
              <a:t>pria</a:t>
            </a:r>
            <a:r>
              <a:rPr lang="en-US" sz="2600" dirty="0"/>
              <a:t>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&lt;td&gt;30&lt;/td&gt;&lt;td&gt;20&lt;/td&gt;&lt;td&gt;30&lt;/td&gt;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43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wanita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&lt;td&gt;20&lt;/td&gt;&lt;td&gt;8&lt;/td&gt;&lt;td&gt;18&lt;/td&gt;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562E1-6B50-488C-9737-62BD2590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352674"/>
            <a:ext cx="4953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9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8200"/>
            <a:ext cx="7772400" cy="5638800"/>
          </a:xfrm>
        </p:spPr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: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html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971800"/>
          <a:ext cx="4191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satu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397000"/>
          <a:ext cx="4038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8200"/>
            <a:ext cx="7772400" cy="5562600"/>
          </a:xfrm>
        </p:spPr>
        <p:txBody>
          <a:bodyPr/>
          <a:lstStyle/>
          <a:p>
            <a:r>
              <a:rPr lang="en-US" dirty="0"/>
              <a:t>&lt;font size =“7”&gt;size 7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Normal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 “+1”&gt;size +1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 “+2”&gt;size +2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Normal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size = “-1”&gt;size -1 : 012345ABCD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762000"/>
            <a:ext cx="7772400" cy="5638800"/>
          </a:xfrm>
        </p:spPr>
        <p:txBody>
          <a:bodyPr/>
          <a:lstStyle/>
          <a:p>
            <a:r>
              <a:rPr lang="en-US" dirty="0" err="1"/>
              <a:t>Warna</a:t>
            </a:r>
            <a:r>
              <a:rPr lang="en-US" dirty="0"/>
              <a:t> Font</a:t>
            </a:r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tag &lt;font&gt;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color,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,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tag &lt;body&gt;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BGCOLOR.  Tag  body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TEXT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762000"/>
            <a:ext cx="8156448" cy="5105400"/>
          </a:xfrm>
        </p:spPr>
        <p:txBody>
          <a:bodyPr/>
          <a:lstStyle/>
          <a:p>
            <a:pPr algn="ctr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Fuchsia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FF00FF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C0C0C0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008080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8200"/>
            <a:ext cx="8156448" cy="5486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Contoh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</a:t>
            </a:r>
            <a:r>
              <a:rPr lang="en-US" dirty="0" err="1"/>
              <a:t>warna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Normal 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=“aqua”&gt; aqua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=“black”&gt; black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=“blue”&gt; blue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=“gray”&gt; gray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=“maroon”&gt; maroon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8200"/>
            <a:ext cx="8156448" cy="5562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BGCOLOR </a:t>
            </a:r>
            <a:r>
              <a:rPr lang="en-US" dirty="0" err="1"/>
              <a:t>dan</a:t>
            </a:r>
            <a:r>
              <a:rPr lang="en-US" dirty="0"/>
              <a:t> Text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</a:t>
            </a:r>
            <a:r>
              <a:rPr lang="en-US" dirty="0" err="1"/>
              <a:t>bgcolor</a:t>
            </a:r>
            <a:r>
              <a:rPr lang="en-US" dirty="0"/>
              <a:t>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 = “black” text = “gray”&gt;</a:t>
            </a:r>
          </a:p>
          <a:p>
            <a:r>
              <a:rPr lang="en-US" dirty="0"/>
              <a:t>Normal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=“blue”&gt;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=“green”&gt;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=“red”&gt;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=“0000FF”&gt;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=“yellow”&gt;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kuning</a:t>
            </a:r>
            <a:r>
              <a:rPr lang="en-US" dirty="0"/>
              <a:t>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685800"/>
            <a:ext cx="8004048" cy="5562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Mengatur</a:t>
            </a:r>
            <a:r>
              <a:rPr lang="en-US" dirty="0"/>
              <a:t> Default Font</a:t>
            </a:r>
          </a:p>
          <a:p>
            <a:r>
              <a:rPr lang="en-US" dirty="0"/>
              <a:t>Html  </a:t>
            </a:r>
            <a:r>
              <a:rPr lang="en-US" dirty="0" err="1"/>
              <a:t>menyediakan</a:t>
            </a:r>
            <a:r>
              <a:rPr lang="en-US" dirty="0"/>
              <a:t> tag </a:t>
            </a:r>
            <a:r>
              <a:rPr lang="en-US" dirty="0" err="1"/>
              <a:t>bernama</a:t>
            </a:r>
            <a:r>
              <a:rPr lang="en-US" dirty="0"/>
              <a:t> &lt;</a:t>
            </a:r>
            <a:r>
              <a:rPr lang="en-US" dirty="0" err="1"/>
              <a:t>basefont</a:t>
            </a:r>
            <a:r>
              <a:rPr lang="en-US" dirty="0"/>
              <a:t>&gt;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default font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 </a:t>
            </a:r>
            <a:r>
              <a:rPr lang="en-US" dirty="0" err="1"/>
              <a:t>basefont</a:t>
            </a:r>
            <a:r>
              <a:rPr lang="en-US" dirty="0"/>
              <a:t>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basefont</a:t>
            </a:r>
            <a:r>
              <a:rPr lang="en-US" dirty="0"/>
              <a:t> size =“4” face = “</a:t>
            </a:r>
            <a:r>
              <a:rPr lang="en-US" dirty="0" err="1"/>
              <a:t>verdana</a:t>
            </a:r>
            <a:r>
              <a:rPr lang="en-US" dirty="0"/>
              <a:t>” color = “pink”&gt;</a:t>
            </a:r>
          </a:p>
          <a:p>
            <a:r>
              <a:rPr lang="en-US" dirty="0"/>
              <a:t>Normal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&lt;font color = “blue”&gt;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&lt;/font&gt;&lt;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******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838200"/>
            <a:ext cx="8080248" cy="5410200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:</a:t>
            </a:r>
          </a:p>
          <a:p>
            <a:pPr marL="457200" indent="-457200">
              <a:buAutoNum type="arabicPeriod"/>
            </a:pPr>
            <a:r>
              <a:rPr lang="en-US" dirty="0"/>
              <a:t>&lt;table border=“1”…&lt;/table&gt;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ketebalan</a:t>
            </a:r>
            <a:r>
              <a:rPr lang="en-US" dirty="0"/>
              <a:t> 1px</a:t>
            </a:r>
          </a:p>
          <a:p>
            <a:pPr marL="457200" indent="-457200">
              <a:buAutoNum type="arabicPeriod"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&gt;…&lt;/</a:t>
            </a:r>
            <a:r>
              <a:rPr lang="en-US" dirty="0" err="1"/>
              <a:t>tr</a:t>
            </a:r>
            <a:r>
              <a:rPr lang="en-US" dirty="0"/>
              <a:t>&gt; tag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baris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&lt;td&gt;…&lt;/td&gt; tag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cell</a:t>
            </a:r>
          </a:p>
          <a:p>
            <a:pPr marL="457200" indent="-457200">
              <a:buAutoNum type="arabicPeriod"/>
            </a:pP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merge/</a:t>
            </a:r>
            <a:r>
              <a:rPr lang="en-US" dirty="0" err="1"/>
              <a:t>melebarkan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cell</a:t>
            </a:r>
          </a:p>
          <a:p>
            <a:pPr marL="457200" indent="-457200">
              <a:buAutoNum type="arabicPeriod"/>
            </a:pPr>
            <a:r>
              <a:rPr lang="en-US" dirty="0" err="1"/>
              <a:t>Rowspan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merge/</a:t>
            </a:r>
            <a:r>
              <a:rPr lang="en-US" dirty="0" err="1"/>
              <a:t>melebarkan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1612</TotalTime>
  <Words>1545</Words>
  <Application>Microsoft Office PowerPoint</Application>
  <PresentationFormat>On-screen Show (4:3)</PresentationFormat>
  <Paragraphs>279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Constantia</vt:lpstr>
      <vt:lpstr>Wingdings 2</vt:lpstr>
      <vt:lpstr>Flow</vt:lpstr>
      <vt:lpstr>Mengatur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Font</dc:title>
  <dc:creator>user</dc:creator>
  <cp:lastModifiedBy>Maria Agustin</cp:lastModifiedBy>
  <cp:revision>53</cp:revision>
  <dcterms:created xsi:type="dcterms:W3CDTF">2013-03-04T12:32:17Z</dcterms:created>
  <dcterms:modified xsi:type="dcterms:W3CDTF">2023-09-26T22:46:21Z</dcterms:modified>
</cp:coreProperties>
</file>