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71" r:id="rId3"/>
    <p:sldId id="267" r:id="rId4"/>
    <p:sldId id="270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34D621-16E2-4909-A8FB-4084AB0039C7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33678F-BE78-4FAB-B478-10FEF7C30B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28600"/>
            <a:ext cx="7772400" cy="6095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Pengenalan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0"/>
              </a:spcBef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(Hypertext markup language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halaman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situs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menulis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editor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teks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 notepad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frontpage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buAutoNum type="arabicPeriod" startAt="2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Penamaan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penamaan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menyimpan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dirty="0">
                <a:latin typeface="Arial" pitchFamily="34" charset="0"/>
                <a:cs typeface="Arial" pitchFamily="34" charset="0"/>
              </a:rPr>
              <a:t> file,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tambahkan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ekstensi</a:t>
            </a:r>
            <a:r>
              <a:rPr lang="en-US" dirty="0">
                <a:latin typeface="Arial" pitchFamily="34" charset="0"/>
                <a:cs typeface="Arial" pitchFamily="34" charset="0"/>
              </a:rPr>
              <a:t> .html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buAutoNum type="arabicPeriod" startAt="3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Elemen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elemen-elemen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pembentuk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 head, body, table,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paragraf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dll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buAutoNum type="arabicPeriod" startAt="4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Definisi</a:t>
            </a:r>
            <a:r>
              <a:rPr lang="en-US" dirty="0">
                <a:latin typeface="Arial" pitchFamily="34" charset="0"/>
                <a:cs typeface="Arial" pitchFamily="34" charset="0"/>
              </a:rPr>
              <a:t> Tag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menandai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tag,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ditandai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tanda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kurung</a:t>
            </a:r>
            <a:r>
              <a:rPr lang="en-US" dirty="0">
                <a:latin typeface="Arial" pitchFamily="34" charset="0"/>
                <a:cs typeface="Arial" pitchFamily="34" charset="0"/>
              </a:rPr>
              <a:t> &lt; &gt;,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umumnya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berpasangan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3"/>
          <p:cNvSpPr txBox="1">
            <a:spLocks/>
          </p:cNvSpPr>
          <p:nvPr/>
        </p:nvSpPr>
        <p:spPr>
          <a:xfrm>
            <a:off x="533400" y="1447800"/>
            <a:ext cx="8382000" cy="3962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Didalam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 &lt;P&gt;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disertakan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ALIGN yang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berguna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perletakan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masing-masing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Salah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ALIGN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CENTER, yang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menempatkan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berada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ditengah-tengah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layar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bersangkutan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Selain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CENTER,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lain yang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dituliskan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en-US" sz="2400" dirty="0"/>
              <a:t>LEFT,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rata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mengatur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rata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kanan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en-US" sz="2400" dirty="0"/>
              <a:t>Justify,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rata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/>
          <p:cNvSpPr txBox="1">
            <a:spLocks/>
          </p:cNvSpPr>
          <p:nvPr/>
        </p:nvSpPr>
        <p:spPr>
          <a:xfrm>
            <a:off x="457200" y="381000"/>
            <a:ext cx="83820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align &lt;/title&gt;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&lt;H1&gt;</a:t>
            </a:r>
            <a:r>
              <a:rPr lang="en-US" sz="2400" dirty="0" err="1"/>
              <a:t>Biodata</a:t>
            </a:r>
            <a:r>
              <a:rPr lang="en-US" sz="2400" dirty="0"/>
              <a:t> &lt;/H1&gt;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&lt;H1 align =“left”&gt;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&lt;/H1&gt;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&lt;H1 align = “right”&gt;</a:t>
            </a:r>
            <a:r>
              <a:rPr lang="en-US" sz="2400" dirty="0" err="1"/>
              <a:t>jurusan</a:t>
            </a:r>
            <a:r>
              <a:rPr lang="en-US" sz="2400" dirty="0"/>
              <a:t> &lt;/H1&gt;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&lt;h1 align = “center”&gt; </a:t>
            </a:r>
            <a:r>
              <a:rPr lang="en-US" sz="2400" dirty="0" err="1"/>
              <a:t>Hobi</a:t>
            </a:r>
            <a:r>
              <a:rPr lang="en-US" sz="2400" dirty="0"/>
              <a:t> &lt;/h1&gt;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/>
          <p:cNvSpPr txBox="1">
            <a:spLocks/>
          </p:cNvSpPr>
          <p:nvPr/>
        </p:nvSpPr>
        <p:spPr>
          <a:xfrm>
            <a:off x="457200" y="381000"/>
            <a:ext cx="83820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&lt;HR&gt;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Tag HR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horizontal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&lt;title&gt; tag hr &lt;/title&gt;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&lt;h2&gt; </a:t>
            </a:r>
            <a:r>
              <a:rPr lang="en-US" sz="2400" dirty="0" err="1"/>
              <a:t>aneka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 </a:t>
            </a:r>
            <a:r>
              <a:rPr lang="en-US" sz="2400" dirty="0" err="1"/>
              <a:t>hias</a:t>
            </a:r>
            <a:r>
              <a:rPr lang="en-US" sz="2400" dirty="0"/>
              <a:t> &lt;/h2&gt;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 &lt;hr&gt;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Mawar</a:t>
            </a:r>
            <a:r>
              <a:rPr lang="en-US" sz="2400" dirty="0"/>
              <a:t>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&lt;hr&gt;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Melati</a:t>
            </a:r>
            <a:endParaRPr lang="en-US" sz="2400" dirty="0"/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&lt;hr&gt;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Sedap</a:t>
            </a:r>
            <a:r>
              <a:rPr lang="en-US" sz="2400" dirty="0"/>
              <a:t> </a:t>
            </a:r>
            <a:r>
              <a:rPr lang="en-US" sz="2400" dirty="0" err="1"/>
              <a:t>malam</a:t>
            </a:r>
            <a:endParaRPr lang="en-US" sz="2400" dirty="0"/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&lt;hr&gt;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3"/>
          <p:cNvSpPr txBox="1">
            <a:spLocks/>
          </p:cNvSpPr>
          <p:nvPr/>
        </p:nvSpPr>
        <p:spPr>
          <a:xfrm>
            <a:off x="457200" y="381000"/>
            <a:ext cx="83820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Latihan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 yang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 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3716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1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Tag –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dirty="0">
                <a:latin typeface="Arial" pitchFamily="34" charset="0"/>
                <a:cs typeface="Arial" pitchFamily="34" charset="0"/>
              </a:rPr>
              <a:t> HTML</a:t>
            </a:r>
          </a:p>
          <a:p>
            <a:pPr marL="342900" lvl="0" indent="-342900" algn="just">
              <a:spcBef>
                <a:spcPct val="0"/>
              </a:spcBef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HTML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html.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ditulis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buAutoNum type="arabicPeriod" startAt="2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Head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dirty="0">
                <a:latin typeface="Arial" pitchFamily="34" charset="0"/>
                <a:cs typeface="Arial" pitchFamily="34" charset="0"/>
              </a:rPr>
              <a:t> tag &lt;HTML&gt;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menjelaskan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tentang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web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ditampilkan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buAutoNum type="arabicPeriod" startAt="3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Title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head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ditulis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judul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caption browser web.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buAutoNum type="arabicPeriod" startAt="4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Body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section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web.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section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web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ditampilkan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1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5. 	Line Break (BR)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tag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alinea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ganti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6. 	Heading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umunnya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judul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topik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dokumen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judul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Heading. 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Tag heading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atribut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mengatur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letak</a:t>
            </a:r>
            <a:r>
              <a:rPr lang="en-US" dirty="0">
                <a:latin typeface="Arial" pitchFamily="34" charset="0"/>
                <a:cs typeface="Arial" pitchFamily="34" charset="0"/>
              </a:rPr>
              <a:t> heading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dirty="0">
                <a:latin typeface="Arial" pitchFamily="34" charset="0"/>
                <a:cs typeface="Arial" pitchFamily="34" charset="0"/>
              </a:rPr>
              <a:t>-align. Alignment heading.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kiri</a:t>
            </a:r>
            <a:r>
              <a:rPr lang="en-US" dirty="0">
                <a:latin typeface="Arial" pitchFamily="34" charset="0"/>
                <a:cs typeface="Arial" pitchFamily="34" charset="0"/>
              </a:rPr>
              <a:t> - left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tengah</a:t>
            </a:r>
            <a:r>
              <a:rPr lang="en-US" dirty="0">
                <a:latin typeface="Arial" pitchFamily="34" charset="0"/>
                <a:cs typeface="Arial" pitchFamily="34" charset="0"/>
              </a:rPr>
              <a:t> – center</a:t>
            </a:r>
          </a:p>
          <a:p>
            <a:pPr marL="342900" lvl="0" indent="-34290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kanan</a:t>
            </a:r>
            <a:r>
              <a:rPr lang="en-US" dirty="0">
                <a:latin typeface="Arial" pitchFamily="34" charset="0"/>
                <a:cs typeface="Arial" pitchFamily="34" charset="0"/>
              </a:rPr>
              <a:t> - right</a:t>
            </a:r>
          </a:p>
          <a:p>
            <a:pPr marL="342900" lvl="0" indent="-342900" algn="just">
              <a:spcBef>
                <a:spcPct val="0"/>
              </a:spcBef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1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penulisan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: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&lt;title&gt;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latihan</a:t>
            </a:r>
            <a:r>
              <a:rPr lang="en-US" dirty="0">
                <a:latin typeface="Arial" pitchFamily="34" charset="0"/>
                <a:cs typeface="Arial" pitchFamily="34" charset="0"/>
              </a:rPr>
              <a:t> html &lt;/title&gt;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“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Selamat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Belajar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dirty="0">
                <a:latin typeface="Arial" pitchFamily="34" charset="0"/>
                <a:cs typeface="Arial" pitchFamily="34" charset="0"/>
              </a:rPr>
              <a:t> Web “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8382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6553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457200"/>
            <a:ext cx="7772400" cy="1066799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Cara menulis tag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Subtitle 3"/>
          <p:cNvSpPr txBox="1">
            <a:spLocks/>
          </p:cNvSpPr>
          <p:nvPr/>
        </p:nvSpPr>
        <p:spPr>
          <a:xfrm>
            <a:off x="457200" y="1447800"/>
            <a:ext cx="7772400" cy="3276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ditulis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didalam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Antara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ditulis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ditulis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huruf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kapital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kombinasi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antara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huruf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kecil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kapital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457200"/>
            <a:ext cx="7772400" cy="1066799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dalam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tag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228600" y="1143000"/>
            <a:ext cx="8686800" cy="3276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Beberapa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mengandung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didalamnya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baseline="0" dirty="0"/>
              <a:t>&lt;P ALIGN =“CENTER”&gt;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sedangkan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ALIGN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atributnya</a:t>
            </a:r>
            <a:r>
              <a:rPr lang="en-US" sz="2400" dirty="0"/>
              <a:t>,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, “CENTER”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.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457200"/>
            <a:ext cx="7772400" cy="1066799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&lt;BR&gt;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Subtitle 3"/>
          <p:cNvSpPr txBox="1">
            <a:spLocks/>
          </p:cNvSpPr>
          <p:nvPr/>
        </p:nvSpPr>
        <p:spPr>
          <a:xfrm>
            <a:off x="457200" y="1143000"/>
            <a:ext cx="7772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 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berpindah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&lt;title&gt; tag </a:t>
            </a:r>
            <a:r>
              <a:rPr lang="en-US" sz="2400" dirty="0" err="1"/>
              <a:t>br</a:t>
            </a:r>
            <a:r>
              <a:rPr lang="en-US" sz="2400" dirty="0"/>
              <a:t> &lt;/title&gt;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“</a:t>
            </a:r>
            <a:r>
              <a:rPr lang="en-US" sz="2400" dirty="0" err="1"/>
              <a:t>Selamat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HTML”&lt;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Semoga</a:t>
            </a:r>
            <a:r>
              <a:rPr lang="en-US" sz="2400" dirty="0"/>
              <a:t> </a:t>
            </a:r>
            <a:r>
              <a:rPr lang="en-US" sz="2400" dirty="0" err="1"/>
              <a:t>sukses</a:t>
            </a:r>
            <a:endParaRPr lang="en-US" sz="2400" dirty="0"/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400" dirty="0"/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/>
          <p:cNvSpPr txBox="1">
            <a:spLocks/>
          </p:cNvSpPr>
          <p:nvPr/>
        </p:nvSpPr>
        <p:spPr>
          <a:xfrm>
            <a:off x="533400" y="1066800"/>
            <a:ext cx="83820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 &lt;P&gt;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digunakan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baseline="0" dirty="0"/>
              <a:t>&lt;html&gt;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membuat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paragraf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&lt;/title&gt;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baseline="0" dirty="0"/>
              <a:t>&lt;/head&gt;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Pesona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 </a:t>
            </a:r>
            <a:r>
              <a:rPr lang="en-US" sz="2400" dirty="0" err="1"/>
              <a:t>Hias</a:t>
            </a:r>
            <a:r>
              <a:rPr lang="en-US" sz="2400" dirty="0"/>
              <a:t> &lt;p&gt;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Keindahan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Tanaman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Hias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Membawa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keindahan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&lt;p&gt;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 err="1"/>
              <a:t>Warna-warni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400" dirty="0"/>
              <a:t>&lt;/html&gt;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457200"/>
            <a:ext cx="7772400" cy="1066799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&lt;P&gt;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841</TotalTime>
  <Words>738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DarkOS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HTML</dc:title>
  <dc:creator>DarkUser</dc:creator>
  <cp:lastModifiedBy>Maria Agustin</cp:lastModifiedBy>
  <cp:revision>49</cp:revision>
  <dcterms:created xsi:type="dcterms:W3CDTF">2013-02-25T05:37:13Z</dcterms:created>
  <dcterms:modified xsi:type="dcterms:W3CDTF">2022-03-10T03:51:41Z</dcterms:modified>
</cp:coreProperties>
</file>