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5" y="824593"/>
            <a:ext cx="12126685" cy="1624693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b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BLANJA.COM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0351" y="3805829"/>
            <a:ext cx="8941026" cy="3272606"/>
          </a:xfrm>
        </p:spPr>
        <p:txBody>
          <a:bodyPr>
            <a:normAutofit/>
          </a:bodyPr>
          <a:lstStyle/>
          <a:p>
            <a:r>
              <a:rPr lang="id-ID" dirty="0" smtClean="0"/>
              <a:t>Anggota	: Wahyu Hidayat 		(182520001)</a:t>
            </a:r>
          </a:p>
          <a:p>
            <a:r>
              <a:rPr lang="id-ID" dirty="0"/>
              <a:t>	</a:t>
            </a:r>
            <a:r>
              <a:rPr lang="id-ID" dirty="0" smtClean="0"/>
              <a:t>		  Nanda Gusti Jatmiko	(182520016)</a:t>
            </a:r>
          </a:p>
          <a:p>
            <a:r>
              <a:rPr lang="id-ID" dirty="0"/>
              <a:t>	</a:t>
            </a:r>
            <a:r>
              <a:rPr lang="id-ID" dirty="0" smtClean="0"/>
              <a:t>		  Mohamad Amin K		(182520027)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21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085" y="0"/>
            <a:ext cx="8915399" cy="1616529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/>
              <a:t>Alasan Membuat Web </a:t>
            </a:r>
            <a:br>
              <a:rPr lang="id-ID" sz="3600" dirty="0" smtClean="0"/>
            </a:br>
            <a:r>
              <a:rPr lang="id-ID" sz="3600" dirty="0" smtClean="0"/>
              <a:t>BLANJA.COM</a:t>
            </a:r>
            <a:endParaRPr lang="en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477" y="2981236"/>
            <a:ext cx="8915399" cy="230922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Mempermudah customer untuk berbelanja Online.</a:t>
            </a:r>
          </a:p>
          <a:p>
            <a:pPr marL="285750" indent="-285750">
              <a:buFontTx/>
              <a:buChar char="-"/>
            </a:pPr>
            <a:r>
              <a:rPr lang="en-ID" dirty="0" smtClean="0"/>
              <a:t>Customer</a:t>
            </a:r>
            <a:r>
              <a:rPr lang="id-ID" dirty="0" smtClean="0"/>
              <a:t> </a:t>
            </a:r>
            <a:r>
              <a:rPr lang="en-ID" dirty="0" smtClean="0"/>
              <a:t>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internet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smtClean="0"/>
              <a:t>internet.</a:t>
            </a:r>
            <a:endParaRPr lang="id-ID" dirty="0" smtClean="0"/>
          </a:p>
          <a:p>
            <a:pPr marL="285750" indent="-285750">
              <a:buFontTx/>
              <a:buChar char="-"/>
            </a:pP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perekonomian</a:t>
            </a:r>
            <a:r>
              <a:rPr lang="en-ID" dirty="0"/>
              <a:t> </a:t>
            </a:r>
            <a:r>
              <a:rPr lang="en-ID" dirty="0" err="1" smtClean="0"/>
              <a:t>nasional</a:t>
            </a:r>
            <a:r>
              <a:rPr lang="id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08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166909"/>
            <a:ext cx="12028713" cy="1392470"/>
          </a:xfrm>
        </p:spPr>
        <p:txBody>
          <a:bodyPr/>
          <a:lstStyle/>
          <a:p>
            <a:pPr algn="ctr"/>
            <a:r>
              <a:rPr lang="id-ID" dirty="0" smtClean="0"/>
              <a:t>Fitur-Fitur yang tersedia               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Mudah digunakan : </a:t>
            </a:r>
            <a:r>
              <a:rPr lang="id-ID" dirty="0"/>
              <a:t>U</a:t>
            </a:r>
            <a:r>
              <a:rPr lang="en-ID" dirty="0" err="1" smtClean="0"/>
              <a:t>ntuk</a:t>
            </a:r>
            <a:r>
              <a:rPr lang="en-ID" dirty="0" smtClean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pembeli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 </a:t>
            </a:r>
            <a:r>
              <a:rPr lang="id-ID" dirty="0" smtClean="0"/>
              <a:t>.</a:t>
            </a:r>
          </a:p>
          <a:p>
            <a:r>
              <a:rPr lang="en-ID" dirty="0"/>
              <a:t>Input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 smtClean="0"/>
              <a:t>terlihat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Terdapat Menu dropdown (Kategori) : Untuk memudahkan customer dalam mencari barang yang diinginkan sesuai kategori barang</a:t>
            </a:r>
            <a:r>
              <a:rPr lang="id-ID" dirty="0" smtClean="0"/>
              <a:t>.</a:t>
            </a:r>
          </a:p>
          <a:p>
            <a:r>
              <a:rPr lang="id-ID" dirty="0" smtClean="0"/>
              <a:t>Terdapat Menu Log in.</a:t>
            </a:r>
            <a:endParaRPr lang="id-ID" dirty="0"/>
          </a:p>
          <a:p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119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1" y="84362"/>
            <a:ext cx="5589612" cy="3144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07" y="133349"/>
            <a:ext cx="5502523" cy="3095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1" y="3543299"/>
            <a:ext cx="5602516" cy="3151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07" y="3543299"/>
            <a:ext cx="5502524" cy="31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Pembagian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id-ID" dirty="0" smtClean="0"/>
              <a:t>Wahyu Hidayat 		</a:t>
            </a:r>
            <a:r>
              <a:rPr lang="id-ID" smtClean="0"/>
              <a:t>: Form Log in</a:t>
            </a:r>
            <a:endParaRPr lang="id-ID" dirty="0" smtClean="0"/>
          </a:p>
          <a:p>
            <a:pPr>
              <a:buAutoNum type="arabicPeriod"/>
            </a:pPr>
            <a:r>
              <a:rPr lang="id-ID" dirty="0" smtClean="0"/>
              <a:t>Nanda Gusti Jatmiko	: Dasar WEB</a:t>
            </a:r>
          </a:p>
          <a:p>
            <a:pPr>
              <a:buAutoNum type="arabicPeriod"/>
            </a:pPr>
            <a:r>
              <a:rPr lang="id-ID" dirty="0" smtClean="0"/>
              <a:t>Mohammad Amin K	: Tampilan Isi Konten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48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52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E-Commerce  BLANJA.COM</vt:lpstr>
      <vt:lpstr>Alasan Membuat Web  BLANJA.COM</vt:lpstr>
      <vt:lpstr>Fitur-Fitur yang tersedia                </vt:lpstr>
      <vt:lpstr>PowerPoint Presentation</vt:lpstr>
      <vt:lpstr>Pembagian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BLANJA.COM</dc:title>
  <dc:creator>acer</dc:creator>
  <cp:lastModifiedBy>acer</cp:lastModifiedBy>
  <cp:revision>5</cp:revision>
  <dcterms:created xsi:type="dcterms:W3CDTF">2019-12-23T02:53:02Z</dcterms:created>
  <dcterms:modified xsi:type="dcterms:W3CDTF">2019-12-23T03:36:27Z</dcterms:modified>
</cp:coreProperties>
</file>