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2" r:id="rId3"/>
    <p:sldId id="268" r:id="rId4"/>
    <p:sldId id="273" r:id="rId5"/>
    <p:sldId id="279" r:id="rId6"/>
    <p:sldId id="278" r:id="rId7"/>
    <p:sldId id="280" r:id="rId8"/>
    <p:sldId id="281" r:id="rId9"/>
    <p:sldId id="282" r:id="rId10"/>
    <p:sldId id="283" r:id="rId11"/>
    <p:sldId id="284" r:id="rId12"/>
    <p:sldId id="269" r:id="rId13"/>
    <p:sldId id="27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6BB"/>
    <a:srgbClr val="01ACF0"/>
    <a:srgbClr val="015779"/>
    <a:srgbClr val="00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0" autoAdjust="0"/>
  </p:normalViewPr>
  <p:slideViewPr>
    <p:cSldViewPr snapToGrid="0">
      <p:cViewPr varScale="1">
        <p:scale>
          <a:sx n="85" d="100"/>
          <a:sy n="85" d="100"/>
        </p:scale>
        <p:origin x="643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0186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360" y="2649320"/>
            <a:ext cx="1200546" cy="1200546"/>
          </a:xfrm>
          <a:prstGeom prst="rect">
            <a:avLst/>
          </a:prstGeom>
        </p:spPr>
      </p:pic>
      <p:sp>
        <p:nvSpPr>
          <p:cNvPr id="20" name="Right Triangle 19"/>
          <p:cNvSpPr/>
          <p:nvPr userDrawn="1"/>
        </p:nvSpPr>
        <p:spPr>
          <a:xfrm rot="10800000">
            <a:off x="8089900" y="0"/>
            <a:ext cx="4102100" cy="4203700"/>
          </a:xfrm>
          <a:prstGeom prst="rtTriangle">
            <a:avLst/>
          </a:prstGeom>
          <a:solidFill>
            <a:srgbClr val="00A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/>
          <p:cNvSpPr/>
          <p:nvPr userDrawn="1"/>
        </p:nvSpPr>
        <p:spPr>
          <a:xfrm rot="16200000">
            <a:off x="9436100" y="4102100"/>
            <a:ext cx="3644900" cy="1866900"/>
          </a:xfrm>
          <a:prstGeom prst="rtTriangle">
            <a:avLst/>
          </a:prstGeom>
          <a:solidFill>
            <a:srgbClr val="0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845511" y="3907879"/>
            <a:ext cx="372037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PROGRAM STUDI</a:t>
            </a:r>
            <a:r>
              <a:rPr lang="en-US" sz="14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US" sz="14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INFORMATIKA</a:t>
            </a:r>
          </a:p>
          <a:p>
            <a:pPr algn="ctr">
              <a:lnSpc>
                <a:spcPct val="100000"/>
              </a:lnSpc>
            </a:pPr>
            <a:r>
              <a:rPr lang="en-US" sz="1400" b="1" baseline="0" dirty="0">
                <a:latin typeface="Arial" panose="020B0604020202020204" pitchFamily="34" charset="0"/>
                <a:cs typeface="Arial" panose="020B0604020202020204" pitchFamily="34" charset="0"/>
              </a:rPr>
              <a:t>UNIVERSITAS BUANA PERJUANGAN </a:t>
            </a:r>
          </a:p>
          <a:p>
            <a:pPr algn="ctr">
              <a:lnSpc>
                <a:spcPct val="100000"/>
              </a:lnSpc>
            </a:pPr>
            <a:r>
              <a:rPr lang="en-US" sz="1400" b="1" baseline="0" dirty="0">
                <a:latin typeface="Arial" panose="020B0604020202020204" pitchFamily="34" charset="0"/>
                <a:cs typeface="Arial" panose="020B0604020202020204" pitchFamily="34" charset="0"/>
              </a:rPr>
              <a:t>KARAWANG </a:t>
            </a:r>
          </a:p>
          <a:p>
            <a:pPr algn="ctr">
              <a:lnSpc>
                <a:spcPct val="100000"/>
              </a:lnSpc>
            </a:pPr>
            <a:r>
              <a:rPr lang="en-US" sz="1400" b="1" baseline="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itle 12"/>
          <p:cNvSpPr>
            <a:spLocks noGrp="1"/>
          </p:cNvSpPr>
          <p:nvPr>
            <p:ph type="title" hasCustomPrompt="1"/>
          </p:nvPr>
        </p:nvSpPr>
        <p:spPr>
          <a:xfrm>
            <a:off x="177800" y="290561"/>
            <a:ext cx="8559800" cy="13255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JUDUL</a:t>
            </a:r>
          </a:p>
        </p:txBody>
      </p:sp>
      <p:sp>
        <p:nvSpPr>
          <p:cNvPr id="32" name="Title 12"/>
          <p:cNvSpPr txBox="1">
            <a:spLocks/>
          </p:cNvSpPr>
          <p:nvPr userDrawn="1"/>
        </p:nvSpPr>
        <p:spPr>
          <a:xfrm>
            <a:off x="826115" y="5028934"/>
            <a:ext cx="3221759" cy="942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0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0" hasCustomPrompt="1"/>
          </p:nvPr>
        </p:nvSpPr>
        <p:spPr>
          <a:xfrm>
            <a:off x="546186" y="4338657"/>
            <a:ext cx="4273550" cy="523329"/>
          </a:xfrm>
          <a:prstGeom prst="rect">
            <a:avLst/>
          </a:prstGeom>
        </p:spPr>
        <p:txBody>
          <a:bodyPr/>
          <a:lstStyle>
            <a:lvl1pPr algn="l">
              <a:defRPr baseline="0"/>
            </a:lvl1pPr>
          </a:lstStyle>
          <a:p>
            <a:pPr lvl="0"/>
            <a:r>
              <a:rPr lang="en-US" dirty="0"/>
              <a:t>NAMA PENULIS (PENYUSUN)</a:t>
            </a:r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1" hasCustomPrompt="1"/>
          </p:nvPr>
        </p:nvSpPr>
        <p:spPr>
          <a:xfrm>
            <a:off x="546186" y="4976775"/>
            <a:ext cx="4273550" cy="1376524"/>
          </a:xfrm>
          <a:prstGeom prst="rect">
            <a:avLst/>
          </a:prstGeom>
        </p:spPr>
        <p:txBody>
          <a:bodyPr/>
          <a:lstStyle>
            <a:lvl1pPr algn="l">
              <a:defRPr baseline="0"/>
            </a:lvl1pPr>
          </a:lstStyle>
          <a:p>
            <a:pPr lvl="0"/>
            <a:r>
              <a:rPr lang="en-US" dirty="0"/>
              <a:t>NAMA PEMBIMBING (2 ORANG)</a:t>
            </a:r>
          </a:p>
        </p:txBody>
      </p:sp>
    </p:spTree>
    <p:extLst>
      <p:ext uri="{BB962C8B-B14F-4D97-AF65-F5344CB8AC3E}">
        <p14:creationId xmlns:p14="http://schemas.microsoft.com/office/powerpoint/2010/main" val="68186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6100" y="263525"/>
            <a:ext cx="9918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52500" y="1955800"/>
            <a:ext cx="10350500" cy="386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096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2032000"/>
            <a:ext cx="11252200" cy="4076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914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35400" cy="6858000"/>
          </a:xfrm>
          <a:prstGeom prst="rect">
            <a:avLst/>
          </a:prstGeom>
          <a:solidFill>
            <a:srgbClr val="018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680" y="6032234"/>
            <a:ext cx="728788" cy="72878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229100" y="2055812"/>
            <a:ext cx="7670800" cy="3735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47650" y="2055811"/>
            <a:ext cx="3340100" cy="45811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39800" y="36512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90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90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5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57" y="1215721"/>
            <a:ext cx="1378083" cy="1378083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93799" y="3952533"/>
            <a:ext cx="9804400" cy="1222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235809" y="2593804"/>
            <a:ext cx="372037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</a:t>
            </a:r>
            <a:r>
              <a:rPr lang="en-US" sz="14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US" sz="14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INFORMATIKA</a:t>
            </a:r>
          </a:p>
          <a:p>
            <a:pPr algn="ctr">
              <a:lnSpc>
                <a:spcPct val="100000"/>
              </a:lnSpc>
            </a:pPr>
            <a:r>
              <a:rPr lang="en-US" sz="14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UNIVERSITAS BUANA PERJUANGAN </a:t>
            </a:r>
          </a:p>
          <a:p>
            <a:pPr algn="ctr">
              <a:lnSpc>
                <a:spcPct val="100000"/>
              </a:lnSpc>
            </a:pPr>
            <a:r>
              <a:rPr lang="en-US" sz="14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KARAWANG </a:t>
            </a:r>
          </a:p>
          <a:p>
            <a:pPr algn="ctr">
              <a:lnSpc>
                <a:spcPct val="100000"/>
              </a:lnSpc>
            </a:pPr>
            <a:r>
              <a:rPr lang="en-US" sz="14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2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4" y="377522"/>
            <a:ext cx="825766" cy="825766"/>
          </a:xfrm>
          <a:prstGeom prst="rect">
            <a:avLst/>
          </a:prstGeom>
        </p:spPr>
      </p:pic>
      <p:sp>
        <p:nvSpPr>
          <p:cNvPr id="1594" name="Title Placeholder 1593"/>
          <p:cNvSpPr>
            <a:spLocks noGrp="1"/>
          </p:cNvSpPr>
          <p:nvPr>
            <p:ph type="title"/>
          </p:nvPr>
        </p:nvSpPr>
        <p:spPr>
          <a:xfrm>
            <a:off x="1663700" y="292081"/>
            <a:ext cx="9804400" cy="12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596" name="Picture 159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378200"/>
            <a:ext cx="4559300" cy="3479800"/>
          </a:xfrm>
          <a:prstGeom prst="rect">
            <a:avLst/>
          </a:prstGeom>
        </p:spPr>
      </p:pic>
      <p:sp>
        <p:nvSpPr>
          <p:cNvPr id="1597" name="Round Same Side Corner Rectangle 1596"/>
          <p:cNvSpPr/>
          <p:nvPr userDrawn="1"/>
        </p:nvSpPr>
        <p:spPr>
          <a:xfrm rot="16200000" flipH="1">
            <a:off x="10077449" y="4514660"/>
            <a:ext cx="533401" cy="3695701"/>
          </a:xfrm>
          <a:prstGeom prst="round2SameRect">
            <a:avLst/>
          </a:prstGeom>
          <a:solidFill>
            <a:srgbClr val="01A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356599" y="6154762"/>
            <a:ext cx="38354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</a:t>
            </a:r>
            <a:r>
              <a:rPr lang="en-US" sz="105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US" sz="105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INFORMATIKA</a:t>
            </a:r>
          </a:p>
          <a:p>
            <a:pPr algn="r">
              <a:lnSpc>
                <a:spcPct val="100000"/>
              </a:lnSpc>
            </a:pPr>
            <a:r>
              <a:rPr lang="en-US" sz="105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UNIVERSITAS BUANA PERJUANGAN KARAWANG</a:t>
            </a:r>
          </a:p>
        </p:txBody>
      </p:sp>
    </p:spTree>
    <p:extLst>
      <p:ext uri="{BB962C8B-B14F-4D97-AF65-F5344CB8AC3E}">
        <p14:creationId xmlns:p14="http://schemas.microsoft.com/office/powerpoint/2010/main" val="424819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4" r:id="rId3"/>
    <p:sldLayoutId id="2147483663" r:id="rId4"/>
    <p:sldLayoutId id="2147483665" r:id="rId5"/>
    <p:sldLayoutId id="2147483666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72" y="149617"/>
            <a:ext cx="8907834" cy="211124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SIDANG SEMINAR PROPOSAL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DETEKSI TELUR AYAM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FERTIL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INFERTIL</a:t>
            </a:r>
            <a:b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 ALGORITMA </a:t>
            </a:r>
            <a:r>
              <a:rPr lang="en-US" sz="1800" b="1" i="1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NEURAL NETWORK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9055" y="2387003"/>
            <a:ext cx="4605868" cy="1041997"/>
          </a:xfrm>
        </p:spPr>
        <p:txBody>
          <a:bodyPr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Oleh: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WAHYU ADI NUGROHO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19416255201091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8072" y="5230619"/>
            <a:ext cx="6253448" cy="104199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Dosen Pembimbing 1 : Ayu Ratna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Juwita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Kom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Dosen Pembimbing 2 : Elsa Elvira Awal, M. Kom</a:t>
            </a:r>
          </a:p>
        </p:txBody>
      </p:sp>
    </p:spTree>
    <p:extLst>
      <p:ext uri="{BB962C8B-B14F-4D97-AF65-F5344CB8AC3E}">
        <p14:creationId xmlns:p14="http://schemas.microsoft.com/office/powerpoint/2010/main" val="183179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059396-38CE-9BD6-EC47-D5F100E2060F}"/>
              </a:ext>
            </a:extLst>
          </p:cNvPr>
          <p:cNvSpPr/>
          <p:nvPr/>
        </p:nvSpPr>
        <p:spPr>
          <a:xfrm>
            <a:off x="1816100" y="350196"/>
            <a:ext cx="9918700" cy="11422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Landasan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6E0130-6247-4536-4C01-CE44C5269AFA}"/>
              </a:ext>
            </a:extLst>
          </p:cNvPr>
          <p:cNvSpPr/>
          <p:nvPr/>
        </p:nvSpPr>
        <p:spPr>
          <a:xfrm>
            <a:off x="1816100" y="1989752"/>
            <a:ext cx="9918700" cy="274361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en-ID" i="0" dirty="0" err="1">
                <a:effectLst/>
                <a:latin typeface="Söhne"/>
              </a:rPr>
              <a:t>Pengelola</a:t>
            </a:r>
            <a:r>
              <a:rPr lang="en-ID" i="0" dirty="0">
                <a:effectLst/>
                <a:latin typeface="Söhne"/>
              </a:rPr>
              <a:t> Citra Digital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Pengolahan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citra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digital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digital image processing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pengetahuan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mempelajari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pengelolaan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terkait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teknik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mengelola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citra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Munantri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al., 2020). Pada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citra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dimaksud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gambar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foto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juga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gambar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bergerak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berasal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gambar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matematika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citra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kontinyu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(continue)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intensitas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cahaya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terhadap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bidang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dimensi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56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059396-38CE-9BD6-EC47-D5F100E2060F}"/>
              </a:ext>
            </a:extLst>
          </p:cNvPr>
          <p:cNvSpPr/>
          <p:nvPr/>
        </p:nvSpPr>
        <p:spPr>
          <a:xfrm>
            <a:off x="1816100" y="350196"/>
            <a:ext cx="9918700" cy="11422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Landasan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6E0130-6247-4536-4C01-CE44C5269AFA}"/>
              </a:ext>
            </a:extLst>
          </p:cNvPr>
          <p:cNvSpPr/>
          <p:nvPr/>
        </p:nvSpPr>
        <p:spPr>
          <a:xfrm>
            <a:off x="1816100" y="1989752"/>
            <a:ext cx="9918700" cy="341596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</a:t>
            </a:r>
            <a:r>
              <a:rPr lang="en-ID" dirty="0">
                <a:effectLst/>
                <a:latin typeface="Söhne"/>
              </a:rPr>
              <a:t>Framework YOLOv8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YOLO (You Only Look Once)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kerangka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diarahkan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mendeteksi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real-time. Model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diterapkan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gambar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lokasi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skala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Daerah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gambar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paling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tinggi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dianggap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hasil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deteksi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Kurniasari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Sugiono 2021). YOLO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proses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pendeteksian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masalah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memproses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langsung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piksel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gambar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koordinat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kotak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pembatas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probabilitas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kelas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YOLO,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hanya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perlu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memandang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gambar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sekali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(You Only Look Once)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memprediksi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di mana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lokasinya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8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B522DF-EC01-6EB9-9E8F-CC25D9FDE73F}"/>
              </a:ext>
            </a:extLst>
          </p:cNvPr>
          <p:cNvSpPr/>
          <p:nvPr/>
        </p:nvSpPr>
        <p:spPr>
          <a:xfrm>
            <a:off x="245188" y="261009"/>
            <a:ext cx="3431332" cy="11527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 Terkait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8E2CDA-56AD-82C3-72AB-8C910DCDEEAF}"/>
              </a:ext>
            </a:extLst>
          </p:cNvPr>
          <p:cNvSpPr/>
          <p:nvPr/>
        </p:nvSpPr>
        <p:spPr>
          <a:xfrm>
            <a:off x="4229099" y="2350343"/>
            <a:ext cx="7835381" cy="128109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</a:rPr>
              <a:t>Ma’arif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al., 2022).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id-ID" sz="1800" dirty="0">
                <a:effectLst/>
              </a:rPr>
              <a:t>Deteksi Jenis Beras Menggunakan Algoritma YOLOv3</a:t>
            </a:r>
            <a:r>
              <a:rPr lang="en-US" sz="1800" dirty="0">
                <a:effectLst/>
              </a:rPr>
              <a:t>.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11516E-397C-8604-C56C-E5CBF611046B}"/>
              </a:ext>
            </a:extLst>
          </p:cNvPr>
          <p:cNvSpPr/>
          <p:nvPr/>
        </p:nvSpPr>
        <p:spPr>
          <a:xfrm>
            <a:off x="4229098" y="4157588"/>
            <a:ext cx="7835382" cy="118649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Firdaus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al., 2021).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Penerapan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 Neural  Network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Klasifikasi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Fertil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Infertil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Berdasarkan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Hasil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Candling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8F0E317A-9125-702A-3ACA-958D10769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765847"/>
            <a:ext cx="3337508" cy="3326306"/>
          </a:xfrm>
          <a:prstGeom prst="rect">
            <a:avLst/>
          </a:prstGeom>
        </p:spPr>
      </p:pic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0EA22D0F-017F-8744-2221-831FDCCD4724}"/>
              </a:ext>
            </a:extLst>
          </p:cNvPr>
          <p:cNvSpPr/>
          <p:nvPr/>
        </p:nvSpPr>
        <p:spPr>
          <a:xfrm>
            <a:off x="4229100" y="543098"/>
            <a:ext cx="7835380" cy="128109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</a:rPr>
              <a:t>Agustien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al., 2021).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</a:rPr>
              <a:t>Real-time </a:t>
            </a:r>
            <a:r>
              <a:rPr lang="en-US" sz="1800" dirty="0" err="1">
                <a:effectLst/>
              </a:rPr>
              <a:t>Deteksi</a:t>
            </a:r>
            <a:r>
              <a:rPr lang="en-US" sz="1800" dirty="0">
                <a:effectLst/>
              </a:rPr>
              <a:t> Masker </a:t>
            </a:r>
            <a:r>
              <a:rPr lang="en-US" sz="1800" dirty="0" err="1">
                <a:effectLst/>
              </a:rPr>
              <a:t>Berbasis</a:t>
            </a:r>
            <a:r>
              <a:rPr lang="en-US" sz="1800" dirty="0">
                <a:effectLst/>
              </a:rPr>
              <a:t>  Deep Learning </a:t>
            </a:r>
            <a:r>
              <a:rPr lang="en-US" sz="1800" dirty="0" err="1">
                <a:effectLst/>
              </a:rPr>
              <a:t>menggunakan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Algoritma</a:t>
            </a:r>
            <a:r>
              <a:rPr lang="en-US" sz="1800" dirty="0">
                <a:effectLst/>
              </a:rPr>
              <a:t> CNN YOLOv3.</a:t>
            </a:r>
            <a:endParaRPr lang="en-ID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378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059396-38CE-9BD6-EC47-D5F100E2060F}"/>
              </a:ext>
            </a:extLst>
          </p:cNvPr>
          <p:cNvSpPr/>
          <p:nvPr/>
        </p:nvSpPr>
        <p:spPr>
          <a:xfrm>
            <a:off x="1816100" y="350196"/>
            <a:ext cx="9918700" cy="11422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Penelitian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B87A1FC2-17CE-EB34-4CB4-0984C3D65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1649" y="2108382"/>
            <a:ext cx="8307602" cy="264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6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799" y="3868557"/>
            <a:ext cx="9804400" cy="12223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31162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A14B7F-F25D-347D-3601-16F65B472C32}"/>
              </a:ext>
            </a:extLst>
          </p:cNvPr>
          <p:cNvSpPr/>
          <p:nvPr/>
        </p:nvSpPr>
        <p:spPr>
          <a:xfrm>
            <a:off x="1816100" y="172915"/>
            <a:ext cx="9918700" cy="11422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29DBB0-E780-66DF-E542-0BC58A0769B5}"/>
              </a:ext>
            </a:extLst>
          </p:cNvPr>
          <p:cNvSpPr/>
          <p:nvPr/>
        </p:nvSpPr>
        <p:spPr>
          <a:xfrm>
            <a:off x="1816100" y="1427584"/>
            <a:ext cx="9918700" cy="452534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ayam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kontributor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utama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kecukupan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gizi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masyarakat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melalui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protein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hewani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nilai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konsumsi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tinggi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berkat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kandungan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gizinya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sangat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baik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Pilihan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terhadap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ayam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juga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dipengaruhi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harga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relatif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terjangkau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kesadaran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masyarakat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pentingnya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gaya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hidup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sehat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klasifikasinya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terdapat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ayam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ditetaskan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(fertile) dan yang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ditetaskan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(infertile). Proses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penetasan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ayam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itik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melibatkan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strategi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seleksi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memastikan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kualitas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penetasan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optimal.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Namun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manual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mendeteksi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embrio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masih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sering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risiko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kesalahan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akibat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ketergantungan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kemampuan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individu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faktor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kelelahan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manusia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Oleh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karena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itu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diperlukan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lanjut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meningkatkan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efisiensi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akurasi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proses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seleksi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ayam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fertile dan infertile.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Setelah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proses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seleksi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ayam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diinkubasi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selama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21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suhu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pemanas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terjaga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(37-39ºC)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sebelum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mencapai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tahap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penetasan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7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2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059396-38CE-9BD6-EC47-D5F100E2060F}"/>
              </a:ext>
            </a:extLst>
          </p:cNvPr>
          <p:cNvSpPr/>
          <p:nvPr/>
        </p:nvSpPr>
        <p:spPr>
          <a:xfrm>
            <a:off x="1816100" y="350196"/>
            <a:ext cx="9918700" cy="11422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Identifikasi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6E0130-6247-4536-4C01-CE44C5269AFA}"/>
              </a:ext>
            </a:extLst>
          </p:cNvPr>
          <p:cNvSpPr/>
          <p:nvPr/>
        </p:nvSpPr>
        <p:spPr>
          <a:xfrm>
            <a:off x="1816100" y="1889447"/>
            <a:ext cx="9918700" cy="252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Bedasarkan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latar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diatas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jadikan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Peternak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mengalami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kesulitan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mengetahui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kondisi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karena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bergantung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kepada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sinar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matahari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media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mendeteksi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Peternak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membutuhkan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media yang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tepat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mendeteksi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kondisi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66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059396-38CE-9BD6-EC47-D5F100E2060F}"/>
              </a:ext>
            </a:extLst>
          </p:cNvPr>
          <p:cNvSpPr/>
          <p:nvPr/>
        </p:nvSpPr>
        <p:spPr>
          <a:xfrm>
            <a:off x="1816100" y="350196"/>
            <a:ext cx="9918700" cy="11422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6E0130-6247-4536-4C01-CE44C5269AFA}"/>
              </a:ext>
            </a:extLst>
          </p:cNvPr>
          <p:cNvSpPr/>
          <p:nvPr/>
        </p:nvSpPr>
        <p:spPr>
          <a:xfrm>
            <a:off x="1816100" y="1989753"/>
            <a:ext cx="9918700" cy="287849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Berdasarkan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diuraikan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rumusan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dirumuskan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berikut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Bagaimana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mendeteksi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fertil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infertil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melalui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 Neural Network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Bagaimana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 Neural Network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mendeteksi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akurasi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fertil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infertil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0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059396-38CE-9BD6-EC47-D5F100E2060F}"/>
              </a:ext>
            </a:extLst>
          </p:cNvPr>
          <p:cNvSpPr/>
          <p:nvPr/>
        </p:nvSpPr>
        <p:spPr>
          <a:xfrm>
            <a:off x="1816100" y="350196"/>
            <a:ext cx="9918700" cy="11422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6E0130-6247-4536-4C01-CE44C5269AFA}"/>
              </a:ext>
            </a:extLst>
          </p:cNvPr>
          <p:cNvSpPr/>
          <p:nvPr/>
        </p:nvSpPr>
        <p:spPr>
          <a:xfrm>
            <a:off x="1816100" y="1989753"/>
            <a:ext cx="9918700" cy="287849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401955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Manfaat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diharapkan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berikut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Mempermudah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peternak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ayam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petelur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mendeteksi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ayam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fertil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infertil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Membantu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mendeteksi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ayam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fertil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infertil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algoritma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Convolutional Neural Network  .</a:t>
            </a:r>
          </a:p>
        </p:txBody>
      </p:sp>
    </p:spTree>
    <p:extLst>
      <p:ext uri="{BB962C8B-B14F-4D97-AF65-F5344CB8AC3E}">
        <p14:creationId xmlns:p14="http://schemas.microsoft.com/office/powerpoint/2010/main" val="167426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059396-38CE-9BD6-EC47-D5F100E2060F}"/>
              </a:ext>
            </a:extLst>
          </p:cNvPr>
          <p:cNvSpPr/>
          <p:nvPr/>
        </p:nvSpPr>
        <p:spPr>
          <a:xfrm>
            <a:off x="1816100" y="350196"/>
            <a:ext cx="9918700" cy="11422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Landasan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6E0130-6247-4536-4C01-CE44C5269AFA}"/>
              </a:ext>
            </a:extLst>
          </p:cNvPr>
          <p:cNvSpPr/>
          <p:nvPr/>
        </p:nvSpPr>
        <p:spPr>
          <a:xfrm>
            <a:off x="1816100" y="1801493"/>
            <a:ext cx="9918700" cy="409728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Landasan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teori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mencakup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aspek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mendukung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deteksi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analisis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algoritma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Convolutional Neural Network (CNN).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Berikut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dijadikan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landasan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teori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Fertil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Infertil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populer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kandungan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gizi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terjangkau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tetapi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rentan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terhadap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kerusakan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kontaminasi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bakteri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dibagi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dua,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fertil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dibuahi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infertil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penetasan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Proses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meneropong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lampu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menunjukkan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bayangan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pembuluh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dianggap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fertil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sedangkan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menunjukkan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dianggap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infertil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86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059396-38CE-9BD6-EC47-D5F100E2060F}"/>
              </a:ext>
            </a:extLst>
          </p:cNvPr>
          <p:cNvSpPr/>
          <p:nvPr/>
        </p:nvSpPr>
        <p:spPr>
          <a:xfrm>
            <a:off x="1816100" y="350196"/>
            <a:ext cx="9918700" cy="11422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Landasan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6E0130-6247-4536-4C01-CE44C5269AFA}"/>
              </a:ext>
            </a:extLst>
          </p:cNvPr>
          <p:cNvSpPr/>
          <p:nvPr/>
        </p:nvSpPr>
        <p:spPr>
          <a:xfrm>
            <a:off x="1816100" y="1989752"/>
            <a:ext cx="9918700" cy="32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 Learning</a:t>
            </a:r>
          </a:p>
          <a:p>
            <a:pPr algn="just">
              <a:lnSpc>
                <a:spcPct val="150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 learning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machine learning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memiliki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kapabilitas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memahami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pikiran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manusia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implementasinya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deep learning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jaringan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syaraf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tiruan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berlapis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-lapis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mencapai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tingkat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akurasi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tinggi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tugas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pengenalan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penerjemahan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bahasa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deteksi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Keunggulan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deep learning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terletak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fleksibilitas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arsitekturnya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memungkinkan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proses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pembelajaran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dataset,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meningkatkan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akurasi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prediktif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melalui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penambahan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dataset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besar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meningkatkan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tingkat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keakuratan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prediksi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370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059396-38CE-9BD6-EC47-D5F100E2060F}"/>
              </a:ext>
            </a:extLst>
          </p:cNvPr>
          <p:cNvSpPr/>
          <p:nvPr/>
        </p:nvSpPr>
        <p:spPr>
          <a:xfrm>
            <a:off x="1816100" y="350196"/>
            <a:ext cx="9918700" cy="11422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Landasan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6E0130-6247-4536-4C01-CE44C5269AFA}"/>
              </a:ext>
            </a:extLst>
          </p:cNvPr>
          <p:cNvSpPr/>
          <p:nvPr/>
        </p:nvSpPr>
        <p:spPr>
          <a:xfrm>
            <a:off x="1816100" y="1989751"/>
            <a:ext cx="9918700" cy="358629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Computer Vision</a:t>
            </a:r>
          </a:p>
          <a:p>
            <a:pPr algn="just">
              <a:lnSpc>
                <a:spcPct val="150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Vision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bidang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ilmu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berfokus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algoritma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teknologi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mengajarkan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melihat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memahami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dunia visual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manusia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melibatkan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pemrosesan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analisis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interpretasi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visual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gambar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video.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kemampuan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memahami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gambar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menghasilkan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perintah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tertentu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Computer Vision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memberikan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kemampuan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mesin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komputer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mengenali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memahami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mungkin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melampaui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kemampuan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penglihatan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manusia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aspek</a:t>
            </a: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(Dwi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Hartomo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2021).</a:t>
            </a:r>
          </a:p>
        </p:txBody>
      </p:sp>
    </p:spTree>
    <p:extLst>
      <p:ext uri="{BB962C8B-B14F-4D97-AF65-F5344CB8AC3E}">
        <p14:creationId xmlns:p14="http://schemas.microsoft.com/office/powerpoint/2010/main" val="236124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059396-38CE-9BD6-EC47-D5F100E2060F}"/>
              </a:ext>
            </a:extLst>
          </p:cNvPr>
          <p:cNvSpPr/>
          <p:nvPr/>
        </p:nvSpPr>
        <p:spPr>
          <a:xfrm>
            <a:off x="1816100" y="350196"/>
            <a:ext cx="9918700" cy="11422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Landasan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6E0130-6247-4536-4C01-CE44C5269AFA}"/>
              </a:ext>
            </a:extLst>
          </p:cNvPr>
          <p:cNvSpPr/>
          <p:nvPr/>
        </p:nvSpPr>
        <p:spPr>
          <a:xfrm>
            <a:off x="1816100" y="1989752"/>
            <a:ext cx="9918700" cy="297669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D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</a:t>
            </a:r>
          </a:p>
          <a:p>
            <a:pPr algn="just">
              <a:lnSpc>
                <a:spcPct val="150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Convolutional Neural Network (CNN)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deep learning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memproses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digital. CNN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terkenal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deteksi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mengklasifikasikan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berlabel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supervised learning.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lapisan-lapisan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konvolusi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pooling, CNN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mengklasifikasikan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membuatnya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sangat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tugas-tugas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deteksi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Maulana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., 2021)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8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</TotalTime>
  <Words>942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Times New Roman</vt:lpstr>
      <vt:lpstr>Office Theme</vt:lpstr>
      <vt:lpstr>SIDANG SEMINAR PROPOSAL “DETEKSI TELUR AYAM FERTIL DAN INFERTIL MENGGUNAKAN ALGORITMA CONVOLUTIONAL NEURAL NETWORK”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Majid</dc:creator>
  <cp:lastModifiedBy>Wahyu Adi Nugraha</cp:lastModifiedBy>
  <cp:revision>101</cp:revision>
  <dcterms:created xsi:type="dcterms:W3CDTF">2019-07-18T04:15:30Z</dcterms:created>
  <dcterms:modified xsi:type="dcterms:W3CDTF">2024-01-22T17:40:06Z</dcterms:modified>
</cp:coreProperties>
</file>