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Presentation Summary</a:t>
            </a:r>
          </a:p>
        </p:txBody>
      </p:sp>
      <p:sp>
        <p:nvSpPr>
          <p:cNvPr id="3" name="Subtitle 2"/>
          <p:cNvSpPr>
            <a:spLocks noGrp="1"/>
          </p:cNvSpPr>
          <p:nvPr>
            <p:ph type="subTitle" idx="1"/>
          </p:nvPr>
        </p:nvSpPr>
        <p:spPr/>
        <p:txBody>
          <a:bodyPr/>
          <a:lstStyle/>
          <a:p>
            <a:r>
              <a:t>Generated from document: 9ae61aee-c984-4340-b79c-49f39d0d6cf3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the BI-OJK Hackathon 2025 Guidelines</a:t>
            </a:r>
          </a:p>
        </p:txBody>
      </p:sp>
      <p:sp>
        <p:nvSpPr>
          <p:cNvPr id="3" name="Content Placeholder 2"/>
          <p:cNvSpPr>
            <a:spLocks noGrp="1"/>
          </p:cNvSpPr>
          <p:nvPr>
            <p:ph idx="1"/>
          </p:nvPr>
        </p:nvSpPr>
        <p:spPr/>
        <p:txBody>
          <a:bodyPr/>
          <a:lstStyle/>
          <a:p/>
          <a:p>
            <a:pPr>
              <a:defRPr sz="1600"/>
            </a:pPr>
            <a:r>
              <a:t>I. Introduction The BI-OJK Hackathon 2025 is part of the Festival Ekonomi Digital Indonesia (FEKDI) and Indonesia Fintech Summit &amp; Expo (IFSE) 2025, organized by Bank Indonesia and OJK. This intellectual competition invites participants from various sectors—industry, academia, and individual innovators—to leverage technologies like artificial intelligence (AI), machine learning (ML), and blockchain to address contemporary challenges. The event serves as a platform for collaboration, learning, and networking. II. Problem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the BI-OJK Hackathon 2025 Guidelines (lanjutan)</a:t>
            </a:r>
          </a:p>
        </p:txBody>
      </p:sp>
      <p:sp>
        <p:nvSpPr>
          <p:cNvPr id="3" name="Content Placeholder 2"/>
          <p:cNvSpPr>
            <a:spLocks noGrp="1"/>
          </p:cNvSpPr>
          <p:nvPr>
            <p:ph idx="1"/>
          </p:nvPr>
        </p:nvSpPr>
        <p:spPr/>
        <p:txBody>
          <a:bodyPr/>
          <a:lstStyle/>
          <a:p/>
          <a:p>
            <a:pPr>
              <a:defRPr sz="1600"/>
            </a:pPr>
            <a:r>
              <a:t>Statement The Hackathon's main theme is “Empowering the Future: Innovating Digital Services and Financial Solutions for Inclusive Growth and Resilient Economy,” with three sub-themes: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as a Service (AIaaS) for Digital Delivered Service Export:...</a:t>
            </a:r>
          </a:p>
        </p:txBody>
      </p:sp>
      <p:sp>
        <p:nvSpPr>
          <p:cNvPr id="3" name="Content Placeholder 2"/>
          <p:cNvSpPr>
            <a:spLocks noGrp="1"/>
          </p:cNvSpPr>
          <p:nvPr>
            <p:ph idx="1"/>
          </p:nvPr>
        </p:nvSpPr>
        <p:spPr/>
        <p:txBody>
          <a:bodyPr/>
          <a:lstStyle/>
          <a:p/>
          <a:p>
            <a:pPr>
              <a:defRPr i="1"/>
            </a:pPr>
            <a:r>
              <a:t>(No additional content for this section)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Financial Innovation &amp; Public Services: Aim to expand digital financial...</a:t>
            </a:r>
          </a:p>
        </p:txBody>
      </p:sp>
      <p:sp>
        <p:nvSpPr>
          <p:cNvPr id="3" name="Content Placeholder 2"/>
          <p:cNvSpPr>
            <a:spLocks noGrp="1"/>
          </p:cNvSpPr>
          <p:nvPr>
            <p:ph idx="1"/>
          </p:nvPr>
        </p:nvSpPr>
        <p:spPr/>
        <p:txBody>
          <a:bodyPr/>
          <a:lstStyle/>
          <a:p/>
          <a:p>
            <a:pPr>
              <a:defRPr i="1"/>
            </a:pPr>
            <a:r>
              <a:t>(No additional content for this section)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&amp; Consumer Protection: Solutions to mitigate transaction fraud...</a:t>
            </a:r>
          </a:p>
        </p:txBody>
      </p:sp>
      <p:sp>
        <p:nvSpPr>
          <p:cNvPr id="3" name="Content Placeholder 2"/>
          <p:cNvSpPr>
            <a:spLocks noGrp="1"/>
          </p:cNvSpPr>
          <p:nvPr>
            <p:ph idx="1"/>
          </p:nvPr>
        </p:nvSpPr>
        <p:spPr/>
        <p:txBody>
          <a:bodyPr/>
          <a:lstStyle/>
          <a:p/>
          <a:p>
            <a:pPr>
              <a:defRPr sz="1600"/>
            </a:pPr>
            <a:r>
              <a:t>III. Target Participants The Hackathon targets innovators, developers, and professionals experienced in data, AI/ML, and blockchain. Participants must be Indonesian citizens, form teams of up to four members, and not be employees of the organizing bodies. IV. Registration Process Participants can register via the Hackathon website, providing team details and submitting proposals by the deadline of July 11, 2025. V. Proposal Guidelines Proposals must follow a specific format, including sections like team information,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&amp; Consumer Protection: Solutions to mitigate transaction fraud... (lanjutan)</a:t>
            </a:r>
          </a:p>
        </p:txBody>
      </p:sp>
      <p:sp>
        <p:nvSpPr>
          <p:cNvPr id="3" name="Content Placeholder 2"/>
          <p:cNvSpPr>
            <a:spLocks noGrp="1"/>
          </p:cNvSpPr>
          <p:nvPr>
            <p:ph idx="1"/>
          </p:nvPr>
        </p:nvSpPr>
        <p:spPr/>
        <p:txBody>
          <a:bodyPr/>
          <a:lstStyle/>
          <a:p/>
          <a:p>
            <a:pPr>
              <a:defRPr sz="1600"/>
            </a:pPr>
            <a:r>
              <a:t>objectives, problem statements, methodologies, and mockups. Detailed proposal guidelines are provided on the Hackathon website. VI. Timeline The Hackathon consists of three phases: Phase 1 (June 5 - August 1, 2025): Registration, proposal submission, and semi-finalist announcements. Phase 2 (August 4 - September 19, 2025): Finalist selection and prototype development. Phase 3 (September 22 - 26, 2025): Final judging and winner announcement. VII. Evaluation Criteria Proposals will be assessed based 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Relevance to the problem statement (25%)</a:t>
            </a:r>
          </a:p>
        </p:txBody>
      </p:sp>
      <p:sp>
        <p:nvSpPr>
          <p:cNvPr id="3" name="Content Placeholder 2"/>
          <p:cNvSpPr>
            <a:spLocks noGrp="1"/>
          </p:cNvSpPr>
          <p:nvPr>
            <p:ph idx="1"/>
          </p:nvPr>
        </p:nvSpPr>
        <p:spPr/>
        <p:txBody>
          <a:bodyPr/>
          <a:lstStyle/>
          <a:p/>
          <a:p>
            <a:pPr>
              <a:defRPr i="1"/>
            </a:pPr>
            <a:r>
              <a:t>(No additional content for this section)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model sustainability</a:t>
            </a:r>
          </a:p>
        </p:txBody>
      </p:sp>
      <p:sp>
        <p:nvSpPr>
          <p:cNvPr id="3" name="Content Placeholder 2"/>
          <p:cNvSpPr>
            <a:spLocks noGrp="1"/>
          </p:cNvSpPr>
          <p:nvPr>
            <p:ph idx="1"/>
          </p:nvPr>
        </p:nvSpPr>
        <p:spPr/>
        <p:txBody>
          <a:bodyPr/>
          <a:lstStyle/>
          <a:p/>
          <a:p>
            <a:pPr>
              <a:defRPr i="1"/>
            </a:pPr>
            <a:r>
              <a:t>(No additional content for this section)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