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Summary of BI-OJK Hackathon 2025 Guidelines</a:t>
            </a:r>
          </a:p>
        </p:txBody>
      </p:sp>
      <p:sp>
        <p:nvSpPr>
          <p:cNvPr id="3" name="Subtitle 2"/>
          <p:cNvSpPr>
            <a:spLocks noGrp="1"/>
          </p:cNvSpPr>
          <p:nvPr>
            <p:ph type="subTitle" idx="1"/>
          </p:nvPr>
        </p:nvSpPr>
        <p:spPr/>
        <p:txBody>
          <a:bodyPr/>
          <a:lstStyle/>
          <a:p>
            <a:r>
              <a:t>Summary of document: 5e9128bb-b330-4e6b-af77-d0056204d064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Introduction</a:t>
            </a:r>
          </a:p>
        </p:txBody>
      </p:sp>
      <p:sp>
        <p:nvSpPr>
          <p:cNvPr id="3" name="Content Placeholder 2"/>
          <p:cNvSpPr>
            <a:spLocks noGrp="1"/>
          </p:cNvSpPr>
          <p:nvPr>
            <p:ph idx="1"/>
          </p:nvPr>
        </p:nvSpPr>
        <p:spPr/>
        <p:txBody>
          <a:bodyPr/>
          <a:lstStyle/>
          <a:p/>
          <a:p>
            <a:pPr>
              <a:defRPr sz="1800"/>
            </a:pPr>
            <a:r>
              <a:t>The BI-OJK Hackathon 2025 is part of the Festival Ekonomi Digital Indonesia (FEKDI) and Indonesia Fintech Summit &amp; Expo (IFSE) 2025, organized by Bank Indonesia and OJK. This intellectual competition invites participants from various sectors, including industry and academia, to leverage technologies such as artificial intelligence (AI), machine learning (ML), and blockchain to address contemporary challenges. The event promotes collaboration, innovation, and networking among diverse participants.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Problem Statement</a:t>
            </a:r>
          </a:p>
        </p:txBody>
      </p:sp>
      <p:sp>
        <p:nvSpPr>
          <p:cNvPr id="3" name="Content Placeholder 2"/>
          <p:cNvSpPr>
            <a:spLocks noGrp="1"/>
          </p:cNvSpPr>
          <p:nvPr>
            <p:ph idx="1"/>
          </p:nvPr>
        </p:nvSpPr>
        <p:spPr/>
        <p:txBody>
          <a:bodyPr/>
          <a:lstStyle/>
          <a:p/>
          <a:p>
            <a:pPr>
              <a:defRPr sz="1800"/>
            </a:pPr>
            <a:r>
              <a:t>The Hackathon's theme is "Empowering the Future: Innovating Digital Services and Financial Solutions for Inclusive Growth and Resilient Economy," encompassing three sub-themes:</a:t>
            </a:r>
          </a:p>
          <a:p>
            <a:pPr>
              <a:defRPr sz="1800"/>
            </a:pPr>
            <a:r>
              <a:t>1. AI as a Service (AIaaS) for Digital Delivered Service Export: Focuses on enhancing global competitiveness and efficiency through AI-driven solutions.</a:t>
            </a:r>
          </a:p>
          <a:p>
            <a:pPr>
              <a:defRPr sz="1800"/>
            </a:pPr>
            <a:r>
              <a:t>Subtopics include Personalized Training, Multi-Language Virtual Assistance, and Cross-Border Settlement.</a:t>
            </a:r>
          </a:p>
          <a:p>
            <a:pPr>
              <a:defRPr sz="1800"/>
            </a:pPr>
            <a:r>
              <a:t>2. Financial Innovation &amp; Public Services: Aims to expand digital financial literacy and develop innovative products/services.</a:t>
            </a:r>
          </a:p>
          <a:p>
            <a:pPr>
              <a:defRPr sz="1800"/>
            </a:pPr>
            <a:r>
              <a:t>Subtopics include Financial Literacy Improvement, MSME Solutions, and Public Services Optimization.</a:t>
            </a:r>
          </a:p>
          <a:p>
            <a:pPr>
              <a:defRPr sz="1800"/>
            </a:pPr>
            <a:r>
              <a:t>3. Risk Management &amp; Consumer Protection: Addresses fraud mitigation and data security in both blockchain and non-blockchain ecosystems.</a:t>
            </a:r>
          </a:p>
          <a:p>
            <a:pPr>
              <a:defRPr sz="1800"/>
            </a:pPr>
            <a:r>
              <a:t>Subtopics include Real-time Fraud Detection, Fraud Prevention, and Smart Contract Audits.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Target Participants</a:t>
            </a:r>
          </a:p>
        </p:txBody>
      </p:sp>
      <p:sp>
        <p:nvSpPr>
          <p:cNvPr id="3" name="Content Placeholder 2"/>
          <p:cNvSpPr>
            <a:spLocks noGrp="1"/>
          </p:cNvSpPr>
          <p:nvPr>
            <p:ph idx="1"/>
          </p:nvPr>
        </p:nvSpPr>
        <p:spPr/>
        <p:txBody>
          <a:bodyPr/>
          <a:lstStyle/>
          <a:p/>
          <a:p>
            <a:pPr>
              <a:defRPr sz="1800"/>
            </a:pPr>
            <a:r>
              <a:t>The Hackathon is open to innovators, developers, and professionals experienced in data, AI/ML, and blockchain. Participants must be Indonesian citizens and can form teams of up to four members. Specific eligibility criteria apply for students and professionals.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Registration Process</a:t>
            </a:r>
          </a:p>
        </p:txBody>
      </p:sp>
      <p:sp>
        <p:nvSpPr>
          <p:cNvPr id="3" name="Content Placeholder 2"/>
          <p:cNvSpPr>
            <a:spLocks noGrp="1"/>
          </p:cNvSpPr>
          <p:nvPr>
            <p:ph idx="1"/>
          </p:nvPr>
        </p:nvSpPr>
        <p:spPr/>
        <p:txBody>
          <a:bodyPr/>
          <a:lstStyle/>
          <a:p/>
          <a:p>
            <a:pPr>
              <a:defRPr sz="1800"/>
            </a:pPr>
            <a:r>
              <a:t>Participants must register via the Hackathon website, providing team details and submitting a proposal. The registration period runs from June 5 to August 1, 2025.</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Proposal Guidelines</a:t>
            </a:r>
          </a:p>
        </p:txBody>
      </p:sp>
      <p:sp>
        <p:nvSpPr>
          <p:cNvPr id="3" name="Content Placeholder 2"/>
          <p:cNvSpPr>
            <a:spLocks noGrp="1"/>
          </p:cNvSpPr>
          <p:nvPr>
            <p:ph idx="1"/>
          </p:nvPr>
        </p:nvSpPr>
        <p:spPr/>
        <p:txBody>
          <a:bodyPr/>
          <a:lstStyle/>
          <a:p/>
          <a:p>
            <a:pPr>
              <a:defRPr sz="1800"/>
            </a:pPr>
            <a:r>
              <a:t>Proposals must follow a specific format, including a title page, executive summary, team information, objectives, problem statement, methodology, datasets, tools, business model, mockup designs, and optional references.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 Timeline</a:t>
            </a:r>
          </a:p>
        </p:txBody>
      </p:sp>
      <p:sp>
        <p:nvSpPr>
          <p:cNvPr id="3" name="Content Placeholder 2"/>
          <p:cNvSpPr>
            <a:spLocks noGrp="1"/>
          </p:cNvSpPr>
          <p:nvPr>
            <p:ph idx="1"/>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Hackathon consists of three phases:</a:t>
            </a:r>
          </a:p>
        </p:txBody>
      </p:sp>
      <p:sp>
        <p:nvSpPr>
          <p:cNvPr id="3" name="Content Placeholder 2"/>
          <p:cNvSpPr>
            <a:spLocks noGrp="1"/>
          </p:cNvSpPr>
          <p:nvPr>
            <p:ph idx="1"/>
          </p:nvPr>
        </p:nvSpPr>
        <p:spPr/>
        <p:txBody>
          <a:bodyPr/>
          <a:lstStyle/>
          <a:p/>
          <a:p>
            <a:pPr>
              <a:defRPr sz="1800"/>
            </a:pPr>
            <a:r>
              <a:t>Phase 1: Registration and initial selection (June 5 - August 1, 2025).</a:t>
            </a:r>
          </a:p>
          <a:p>
            <a:pPr>
              <a:defRPr sz="1800"/>
            </a:pPr>
            <a:r>
              <a:t>Phase 2: Finalist selection and prototype development (August 4 - September 19, 2025).</a:t>
            </a:r>
          </a:p>
          <a:p>
            <a:pPr>
              <a:defRPr sz="1800"/>
            </a:pPr>
            <a:r>
              <a:t>Phase 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