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Presentation Summary</a:t>
            </a:r>
          </a:p>
        </p:txBody>
      </p:sp>
      <p:sp>
        <p:nvSpPr>
          <p:cNvPr id="3" name="Subtitle 2"/>
          <p:cNvSpPr>
            <a:spLocks noGrp="1"/>
          </p:cNvSpPr>
          <p:nvPr>
            <p:ph type="subTitle" idx="1"/>
          </p:nvPr>
        </p:nvSpPr>
        <p:spPr/>
        <p:txBody>
          <a:bodyPr/>
          <a:lstStyle/>
          <a:p>
            <a:r>
              <a:t>Generated from document: 67180c34-df06-43a9-9c29-09fbb2849f47</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of the BI-OJK Hackathon 2025 Guidelines</a:t>
            </a:r>
          </a:p>
        </p:txBody>
      </p:sp>
      <p:sp>
        <p:nvSpPr>
          <p:cNvPr id="3" name="Content Placeholder 2"/>
          <p:cNvSpPr>
            <a:spLocks noGrp="1"/>
          </p:cNvSpPr>
          <p:nvPr>
            <p:ph idx="1"/>
          </p:nvPr>
        </p:nvSpPr>
        <p:spPr/>
        <p:txBody>
          <a:bodyPr/>
          <a:lstStyle/>
          <a:p/>
          <a:p>
            <a:pPr>
              <a:defRPr sz="1600"/>
            </a:pPr>
            <a:r>
              <a:t>I. Introduction</a:t>
            </a:r>
          </a:p>
          <a:p>
            <a:pPr>
              <a:defRPr sz="1600"/>
            </a:pPr>
            <a:r>
              <a:t>The BI-OJK Hackathon 2025 is part of the Festival Ekonomi Digital Indonesia (FEKDI) and Indonesia Fintech Summit &amp; Expo (IFSE) 2025, organized by Bank Indonesia and OJK. This intellectual competition invites participants from various sectors, including industry, academia, and individual innovators, to leverage technologies like artificial intelligence (AI), machine learning (ML), and blockchain to address contemporary challenges. The event aims to foster collaboration, innovation, and networking among diverse participants.</a:t>
            </a:r>
          </a:p>
          <a:p>
            <a:pPr>
              <a:defRPr sz="1600"/>
            </a:pPr>
            <a:r>
              <a:t>II. Problem Statement</a:t>
            </a:r>
          </a:p>
          <a:p>
            <a:pPr>
              <a:defRPr sz="1600"/>
            </a:pPr>
            <a:r>
              <a:t>The Hackathon's main theme is “Empowering the Future: Innovating Digital Services and Financial Solutions for Inclusive Growth and Resilient Economy,” with three sub-themes: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as a Service (AIaaS) for Digital Delivered Service Export: Participants explore AIaaS solutions to enhance global competitiveness and support digital transformation.</a:t>
            </a:r>
          </a:p>
        </p:txBody>
      </p:sp>
      <p:sp>
        <p:nvSpPr>
          <p:cNvPr id="3" name="Content Placeholder 2"/>
          <p:cNvSpPr>
            <a:spLocks noGrp="1"/>
          </p:cNvSpPr>
          <p:nvPr>
            <p:ph idx="1"/>
          </p:nvPr>
        </p:nvSpPr>
        <p:spPr/>
        <p:txBody>
          <a:bodyPr/>
          <a:lstStyle/>
          <a:p/>
          <a:p>
            <a:pPr>
              <a:defRPr sz="1600"/>
            </a:pPr>
            <a:r>
              <a:t>Subtopics: Personalized Training, Multi-Language Virtual Assistance, Cross-Border Settlement.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Financial Innovation &amp; Public Services: Focus on expanding digital financial literacy and creating innovative products/services.</a:t>
            </a:r>
          </a:p>
        </p:txBody>
      </p:sp>
      <p:sp>
        <p:nvSpPr>
          <p:cNvPr id="3" name="Content Placeholder 2"/>
          <p:cNvSpPr>
            <a:spLocks noGrp="1"/>
          </p:cNvSpPr>
          <p:nvPr>
            <p:ph idx="1"/>
          </p:nvPr>
        </p:nvSpPr>
        <p:spPr/>
        <p:txBody>
          <a:bodyPr/>
          <a:lstStyle/>
          <a:p/>
          <a:p>
            <a:pPr>
              <a:defRPr sz="1600"/>
            </a:pPr>
            <a:r>
              <a:t>Subtopics: Financial Literacy Improvement, MSME Solutions, Public Services Optimization.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Risk Management &amp; Consumer Protection: Solutions aimed at mitigating transaction fraud and data breaches.</a:t>
            </a:r>
          </a:p>
        </p:txBody>
      </p:sp>
      <p:sp>
        <p:nvSpPr>
          <p:cNvPr id="3" name="Content Placeholder 2"/>
          <p:cNvSpPr>
            <a:spLocks noGrp="1"/>
          </p:cNvSpPr>
          <p:nvPr>
            <p:ph idx="1"/>
          </p:nvPr>
        </p:nvSpPr>
        <p:spPr/>
        <p:txBody>
          <a:bodyPr/>
          <a:lstStyle/>
          <a:p/>
          <a:p>
            <a:pPr>
              <a:defRPr sz="1600"/>
            </a:pPr>
            <a:r>
              <a:t>Subtopics: Real-time Fraud Detection, Fraud Prevention, AML/CFT Compliance, Smart Contract Audit.</a:t>
            </a:r>
          </a:p>
          <a:p>
            <a:pPr>
              <a:defRPr sz="1600"/>
            </a:pPr>
            <a:r>
              <a:t>III. Target Participants</a:t>
            </a:r>
          </a:p>
          <a:p>
            <a:pPr>
              <a:defRPr sz="1600"/>
            </a:pPr>
            <a:r>
              <a:t>The Hackathon is open to innovators, developers, and professionals experienced in data, AI/ML, and blockchain. Participants must be Indonesian citizens, form teams of up to four members, and not be employees of the organizing committee.</a:t>
            </a:r>
          </a:p>
          <a:p>
            <a:pPr>
              <a:defRPr sz="1600"/>
            </a:pPr>
            <a:r>
              <a:t>IV. Registration Process</a:t>
            </a:r>
          </a:p>
          <a:p>
            <a:pPr>
              <a:defRPr sz="1600"/>
            </a:pPr>
            <a:r>
              <a:t>Participants must register on the Hackathon website, complete a form with team details, and submit a proposal by the deadline of July 11, 2025.</a:t>
            </a:r>
          </a:p>
          <a:p>
            <a:pPr>
              <a:defRPr sz="1600"/>
            </a:pPr>
            <a:r>
              <a:t>V. Proposal Guidelines</a:t>
            </a:r>
          </a:p>
          <a:p>
            <a:pPr>
              <a:defRPr sz="1600"/>
            </a:pPr>
            <a:r>
              <a:t>Proposals should follow a specific format and include sections such as team information, objectives, problem statements, methodologies, and mockups. Detailed guidelines are available on the website.</a:t>
            </a:r>
          </a:p>
          <a:p>
            <a:pPr>
              <a:defRPr sz="1600"/>
            </a:pPr>
            <a:r>
              <a:t>VI. Timeline</a:t>
            </a:r>
          </a:p>
          <a:p>
            <a:pPr>
              <a:defRPr sz="1600"/>
            </a:pPr>
            <a:r>
              <a:t>The Hackathon consists of three phases:</a:t>
            </a:r>
          </a:p>
          <a:p>
            <a:pPr>
              <a:defRPr sz="1600"/>
            </a:pPr>
            <a:r>
              <a:t>Phase 1: Registration and initial selection (June 5 - August 1, 2025).</a:t>
            </a:r>
          </a:p>
          <a:p>
            <a:pPr>
              <a:defRPr sz="1600"/>
            </a:pPr>
            <a:r>
              <a:t>Phase 2: Finalist selection and prototyping (August 4 - September 19, 2025).</a:t>
            </a:r>
          </a:p>
          <a:p>
            <a:pPr>
              <a:defRPr sz="1600"/>
            </a:pPr>
            <a:r>
              <a:t>Phase 3: Final judging and showcase (September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