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Summary of BI-OJK Hackathon 2025 Guidelines</a:t>
            </a:r>
          </a:p>
        </p:txBody>
      </p:sp>
      <p:sp>
        <p:nvSpPr>
          <p:cNvPr id="3" name="Subtitle 2"/>
          <p:cNvSpPr>
            <a:spLocks noGrp="1"/>
          </p:cNvSpPr>
          <p:nvPr>
            <p:ph type="subTitle" idx="1"/>
          </p:nvPr>
        </p:nvSpPr>
        <p:spPr/>
        <p:txBody>
          <a:bodyPr/>
          <a:lstStyle/>
          <a:p>
            <a:r>
              <a:t>Summary of document: 7af565c3-ed98-4e36-a38c-803816946d05</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Introduction</a:t>
            </a:r>
          </a:p>
        </p:txBody>
      </p:sp>
      <p:sp>
        <p:nvSpPr>
          <p:cNvPr id="3" name="Content Placeholder 2"/>
          <p:cNvSpPr>
            <a:spLocks noGrp="1"/>
          </p:cNvSpPr>
          <p:nvPr>
            <p:ph idx="1"/>
          </p:nvPr>
        </p:nvSpPr>
        <p:spPr/>
        <p:txBody>
          <a:bodyPr/>
          <a:lstStyle/>
          <a:p/>
          <a:p>
            <a:pPr>
              <a:defRPr sz="1800"/>
            </a:pPr>
            <a:r>
              <a:t>The BI-OJK Hackathon 2025 is part of the Festival Ekonomi Digital Indonesia (FEKDI) and Indonesia Fintech Summit &amp; Expo (IFSE) 2025, organized by Bank Indonesia and OJK. It serves as a competition for innovators, developers, and creative thinkers to leverage technologies like artificial intelligence (AI), machine learning (ML), and blockchain to solve various challenges. The event aims to foster collaboration, innovation, and networking among participants from diverse backgrounds.</a:t>
            </a:r>
          </a:p>
          <a:p>
            <a:pPr>
              <a:defRPr sz="1800"/>
            </a:pPr>
            <a:r>
              <a:t>II. Problem Statement</a:t>
            </a:r>
          </a:p>
          <a:p>
            <a:pPr>
              <a:defRPr sz="1800"/>
            </a:pPr>
            <a:r>
              <a:t>The Hackathon's main theme is "Empowering the Future: Innovating Digital Services and Financial Solutions for Inclusive Growth and Resilient Economy," with three sub-themes:</a:t>
            </a:r>
          </a:p>
          <a:p>
            <a:pPr>
              <a:defRPr sz="1800"/>
            </a:pPr>
            <a:r>
              <a:t>1. AI as a Service (AIaaS) for Digital Delivered Service Export: Focus on enhancing global competitiveness and efficiency through AIaaS in areas like personalized training and cross-border settlements.</a:t>
            </a:r>
          </a:p>
          <a:p>
            <a:pPr>
              <a:defRPr sz="1800"/>
            </a:pPr>
            <a:r>
              <a:t>2. Financial Innovation &amp; Public Services: Explore solutions to improve digital financial literacy and develop innovative products/services for public services.</a:t>
            </a:r>
          </a:p>
          <a:p>
            <a:pPr>
              <a:defRPr sz="1800"/>
            </a:pPr>
            <a:r>
              <a:t>3. Risk Management &amp; Consumer Protection: Address fraud mitigation and data leakage issues within blockchain and non-blockchain ecosystems, including real-time fraud detection and smart contract audits.</a:t>
            </a:r>
          </a:p>
          <a:p>
            <a:pPr>
              <a:defRPr sz="1800"/>
            </a:pPr>
            <a:r>
              <a:t>III. Target Participants</a:t>
            </a:r>
          </a:p>
          <a:p>
            <a:pPr>
              <a:defRPr sz="1800"/>
            </a:pPr>
            <a:r>
              <a:t>The Hackathon is open to innovators, developers, and professionals experienced in data, AI/ML, and blockchain. Participants must be Indonesian citizens and can form teams of up to four members. Specific categories include students and professionals from various sectors.</a:t>
            </a:r>
          </a:p>
          <a:p>
            <a:pPr>
              <a:defRPr sz="1800"/>
            </a:pPr>
            <a:r>
              <a:t>IV. Registration Process</a:t>
            </a:r>
          </a:p>
          <a:p>
            <a:pPr>
              <a:defRPr sz="1800"/>
            </a:pPr>
            <a:r>
              <a:t>Participants can register via the Hackathon website, providing team information and submitting proposals by the deadline.</a:t>
            </a:r>
          </a:p>
          <a:p>
            <a:pPr>
              <a:defRPr sz="1800"/>
            </a:pPr>
            <a:r>
              <a:t>V. Proposal Guidelines</a:t>
            </a:r>
          </a:p>
          <a:p>
            <a:pPr>
              <a:defRPr sz="1800"/>
            </a:pPr>
            <a:r>
              <a:t>Proposals must follow a specific format and include sections such as executive summary, team members, objectives, problem statement, methodology, and mockup designs.</a:t>
            </a:r>
          </a:p>
          <a:p>
            <a:pPr>
              <a:defRPr sz="1800"/>
            </a:pPr>
            <a:r>
              <a:t>VI. Timeline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Hackathon consists of three phases:</a:t>
            </a:r>
          </a:p>
        </p:txBody>
      </p:sp>
      <p:sp>
        <p:nvSpPr>
          <p:cNvPr id="3" name="Content Placeholder 2"/>
          <p:cNvSpPr>
            <a:spLocks noGrp="1"/>
          </p:cNvSpPr>
          <p:nvPr>
            <p:ph idx="1"/>
          </p:nvPr>
        </p:nvSpPr>
        <p:spPr/>
        <p:txBody>
          <a:bodyPr/>
          <a:lstStyle/>
          <a:p/>
          <a:p>
            <a:pPr>
              <a:defRPr sz="1800"/>
            </a:pPr>
            <a:r>
              <a:t>Phase 1: Registration and initial selection (June 5 - August 1, 2025).</a:t>
            </a:r>
          </a:p>
          <a:p>
            <a:pPr>
              <a:defRPr sz="1800"/>
            </a:pPr>
            <a:r>
              <a:t>Phase 2: Finalist selection and prototyping (August 4 - September 19, 2025).</a:t>
            </a:r>
          </a:p>
          <a:p>
            <a:pPr>
              <a:defRPr sz="1800"/>
            </a:pPr>
            <a:r>
              <a:t>Phase 3: Final judging and showcase (September 22 - 26, 2025).</a:t>
            </a:r>
          </a:p>
          <a:p>
            <a:pPr>
              <a:defRPr sz="1800"/>
            </a:pPr>
            <a:r>
              <a:t>VII. Evaluation Criteria</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Proposals will be assessed based on:</a:t>
            </a:r>
          </a:p>
        </p:txBody>
      </p:sp>
      <p:sp>
        <p:nvSpPr>
          <p:cNvPr id="3" name="Content Placeholder 2"/>
          <p:cNvSpPr>
            <a:spLocks noGrp="1"/>
          </p:cNvSpPr>
          <p:nvPr>
            <p:ph idx="1"/>
          </p:nvPr>
        </p:nvSpPr>
        <p:spPr/>
        <p:txBody>
          <a:bodyPr/>
          <a:lstStyle/>
          <a:p/>
          <a:p>
            <a:pPr>
              <a:defRPr sz="1800"/>
            </a:pPr>
            <a:r>
              <a:t>1. Relevance to the problem statement (25%)</a:t>
            </a:r>
          </a:p>
          <a:p>
            <a:pPr>
              <a:defRPr sz="1800"/>
            </a:pPr>
            <a:r>
              <a:t>2. Business model sustainability (20%)</a:t>
            </a:r>
          </a:p>
          <a:p>
            <a:pPr>
              <a:defRPr sz="1800"/>
            </a:pPr>
            <a:r>
              <a:t>3. Creativity and innovation (15</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