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86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2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0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8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98BB37-AB41-44DA-9AE8-43A6E10371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65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hl=id&amp;prev=search&amp;rurl=translate.google.co.id&amp;sl=en&amp;u=https://en.wikipedia.org/wiki/Tool&amp;usg=ALkJrhjN8qXJvpuswB-TlxXFu24RcMut1w" TargetMode="External"/><Relationship Id="rId2" Type="http://schemas.openxmlformats.org/officeDocument/2006/relationships/hyperlink" Target="https://translate.googleusercontent.com/translate_c?depth=1&amp;hl=id&amp;prev=search&amp;rurl=translate.google.co.id&amp;sl=en&amp;u=https://en.wikipedia.org/wiki/Software_application&amp;usg=ALkJrhi8S94lCw2Ufj4AAuPILbjCuY9hj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.googleusercontent.com/translate_c?depth=1&amp;hl=id&amp;prev=search&amp;rurl=translate.google.co.id&amp;sl=en&amp;u=https://en.wikipedia.org/wiki/Machine&amp;usg=ALkJrhgG5wj29Ujvdar3UfRXNPTRtX1rR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TUJUAN RPL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Nama</a:t>
            </a:r>
            <a:r>
              <a:rPr lang="id-ID" dirty="0"/>
              <a:t> </a:t>
            </a:r>
            <a:r>
              <a:rPr lang="id-ID" dirty="0" smtClean="0"/>
              <a:t>: Wahyu Bagas S</a:t>
            </a:r>
            <a:endParaRPr lang="en-US" dirty="0" smtClean="0"/>
          </a:p>
          <a:p>
            <a:pPr algn="ctr"/>
            <a:r>
              <a:rPr lang="en-US" dirty="0" err="1" smtClean="0"/>
              <a:t>Klas</a:t>
            </a:r>
            <a:r>
              <a:rPr lang="en-US" dirty="0" smtClean="0"/>
              <a:t>  :MI5</a:t>
            </a:r>
          </a:p>
          <a:p>
            <a:pPr algn="ctr"/>
            <a:r>
              <a:rPr lang="en-US" dirty="0" smtClean="0"/>
              <a:t>NIM : 14210241</a:t>
            </a:r>
            <a:r>
              <a:rPr lang="id-ID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146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pemakaian</a:t>
            </a:r>
            <a:r>
              <a:rPr lang="en-US" sz="2800" dirty="0" smtClean="0"/>
              <a:t> program agar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pemakaiannya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857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remembering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514600"/>
            <a:ext cx="6196405" cy="3603812"/>
          </a:xfrm>
        </p:spPr>
        <p:txBody>
          <a:bodyPr/>
          <a:lstStyle/>
          <a:p>
            <a:r>
              <a:rPr lang="en-US" sz="2800" dirty="0" err="1" smtClean="0"/>
              <a:t>Kemudahan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mengingat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 agar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berakibat</a:t>
            </a:r>
            <a:r>
              <a:rPr lang="en-US" sz="2800" dirty="0" smtClean="0"/>
              <a:t> fatal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merugikan</a:t>
            </a:r>
            <a:r>
              <a:rPr lang="en-US" sz="2800" dirty="0" smtClean="0"/>
              <a:t> user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06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kemudahan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penggunaan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learnability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buatan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manusia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 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penggunaan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menjadi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800" dirty="0" err="1">
                <a:hlinkClick r:id="rId2" tooltip="Aplikasi Software"/>
              </a:rPr>
              <a:t>perangkat</a:t>
            </a:r>
            <a:r>
              <a:rPr lang="en-US" sz="2800" dirty="0">
                <a:hlinkClick r:id="rId2" tooltip="Aplikasi Software"/>
              </a:rPr>
              <a:t> </a:t>
            </a:r>
            <a:r>
              <a:rPr lang="en-US" sz="2800" dirty="0" err="1">
                <a:hlinkClick r:id="rId2" tooltip="Aplikasi Software"/>
              </a:rPr>
              <a:t>lunak</a:t>
            </a:r>
            <a:r>
              <a:rPr lang="en-US" sz="2800" dirty="0">
                <a:hlinkClick r:id="rId2" tooltip="Aplikasi Software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 tooltip="Aplikasi Software"/>
              </a:rPr>
              <a:t>aplikasi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Aplikasi Software"/>
              </a:rPr>
              <a:t>,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website,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buku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3" tooltip="Alat"/>
              </a:rPr>
              <a:t>alat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 tooltip="Alat"/>
              </a:rPr>
              <a:t>,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4" tooltip="Mesin"/>
              </a:rPr>
              <a:t>mesin,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proses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pun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manusia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berinteraksi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4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Maintainer/modification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Adalah</a:t>
            </a:r>
            <a:r>
              <a:rPr lang="en-US" sz="2800" dirty="0" smtClean="0"/>
              <a:t> orang yang </a:t>
            </a:r>
            <a:r>
              <a:rPr lang="en-US" sz="2800" dirty="0" err="1" smtClean="0"/>
              <a:t>bertugas</a:t>
            </a:r>
            <a:r>
              <a:rPr lang="en-US" sz="2800" dirty="0" smtClean="0"/>
              <a:t> </a:t>
            </a:r>
            <a:r>
              <a:rPr lang="en-US" sz="2800" dirty="0" err="1" smtClean="0"/>
              <a:t>merawat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memodifikasi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Adapun</a:t>
            </a:r>
            <a:r>
              <a:rPr lang="en-US" sz="2800" dirty="0" smtClean="0"/>
              <a:t> </a:t>
            </a:r>
            <a:r>
              <a:rPr lang="en-US" sz="2800" dirty="0" err="1" smtClean="0"/>
              <a:t>tugasnya</a:t>
            </a:r>
            <a:r>
              <a:rPr lang="en-US" sz="2800" dirty="0"/>
              <a:t> </a:t>
            </a:r>
            <a:r>
              <a:rPr lang="en-US" sz="2800" dirty="0" err="1" smtClean="0"/>
              <a:t>meliputi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9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146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Meminimilisasi</a:t>
            </a:r>
            <a:r>
              <a:rPr lang="en-US" sz="2800" dirty="0" smtClean="0"/>
              <a:t> </a:t>
            </a:r>
            <a:r>
              <a:rPr lang="en-US" sz="2800" dirty="0" err="1" smtClean="0"/>
              <a:t>eror</a:t>
            </a:r>
            <a:r>
              <a:rPr lang="en-US" sz="2800" dirty="0" smtClean="0"/>
              <a:t>/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lancar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harapan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24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dokumentation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Memperbagus</a:t>
            </a:r>
            <a:r>
              <a:rPr lang="en-US" sz="2800" dirty="0" smtClean="0"/>
              <a:t> </a:t>
            </a:r>
            <a:r>
              <a:rPr lang="en-US" sz="2800" dirty="0" err="1" smtClean="0"/>
              <a:t>tampilan</a:t>
            </a:r>
            <a:r>
              <a:rPr lang="en-US" sz="2800" dirty="0" smtClean="0"/>
              <a:t>/</a:t>
            </a:r>
            <a:r>
              <a:rPr lang="en-US" sz="2800" dirty="0" err="1" smtClean="0"/>
              <a:t>dokomentasi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agar user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jenuh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 </a:t>
            </a:r>
            <a:r>
              <a:rPr lang="en-US" sz="2800" dirty="0" err="1" smtClean="0"/>
              <a:t>bosan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program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72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di </a:t>
            </a:r>
            <a:r>
              <a:rPr lang="en-US" sz="2800" dirty="0" err="1" smtClean="0"/>
              <a:t>baca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di </a:t>
            </a:r>
            <a:r>
              <a:rPr lang="en-US" sz="2800" dirty="0" err="1" smtClean="0"/>
              <a:t>baca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di </a:t>
            </a:r>
            <a:r>
              <a:rPr lang="en-US" sz="2800" dirty="0" err="1" smtClean="0"/>
              <a:t>pahami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14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362200"/>
            <a:ext cx="6196405" cy="3603812"/>
          </a:xfrm>
        </p:spPr>
        <p:txBody>
          <a:bodyPr/>
          <a:lstStyle/>
          <a:p>
            <a:r>
              <a:rPr lang="en-US" sz="2800" dirty="0" err="1" smtClean="0"/>
              <a:t>Memperindah</a:t>
            </a:r>
            <a:r>
              <a:rPr lang="en-US" sz="2800" dirty="0" smtClean="0"/>
              <a:t> design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agar user </a:t>
            </a:r>
            <a:r>
              <a:rPr lang="en-US" sz="2800" dirty="0" err="1" smtClean="0"/>
              <a:t>suka</a:t>
            </a:r>
            <a:r>
              <a:rPr lang="en-US" sz="2800" dirty="0" smtClean="0"/>
              <a:t>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tertarik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tersebut.dan</a:t>
            </a:r>
            <a:r>
              <a:rPr lang="en-US" sz="2800" dirty="0" smtClean="0"/>
              <a:t> </a:t>
            </a:r>
            <a:r>
              <a:rPr lang="en-US" sz="2800" dirty="0" err="1" smtClean="0"/>
              <a:t>supaya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/>
              <a:t> </a:t>
            </a:r>
            <a:r>
              <a:rPr lang="en-US" sz="2800" dirty="0" err="1" smtClean="0"/>
              <a:t>bosan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design program yang di </a:t>
            </a:r>
            <a:r>
              <a:rPr lang="en-US" sz="2800" dirty="0" err="1" smtClean="0"/>
              <a:t>buat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4707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914400"/>
            <a:ext cx="5723468" cy="1828090"/>
          </a:xfrm>
        </p:spPr>
        <p:txBody>
          <a:bodyPr/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200400"/>
            <a:ext cx="5712179" cy="1524000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Flexibility 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Menyediakan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banyak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cara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bagi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user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bertukar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informasi</a:t>
            </a:r>
            <a:r>
              <a:rPr lang="en-US" sz="1800" cap="none" dirty="0" smtClean="0"/>
              <a:t>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881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Low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Yaitu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/>
              <a:t>memangkas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embel-embel</a:t>
            </a:r>
            <a:r>
              <a:rPr lang="en-US" dirty="0"/>
              <a:t> (no frills)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non-</a:t>
            </a:r>
            <a:r>
              <a:rPr lang="en-US" dirty="0" err="1"/>
              <a:t>esensialnya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25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/>
              <a:t>Produktivitas</a:t>
            </a:r>
            <a:r>
              <a:rPr lang="en-US" dirty="0"/>
              <a:t> (Productivity)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(output)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(input).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UKM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9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b="1" dirty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hubungannya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yang lain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jelas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62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Kemampan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memengatur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flexsibel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34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effisiensi</a:t>
            </a:r>
            <a:r>
              <a:rPr lang="en-US" b="1" dirty="0" smtClean="0"/>
              <a:t> </a:t>
            </a:r>
            <a:r>
              <a:rPr lang="en-US" b="1" dirty="0" err="1"/>
              <a:t>adalah</a:t>
            </a:r>
            <a:r>
              <a:rPr lang="en-US" dirty="0"/>
              <a:t> (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terukur</a:t>
            </a:r>
            <a:r>
              <a:rPr lang="en-US" dirty="0"/>
              <a:t>)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pemborosan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energi</a:t>
            </a:r>
            <a:r>
              <a:rPr lang="en-US" dirty="0"/>
              <a:t>, </a:t>
            </a:r>
            <a:r>
              <a:rPr lang="en-US" dirty="0" err="1"/>
              <a:t>upaya</a:t>
            </a:r>
            <a:r>
              <a:rPr lang="en-US" dirty="0"/>
              <a:t>,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1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Pemakai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Orang yang </a:t>
            </a:r>
            <a:r>
              <a:rPr lang="en-US" sz="2800" dirty="0" err="1" smtClean="0"/>
              <a:t>memakai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44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, 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nonsilabik</a:t>
            </a:r>
            <a:r>
              <a:rPr lang="en-US" sz="2800" dirty="0"/>
              <a:t> di </a:t>
            </a:r>
            <a:r>
              <a:rPr lang="en-US" sz="2800" dirty="0" err="1"/>
              <a:t>masa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penurunan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319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RPL</vt:lpstr>
      <vt:lpstr>SPONSOR</vt:lpstr>
      <vt:lpstr>2. Low cost</vt:lpstr>
      <vt:lpstr>3. Produktivitas (Productivity) </vt:lpstr>
      <vt:lpstr>4. Readability</vt:lpstr>
      <vt:lpstr>5. flexibility</vt:lpstr>
      <vt:lpstr>6. efficiency</vt:lpstr>
      <vt:lpstr>Pemakai </vt:lpstr>
      <vt:lpstr>Ease of learning </vt:lpstr>
      <vt:lpstr>fungsibility</vt:lpstr>
      <vt:lpstr>Ease of remembering</vt:lpstr>
      <vt:lpstr>Ease of use</vt:lpstr>
      <vt:lpstr>Maintainer/modification </vt:lpstr>
      <vt:lpstr>Minimum eror </vt:lpstr>
      <vt:lpstr>Good dokumentation</vt:lpstr>
      <vt:lpstr>Readable code</vt:lpstr>
      <vt:lpstr>Good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Bswahyu</cp:lastModifiedBy>
  <cp:revision>14</cp:revision>
  <dcterms:created xsi:type="dcterms:W3CDTF">2015-09-29T22:13:18Z</dcterms:created>
  <dcterms:modified xsi:type="dcterms:W3CDTF">2015-09-30T13:17:46Z</dcterms:modified>
</cp:coreProperties>
</file>