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BA08-51DC-5010-27F1-66B9F9B0E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22289-B25C-7570-D2A6-463427ED1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4D10-B36C-4FB1-87BC-FB647533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646E-3C6B-6C8B-05B4-D1987557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12F1-DBCC-DF44-B00F-1F6D3558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A8A5-9D5F-D65E-1449-7E75A7E3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EE983-C8C9-D0B3-8DD8-D3851641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F78C-5C92-F3EE-75D6-45C1C6C8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C9A0-0534-61C5-7F76-F517EEFD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3D9F-80FF-AB02-351D-713ABCF1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B003D-191B-F5A6-4153-A3D2A181B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E226-1B9F-29F3-9C13-146D6DB5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70BC-D976-1461-F4F1-F00F7883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8A52-A5C7-3DCD-5205-92884122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58F-87F0-E435-E4AD-CB4C3879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6C11-3AF0-0A88-46BF-96508AE8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ECF3-9283-7F55-DFA1-B8D41732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F245-AC63-7C1B-09B7-A30489B3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2D8F-1E18-36AF-17A8-31351504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0B4A-F7E1-7ADD-349D-F5E02F0E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834F-C14E-488D-EEEA-72ADB44E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D580-9121-BE48-F85D-0FFA9915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38EF-C3BC-BC1B-8604-7F4034D6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75EF-8794-1AC4-31D3-A12C4A39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DAFC-9A81-7815-B7D9-2B82C93B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F677-598D-D5A1-B033-B497316D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F27-EE8B-5577-FE31-72381B9B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EA1C-E15F-A043-1DD5-F372D087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4617-9B7C-F0E4-05A7-AE1372B5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C301E-C869-4A4E-9CBD-A634FB77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68700-4CD8-73F1-ABA0-9D0B2B77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EB-A152-D045-CFB7-1E698807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31BE-1A21-43E4-C76F-C23B32FB4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117DC-48FC-69D6-BC16-38D156EE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0BFCB-CD95-1B28-FCF9-402CDDCE1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2A371-91C0-7691-312F-901810C95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8B141-3211-B6AC-755F-2A3C219F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00B8D-4759-E1DA-5474-083D9DB2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C8287-B423-F53D-09C9-C6EFE7C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623B-51E6-34BA-08A2-DB8548DF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36CF0-9E90-017E-958A-52441AB9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7056-17F0-06CF-C133-A778F4DF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13A1-5987-8110-3D7C-DCB14F23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3B0A5-E76E-D832-F581-A5F92CBA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15D05-967C-6FEF-3EEC-D8FB3ACA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FF37C-6FF2-7361-2671-9122BF64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7B4-BE0B-6FF8-1331-E6E75700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94AF-FF7B-AE48-DF85-5F577BA6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3534-88C5-6B9B-0374-FF0BEE59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B565-E484-2376-64AC-DCE59F4D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AE553-048D-0A45-C2EF-663E9103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6BB59-C98A-168A-DED7-6F7F4ED2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EF4C-FB4C-192D-0221-20EBA21A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A967F-AE70-7231-B221-A34107E69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D2EB-30F6-4D9D-CB16-4873B080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E942-73E8-2733-7E4A-8BF326C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6ED73-0F48-98CE-10F3-2927B919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1314-59B1-72C9-547F-CCBC097E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B591-8319-C639-0861-080403B6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939-07EC-BCDA-C560-48CCCDEE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B0FB-EFB4-9907-A878-5C2B5B694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53D9-37E3-4ADC-A984-AB167CBCEA42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BF2B-E396-9E15-0A69-6C9F2978F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4FF4-B0A9-A534-2F3C-89BE604D9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1073-9600-438B-8BAE-C45AC993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92566-3832-EDE7-53F7-0BB5AC4BB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" r="2634"/>
          <a:stretch/>
        </p:blipFill>
        <p:spPr>
          <a:xfrm>
            <a:off x="0" y="502233"/>
            <a:ext cx="12192000" cy="5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917BD6-A860-1B92-97BF-5C5F79D653CF}"/>
              </a:ext>
            </a:extLst>
          </p:cNvPr>
          <p:cNvSpPr/>
          <p:nvPr/>
        </p:nvSpPr>
        <p:spPr>
          <a:xfrm>
            <a:off x="0" y="502233"/>
            <a:ext cx="12192000" cy="58535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ice Icon Vector Art, Icons, and Graphics for Free Download">
            <a:extLst>
              <a:ext uri="{FF2B5EF4-FFF2-40B4-BE49-F238E27FC236}">
                <a16:creationId xmlns:a16="http://schemas.microsoft.com/office/drawing/2014/main" id="{442FE34F-905B-E795-1C8A-B16423568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347" y1="58878" x2="47347" y2="58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95" r="22172" b="24355"/>
          <a:stretch/>
        </p:blipFill>
        <p:spPr bwMode="auto">
          <a:xfrm>
            <a:off x="511011" y="1133260"/>
            <a:ext cx="17145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E631A-59AE-78F4-B63E-A79847F5628E}"/>
              </a:ext>
            </a:extLst>
          </p:cNvPr>
          <p:cNvSpPr txBox="1"/>
          <p:nvPr/>
        </p:nvSpPr>
        <p:spPr>
          <a:xfrm>
            <a:off x="2400300" y="136525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1.000.000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61033-C564-9E1D-B442-1D34A36A2B1B}"/>
              </a:ext>
            </a:extLst>
          </p:cNvPr>
          <p:cNvSpPr txBox="1"/>
          <p:nvPr/>
        </p:nvSpPr>
        <p:spPr>
          <a:xfrm>
            <a:off x="2400300" y="1963519"/>
            <a:ext cx="159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</a:t>
            </a:r>
            <a:r>
              <a:rPr lang="en-US" dirty="0" err="1"/>
              <a:t>Lisensi</a:t>
            </a:r>
            <a:r>
              <a:rPr lang="en-US" dirty="0"/>
              <a:t> :</a:t>
            </a:r>
          </a:p>
          <a:p>
            <a:r>
              <a:rPr lang="en-US" dirty="0"/>
              <a:t>+ Maintenance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750A9-FFC3-2B49-D0E4-A0744AE075C8}"/>
              </a:ext>
            </a:extLst>
          </p:cNvPr>
          <p:cNvSpPr txBox="1"/>
          <p:nvPr/>
        </p:nvSpPr>
        <p:spPr>
          <a:xfrm>
            <a:off x="2400300" y="4044367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3.500.000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AB79A-04B7-9089-6501-C7A32AA30E71}"/>
              </a:ext>
            </a:extLst>
          </p:cNvPr>
          <p:cNvSpPr txBox="1"/>
          <p:nvPr/>
        </p:nvSpPr>
        <p:spPr>
          <a:xfrm>
            <a:off x="2400300" y="4642636"/>
            <a:ext cx="1939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</a:t>
            </a:r>
            <a:r>
              <a:rPr lang="en-US" dirty="0" err="1"/>
              <a:t>Lisensi</a:t>
            </a:r>
            <a:r>
              <a:rPr lang="en-US" dirty="0"/>
              <a:t> :</a:t>
            </a:r>
          </a:p>
          <a:p>
            <a:r>
              <a:rPr lang="en-US" dirty="0"/>
              <a:t>+ Maintenance</a:t>
            </a:r>
          </a:p>
          <a:p>
            <a:r>
              <a:rPr lang="en-US" dirty="0"/>
              <a:t>+ Source Code</a:t>
            </a:r>
          </a:p>
        </p:txBody>
      </p:sp>
      <p:pic>
        <p:nvPicPr>
          <p:cNvPr id="1028" name="Picture 4" descr="Get Premium Lottie Animations and Vectors at Affordable Price | DrawHipo">
            <a:extLst>
              <a:ext uri="{FF2B5EF4-FFF2-40B4-BE49-F238E27FC236}">
                <a16:creationId xmlns:a16="http://schemas.microsoft.com/office/drawing/2014/main" id="{E2733D83-368B-7EC2-800B-6764A811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304710"/>
            <a:ext cx="6400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ce Icon PNG Images, Vectors Free Download - Pngtree">
            <a:extLst>
              <a:ext uri="{FF2B5EF4-FFF2-40B4-BE49-F238E27FC236}">
                <a16:creationId xmlns:a16="http://schemas.microsoft.com/office/drawing/2014/main" id="{637279CB-F5A9-71A7-9179-37AA3091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0" y="3784977"/>
            <a:ext cx="1939763" cy="19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 dedik</dc:creator>
  <cp:lastModifiedBy>dwi dedik</cp:lastModifiedBy>
  <cp:revision>1</cp:revision>
  <dcterms:created xsi:type="dcterms:W3CDTF">2024-05-21T18:21:22Z</dcterms:created>
  <dcterms:modified xsi:type="dcterms:W3CDTF">2024-05-21T21:12:55Z</dcterms:modified>
</cp:coreProperties>
</file>