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26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3126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02216" y="598289"/>
            <a:ext cx="7512367" cy="4691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388"/>
              </a:lnSpc>
              <a:buNone/>
            </a:pPr>
            <a:r>
              <a:rPr lang="en-US" sz="591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Dampak Geopolitik Israel Terhadap Perekonomian Indonesia</a:t>
            </a:r>
            <a:endParaRPr lang="en-US" sz="5910" dirty="0"/>
          </a:p>
        </p:txBody>
      </p:sp>
      <p:sp>
        <p:nvSpPr>
          <p:cNvPr id="6" name="Text 3"/>
          <p:cNvSpPr/>
          <p:nvPr/>
        </p:nvSpPr>
        <p:spPr>
          <a:xfrm>
            <a:off x="6302216" y="5615583"/>
            <a:ext cx="7512367" cy="1392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1"/>
              </a:lnSpc>
              <a:buNone/>
            </a:pPr>
            <a:r>
              <a:rPr lang="en-US" sz="1713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Indonesia, sebagai negara dengan populasi Muslim terbesar, memiliki hubungan kompleks dengan Israel yang memengaruhi perekonomiannya. Meskipun tidak ada hubungan diplomatik resmi, perdagangan dan investasi tetap berlangsung melalui jalur tidak resmi.</a:t>
            </a:r>
            <a:endParaRPr lang="en-US" sz="1713" dirty="0"/>
          </a:p>
        </p:txBody>
      </p:sp>
      <p:sp>
        <p:nvSpPr>
          <p:cNvPr id="7" name="Shape 4"/>
          <p:cNvSpPr/>
          <p:nvPr/>
        </p:nvSpPr>
        <p:spPr>
          <a:xfrm>
            <a:off x="6302216" y="7268647"/>
            <a:ext cx="348020" cy="348020"/>
          </a:xfrm>
          <a:prstGeom prst="roundRect">
            <a:avLst>
              <a:gd name="adj" fmla="val 2627172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36" y="7276267"/>
            <a:ext cx="332780" cy="33278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58940" y="7252335"/>
            <a:ext cx="3344228" cy="3806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998"/>
              </a:lnSpc>
              <a:buNone/>
            </a:pPr>
            <a:r>
              <a:rPr lang="en-US" sz="2141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Wahyu Ikbal Maulana</a:t>
            </a:r>
            <a:endParaRPr lang="en-US" sz="2141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91056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Perdagangan Tidak Resmi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Pertanian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Israel mengekspor teknologi irigasi dan peralatan pertanian senilai $25 juta ke Indonesia.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Teknologi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Perusahaan Israel beroperasi di Indonesia melalui anak perusahaan, termasuk dalam bidang keamanan siber.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Keamanan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Indonesia mengimpor peralatan militer dan keamanan dari Israel, seperti drone dan kendaraan lapis baja.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5028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Implikasi Politik Luar Negeri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58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96434" y="3287554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22201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Dukungan untuk Palestina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149804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Indonesia secara konsisten mendukung kemerdekaan Palestina dan mengutuk kebijakan Israel.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58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08213" y="3287554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22201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Hubungan dengan Negara Arab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149804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Sikap Indonesia memperkuat hubungan dengan negara-negara Arab, terutama dalam forum OKI.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17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43332" y="5653445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88092"/>
            <a:ext cx="31577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Dampak Investasi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6850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Beberapa investor khawatir dengan sikap Indonesia terhadap Israel, namun dampaknya terbatas.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457575"/>
            <a:ext cx="97150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Potensi Kerjasama Ekonomi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485203"/>
            <a:ext cx="3370064" cy="3064193"/>
          </a:xfrm>
          <a:prstGeom prst="roundRect">
            <a:avLst>
              <a:gd name="adj" fmla="val 326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67783" y="4714994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Teknologi dan Inovasi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7783" y="5542598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Indonesia dapat memanfaatkan kerjasama teknologi dengan Israel untuk mendukung transformasi digital.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485203"/>
            <a:ext cx="3370064" cy="3064193"/>
          </a:xfrm>
          <a:prstGeom prst="roundRect">
            <a:avLst>
              <a:gd name="adj" fmla="val 326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60018" y="4714994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Pertanian dan Pangan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60018" y="5542598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Teknologi pertanian Israel dapat membantu meningkatkan produktivitas pertanian Indonesia.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4485203"/>
            <a:ext cx="3370064" cy="3064193"/>
          </a:xfrm>
          <a:prstGeom prst="roundRect">
            <a:avLst>
              <a:gd name="adj" fmla="val 326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52253" y="4714994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Peluang Investasi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52253" y="5542598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Indonesia menawarkan peluang investasi yang menarik bagi perusahaan-perusahaan Israel.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03114"/>
            <a:ext cx="82913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Tantangan dan Peluang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2130743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53204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3043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79718" y="2346008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352913"/>
            <a:ext cx="32567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Sensitivitas Politik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83333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Kedua negara perlu memperhatikan kepentingan nasional masing-masing.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03437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8066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27212" y="3848338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Dialog Terbuka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Pendekatan bijaksana dan terbuka untuk dialog dapat membuka peluang baru.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26616" y="5706070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712976"/>
            <a:ext cx="4909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Keseimbangan Kepentingan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Pengelolaan yang tepat diperlukan untuk menjaga keseimbangan ekonomi dan politik.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61034"/>
            <a:ext cx="98532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Hubungan Ekonomi Bilateral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69974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Pertanian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57763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Teknologi irigasi dan peralatan pertanian Israel.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69974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Teknologi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957763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Perusahaan teknologi Israel beroperasi di Indonesia.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69974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Keamanan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957763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Impor peralatan militer dan keamanan dari Israel.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76425"/>
            <a:ext cx="79220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Posisi Politik Indonesia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015139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237077"/>
            <a:ext cx="30737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Dukungan Palestina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064681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Indonesia mendukung kemerdekaan Palestina.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52" y="3015139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2370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Hubungan Arab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717494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Memperkuat hubungan dengan negara-negara Arab.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29" y="3015139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37077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Dampak Investasi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4681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Membatasi potensi kerjasama ekonomi dengan mitra dekat Israel.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974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Kesimpulan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986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96434" y="2940367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75015"/>
            <a:ext cx="35859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Hubungan Kompleks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5432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Dampak geopolitik Israel terhadap perekonomian Indonesia adalah kompleks dan multidimensi.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8986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08213" y="2940367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5015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Keseimbangan Kepentingan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802618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Pengelolaan yang bijaksana diperlukan untuk menjaga keseimbangan ekonomi dan politik.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45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43332" y="5306258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0906"/>
            <a:ext cx="33747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Peluang Kerjasama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132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Terdapat potensi untuk meningkatkan kerjasama ekonomi dengan pendekatan yang tepat.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2024-05-12T22:47:32Z</dcterms:created>
  <dcterms:modified xsi:type="dcterms:W3CDTF">2024-05-12T22:47:32Z</dcterms:modified>
</cp:coreProperties>
</file>