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fA6HGnrNjjshPUNA2GZ0gAVbi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acdb6d217b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d1dabd3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b2d1dabd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d1dabd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b2d1dabd3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d1dabd3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2d1dabd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a20105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aa201055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201055a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aa201055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d1dabd3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b2d1dabd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d1dabd3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2d1dabd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2a19b60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b2a19b6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2d1dabd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gb2d1dabd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1fa923c5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a1fa923c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d1dabd33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b2d1dabd3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d1dabd3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b2d1dabd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d1dabd33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b2d1dabd3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d1dabd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b2d1dabd3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b="1"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cdb6d217b_0_65"/>
          <p:cNvSpPr txBox="1"/>
          <p:nvPr>
            <p:ph idx="12" type="sldNum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 ExtraBold"/>
              <a:buNone/>
              <a:defRPr b="1" i="0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163900"/>
            <a:ext cx="105465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Fruit Recognition</a:t>
            </a:r>
            <a:endParaRPr b="1" i="0" sz="9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d1dabd33_0_11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Setup</a:t>
            </a:r>
            <a:endParaRPr b="0"/>
          </a:p>
        </p:txBody>
      </p:sp>
      <p:sp>
        <p:nvSpPr>
          <p:cNvPr id="91" name="Google Shape;91;gb2d1dabd33_0_11"/>
          <p:cNvSpPr txBox="1"/>
          <p:nvPr>
            <p:ph idx="1" type="body"/>
          </p:nvPr>
        </p:nvSpPr>
        <p:spPr>
          <a:xfrm>
            <a:off x="357000" y="1359900"/>
            <a:ext cx="114780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run on a normal CPU, having a ‘CUDA’ enabled GPU helps models get trained quicker.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‘Google’s Colaboratory’ is the developer's best friend when it comes to deep learning.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Colaboratory is a Google research project created to help machine learning education and research.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Hosted on Google Cloud instances which we can use for free. </a:t>
            </a:r>
            <a:endParaRPr sz="2500"/>
          </a:p>
        </p:txBody>
      </p:sp>
      <p:cxnSp>
        <p:nvCxnSpPr>
          <p:cNvPr id="92" name="Google Shape;92;gb2d1dabd33_0_1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d1dabd33_0_39"/>
          <p:cNvSpPr txBox="1"/>
          <p:nvPr/>
        </p:nvSpPr>
        <p:spPr>
          <a:xfrm>
            <a:off x="822750" y="1110175"/>
            <a:ext cx="105465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Prediction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d1dabd33_0_4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For Example</a:t>
            </a:r>
            <a:endParaRPr b="0"/>
          </a:p>
        </p:txBody>
      </p:sp>
      <p:sp>
        <p:nvSpPr>
          <p:cNvPr id="103" name="Google Shape;103;gb2d1dabd33_0_43"/>
          <p:cNvSpPr txBox="1"/>
          <p:nvPr>
            <p:ph idx="1" type="body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built a model that can classify different types of fruits and vegetables, we can go ahead and make a simple application out of it.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 customer would click an image with his smart phone and upload it in our application and we detect the fruit name and return it back to the customer.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to build a pipeline that takes an input as a single image and the output would be a string that tells the name of the fruit.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04" name="Google Shape;104;gb2d1dabd33_0_43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201055ac_0_0"/>
          <p:cNvSpPr txBox="1"/>
          <p:nvPr/>
        </p:nvSpPr>
        <p:spPr>
          <a:xfrm>
            <a:off x="822750" y="1110175"/>
            <a:ext cx="105465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01055ac_0_4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15" name="Google Shape;115;gaa201055ac_0_4"/>
          <p:cNvSpPr txBox="1"/>
          <p:nvPr>
            <p:ph idx="1" type="body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Google Colab and GPUs.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Utilizing the Resources for solving High level Computational Problems where Datasets consist of Images, Text, and Videos.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Set up the environment for Solving Deep Learning Problems.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use Tensorflow to build Convolutional Neural Networks.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Created a Model that can detect different types of fruits and vegetables from their images.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16" name="Google Shape;116;gaa201055ac_0_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1dabd33_0_61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22" name="Google Shape;122;gb2d1dabd33_0_61"/>
          <p:cNvSpPr txBox="1"/>
          <p:nvPr>
            <p:ph idx="1" type="body"/>
          </p:nvPr>
        </p:nvSpPr>
        <p:spPr>
          <a:xfrm>
            <a:off x="113925" y="1401850"/>
            <a:ext cx="118473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trained multiple models and compared their result to select the best performing model.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Two phase training on our models, where we have frozen a few layers before our model starts overfitting.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Evaluated our model on Test set and applied real time prediction.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23" name="Google Shape;123;gb2d1dabd33_0_6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d1dabd33_0_49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Ways to improve our training results</a:t>
            </a:r>
            <a:endParaRPr b="0"/>
          </a:p>
        </p:txBody>
      </p:sp>
      <p:sp>
        <p:nvSpPr>
          <p:cNvPr id="129" name="Google Shape;129;gb2d1dabd33_0_49"/>
          <p:cNvSpPr txBox="1"/>
          <p:nvPr>
            <p:ph idx="1" type="body"/>
          </p:nvPr>
        </p:nvSpPr>
        <p:spPr>
          <a:xfrm>
            <a:off x="78200" y="1359900"/>
            <a:ext cx="119010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Increasing the training in Phase 1 for 1 more epoch.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Increase Number of phases and Decrease number of epochs per phase.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For example:</a:t>
            </a:r>
            <a:r>
              <a:rPr lang="en-US" sz="2500">
                <a:solidFill>
                  <a:schemeClr val="dk1"/>
                </a:solidFill>
              </a:rPr>
              <a:t> You can train a model using a phase 1 with 2</a:t>
            </a:r>
            <a:r>
              <a:rPr lang="en-US" sz="2500">
                <a:solidFill>
                  <a:schemeClr val="dk1"/>
                </a:solidFill>
              </a:rPr>
              <a:t> </a:t>
            </a:r>
            <a:r>
              <a:rPr lang="en-US" sz="2500">
                <a:solidFill>
                  <a:schemeClr val="dk1"/>
                </a:solidFill>
              </a:rPr>
              <a:t>epochs repeated by phase 2 with 4 epochs for 2 times.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Better version of EfficientNet, as EfficientNetB3 performed better in this case.</a:t>
            </a:r>
            <a:endParaRPr sz="2500"/>
          </a:p>
        </p:txBody>
      </p:sp>
      <p:cxnSp>
        <p:nvCxnSpPr>
          <p:cNvPr id="130" name="Google Shape;130;gb2d1dabd33_0_4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Fruits Identification Systems</a:t>
            </a:r>
            <a:endParaRPr b="0" sz="4200"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322300" y="1454475"/>
            <a:ext cx="106911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Dealing with Image datasets.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Performing Data Processing and Augmentation as and when required.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Creating and training a Convolutional Neural Network using Tensorflow 2.0.</a:t>
            </a:r>
            <a:endParaRPr sz="2500"/>
          </a:p>
        </p:txBody>
      </p:sp>
      <p:cxnSp>
        <p:nvCxnSpPr>
          <p:cNvPr id="38" name="Google Shape;38;p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2a19b60a7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Pre-Requisites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44" name="Google Shape;44;gb2a19b60a7_0_0"/>
          <p:cNvSpPr txBox="1"/>
          <p:nvPr>
            <p:ph idx="1" type="body"/>
          </p:nvPr>
        </p:nvSpPr>
        <p:spPr>
          <a:xfrm>
            <a:off x="322300" y="1265850"/>
            <a:ext cx="11770200" cy="4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Good Knowledge of Python programming language, as the whole code would be written in python.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Depth knowledge over Linear and Logistic regression because these are the Bricks of Neural Networks.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Understanding of Basic Image processing.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Basic Understanding on Artificial neural networks and Convolutional neural networks Working and Implementation.</a:t>
            </a:r>
            <a:endParaRPr sz="2500"/>
          </a:p>
        </p:txBody>
      </p:sp>
      <p:cxnSp>
        <p:nvCxnSpPr>
          <p:cNvPr id="45" name="Google Shape;45;gb2a19b60a7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2d1dabd33_0_1"/>
          <p:cNvSpPr txBox="1"/>
          <p:nvPr/>
        </p:nvSpPr>
        <p:spPr>
          <a:xfrm>
            <a:off x="125850" y="2053275"/>
            <a:ext cx="120663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vs Multiclass</a:t>
            </a:r>
            <a:endParaRPr b="1" i="0" sz="8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1fa923c5f_0_8"/>
          <p:cNvSpPr txBox="1"/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Binary vs Multiclass classification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56" name="Google Shape;56;ga1fa923c5f_0_8"/>
          <p:cNvSpPr txBox="1"/>
          <p:nvPr>
            <p:ph idx="1" type="body"/>
          </p:nvPr>
        </p:nvSpPr>
        <p:spPr>
          <a:xfrm>
            <a:off x="322400" y="1533750"/>
            <a:ext cx="115011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Binary Classification problem statements have two outputs, it would be 1 or 0.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But in the real world there would be multiple objects and we cannot create a binary classification model for each object to predict whether it's that object or not.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 Multi class classification addresses this issue.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7" name="Google Shape;57;ga1fa923c5f_0_8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d1dabd33_1_7"/>
          <p:cNvSpPr txBox="1"/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Binary vs Multiclass classification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63" name="Google Shape;63;gb2d1dabd33_1_7"/>
          <p:cNvSpPr txBox="1"/>
          <p:nvPr>
            <p:ph idx="1" type="body"/>
          </p:nvPr>
        </p:nvSpPr>
        <p:spPr>
          <a:xfrm>
            <a:off x="139650" y="1412825"/>
            <a:ext cx="11912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this type of problem we predict a vector of outputs, where each index of vector represents a different class.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4" name="Google Shape;64;gb2d1dabd33_1_7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gb2d1dabd33_1_7"/>
          <p:cNvPicPr preferRelativeResize="0"/>
          <p:nvPr/>
        </p:nvPicPr>
        <p:blipFill rotWithShape="1">
          <a:blip r:embed="rId3">
            <a:alphaModFix/>
          </a:blip>
          <a:srcRect b="3889" l="1972" r="2288" t="4384"/>
          <a:stretch/>
        </p:blipFill>
        <p:spPr>
          <a:xfrm>
            <a:off x="4601850" y="3411325"/>
            <a:ext cx="7223425" cy="22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b2d1dabd33_1_7"/>
          <p:cNvSpPr txBox="1"/>
          <p:nvPr>
            <p:ph idx="1" type="body"/>
          </p:nvPr>
        </p:nvSpPr>
        <p:spPr>
          <a:xfrm>
            <a:off x="139650" y="2593925"/>
            <a:ext cx="83850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Here is an example of multi class classification: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Pedestrian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Car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Motorcycle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Truck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dabd33_1_0"/>
          <p:cNvSpPr txBox="1"/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2" name="Google Shape;72;gb2d1dabd33_1_0"/>
          <p:cNvSpPr txBox="1"/>
          <p:nvPr>
            <p:ph idx="1" type="body"/>
          </p:nvPr>
        </p:nvSpPr>
        <p:spPr>
          <a:xfrm>
            <a:off x="304400" y="1679350"/>
            <a:ext cx="11293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Compared to Binary Classification.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Multi class classification problems are difficult to solve because now there are multiple classes.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It's easy for our model to commit a mistake between classes.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73" name="Google Shape;73;gb2d1dabd33_1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d1dabd33_1_14"/>
          <p:cNvSpPr txBox="1"/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9" name="Google Shape;79;gb2d1dabd33_1_14"/>
          <p:cNvSpPr txBox="1"/>
          <p:nvPr>
            <p:ph idx="1" type="body"/>
          </p:nvPr>
        </p:nvSpPr>
        <p:spPr>
          <a:xfrm>
            <a:off x="225600" y="1532000"/>
            <a:ext cx="117408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Binary Classification the probability for a random guess to win is 50% but for Multi class it decreases with increase in number of classes.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Given 131 class classification in our current dataset, the probability for a random guess to win is 0.7% which is almost 70 times less likely compared to Binary class.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80" name="Google Shape;80;gb2d1dabd33_1_1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d1dabd33_0_7"/>
          <p:cNvSpPr txBox="1"/>
          <p:nvPr/>
        </p:nvSpPr>
        <p:spPr>
          <a:xfrm>
            <a:off x="822750" y="1469000"/>
            <a:ext cx="105465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Setup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