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61E58-8A26-4C23-8074-C0B6E44A4BC2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F4EA5-92D5-4BB2-B632-90904796A6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F4EA5-92D5-4BB2-B632-90904796A62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BB0849E-289C-49FC-986D-6B4A1BBCB6B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67C9634-1687-4A49-9DEB-DA1939AD481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B0849E-289C-49FC-986D-6B4A1BBCB6B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7C9634-1687-4A49-9DEB-DA1939AD48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FBB0849E-289C-49FC-986D-6B4A1BBCB6B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67C9634-1687-4A49-9DEB-DA1939AD48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B0849E-289C-49FC-986D-6B4A1BBCB6B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7C9634-1687-4A49-9DEB-DA1939AD48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BB0849E-289C-49FC-986D-6B4A1BBCB6B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67C9634-1687-4A49-9DEB-DA1939AD481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B0849E-289C-49FC-986D-6B4A1BBCB6B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7C9634-1687-4A49-9DEB-DA1939AD48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B0849E-289C-49FC-986D-6B4A1BBCB6B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7C9634-1687-4A49-9DEB-DA1939AD48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B0849E-289C-49FC-986D-6B4A1BBCB6B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7C9634-1687-4A49-9DEB-DA1939AD48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BB0849E-289C-49FC-986D-6B4A1BBCB6B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7C9634-1687-4A49-9DEB-DA1939AD48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B0849E-289C-49FC-986D-6B4A1BBCB6B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7C9634-1687-4A49-9DEB-DA1939AD48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B0849E-289C-49FC-986D-6B4A1BBCB6B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7C9634-1687-4A49-9DEB-DA1939AD481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BB0849E-289C-49FC-986D-6B4A1BBCB6B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67C9634-1687-4A49-9DEB-DA1939AD48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 smtClean="0"/>
              <a:t>Oleh</a:t>
            </a:r>
            <a:r>
              <a:rPr lang="en-US" dirty="0" smtClean="0"/>
              <a:t> : </a:t>
            </a:r>
            <a:r>
              <a:rPr lang="en-US" dirty="0" err="1" smtClean="0"/>
              <a:t>Yuda</a:t>
            </a:r>
            <a:r>
              <a:rPr lang="en-US" dirty="0" smtClean="0"/>
              <a:t> PB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Ilham</a:t>
            </a:r>
            <a:r>
              <a:rPr lang="en-US" dirty="0" smtClean="0"/>
              <a:t> F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6255488" cy="13620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457200"/>
            <a:ext cx="6255488" cy="41910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algn="l"/>
            <a:r>
              <a:rPr lang="en-US" dirty="0" smtClean="0"/>
              <a:t>Program </a:t>
            </a:r>
            <a:r>
              <a:rPr lang="en-US" dirty="0" err="1" smtClean="0"/>
              <a:t>repeatuntil</a:t>
            </a:r>
            <a:r>
              <a:rPr lang="en-US" dirty="0" smtClean="0"/>
              <a:t>;</a:t>
            </a:r>
          </a:p>
          <a:p>
            <a:pPr algn="l"/>
            <a:r>
              <a:rPr lang="en-US" dirty="0" smtClean="0"/>
              <a:t>Uses </a:t>
            </a:r>
            <a:r>
              <a:rPr lang="en-US" dirty="0" err="1" smtClean="0"/>
              <a:t>crt</a:t>
            </a:r>
            <a:r>
              <a:rPr lang="en-US" dirty="0" smtClean="0"/>
              <a:t>;</a:t>
            </a:r>
          </a:p>
          <a:p>
            <a:pPr algn="l"/>
            <a:r>
              <a:rPr lang="en-US" dirty="0" err="1" smtClean="0"/>
              <a:t>Var</a:t>
            </a:r>
            <a:endParaRPr lang="en-US" dirty="0" smtClean="0"/>
          </a:p>
          <a:p>
            <a:pPr algn="l"/>
            <a:r>
              <a:rPr lang="en-US" dirty="0" smtClean="0"/>
              <a:t>i:byte;</a:t>
            </a:r>
          </a:p>
          <a:p>
            <a:pPr algn="l"/>
            <a:r>
              <a:rPr lang="en-US" dirty="0" smtClean="0"/>
              <a:t>begin</a:t>
            </a:r>
          </a:p>
          <a:p>
            <a:pPr algn="l"/>
            <a:r>
              <a:rPr lang="en-US" dirty="0" err="1" smtClean="0"/>
              <a:t>clrscr</a:t>
            </a:r>
            <a:r>
              <a:rPr lang="en-US" dirty="0" smtClean="0"/>
              <a:t>;</a:t>
            </a:r>
          </a:p>
          <a:p>
            <a:pPr algn="l"/>
            <a:r>
              <a:rPr lang="en-US" dirty="0" err="1" smtClean="0"/>
              <a:t>i</a:t>
            </a:r>
            <a:r>
              <a:rPr lang="en-US" dirty="0" smtClean="0"/>
              <a:t>:=0;</a:t>
            </a:r>
          </a:p>
          <a:p>
            <a:pPr algn="l"/>
            <a:r>
              <a:rPr lang="en-US" dirty="0" smtClean="0"/>
              <a:t>begin</a:t>
            </a:r>
          </a:p>
          <a:p>
            <a:pPr algn="l"/>
            <a:r>
              <a:rPr lang="en-US" dirty="0" smtClean="0"/>
              <a:t>repeat</a:t>
            </a:r>
          </a:p>
          <a:p>
            <a:pPr algn="l"/>
            <a:r>
              <a:rPr lang="en-US" dirty="0" err="1" smtClean="0"/>
              <a:t>i</a:t>
            </a:r>
            <a:r>
              <a:rPr lang="en-US" dirty="0" smtClean="0"/>
              <a:t>:=i+2;</a:t>
            </a:r>
          </a:p>
          <a:p>
            <a:pPr algn="l"/>
            <a:r>
              <a:rPr lang="en-US" dirty="0" smtClean="0"/>
              <a:t>write(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algn="l"/>
            <a:r>
              <a:rPr lang="en-US" dirty="0" smtClean="0"/>
              <a:t>until </a:t>
            </a:r>
            <a:r>
              <a:rPr lang="en-US" dirty="0" err="1" smtClean="0"/>
              <a:t>i</a:t>
            </a:r>
            <a:r>
              <a:rPr lang="en-US" dirty="0" smtClean="0"/>
              <a:t>=8</a:t>
            </a:r>
          </a:p>
          <a:p>
            <a:pPr algn="l"/>
            <a:r>
              <a:rPr lang="en-US" dirty="0" smtClean="0"/>
              <a:t>end;</a:t>
            </a:r>
          </a:p>
          <a:p>
            <a:pPr algn="l"/>
            <a:r>
              <a:rPr lang="en-US" dirty="0" err="1" smtClean="0"/>
              <a:t>readln</a:t>
            </a:r>
            <a:r>
              <a:rPr lang="en-US" dirty="0" smtClean="0"/>
              <a:t>;</a:t>
            </a:r>
          </a:p>
          <a:p>
            <a:pPr algn="l"/>
            <a:r>
              <a:rPr lang="en-US" dirty="0" smtClean="0"/>
              <a:t>end.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i="1" dirty="0" smtClean="0"/>
              <a:t>Loop </a:t>
            </a:r>
            <a:r>
              <a:rPr lang="en-US" sz="2000" i="1" dirty="0" err="1" smtClean="0"/>
              <a:t>atau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perulangan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kegiatan</a:t>
            </a:r>
            <a:r>
              <a:rPr lang="en-US" sz="2000" dirty="0" smtClean="0"/>
              <a:t> </a:t>
            </a:r>
            <a:r>
              <a:rPr lang="en-US" sz="2000" dirty="0" err="1" smtClean="0"/>
              <a:t>mengulang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statement </a:t>
            </a:r>
            <a:r>
              <a:rPr lang="en-US" sz="2000" dirty="0" err="1" smtClean="0"/>
              <a:t>sampai</a:t>
            </a:r>
            <a:r>
              <a:rPr lang="en-US" sz="2000" dirty="0" smtClean="0"/>
              <a:t> </a:t>
            </a:r>
            <a:r>
              <a:rPr lang="en-US" sz="2000" dirty="0" err="1" smtClean="0"/>
              <a:t>batas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diinginkan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LOOPING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2200" i="1" dirty="0" smtClean="0"/>
              <a:t>Statement for to do</a:t>
            </a:r>
            <a:r>
              <a:rPr lang="en-US" sz="2200" dirty="0" smtClean="0"/>
              <a:t> </a:t>
            </a:r>
            <a:r>
              <a:rPr lang="en-US" sz="2200" dirty="0" err="1" smtClean="0"/>
              <a:t>merupakan</a:t>
            </a:r>
            <a:r>
              <a:rPr lang="en-US" sz="2200" dirty="0" smtClean="0"/>
              <a:t> </a:t>
            </a:r>
            <a:r>
              <a:rPr lang="en-US" sz="2200" dirty="0" err="1" smtClean="0"/>
              <a:t>perulangan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perhitungan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nilai</a:t>
            </a:r>
            <a:r>
              <a:rPr lang="en-US" sz="2200" dirty="0" smtClean="0"/>
              <a:t> </a:t>
            </a:r>
            <a:r>
              <a:rPr lang="en-US" sz="2200" dirty="0" err="1" smtClean="0"/>
              <a:t>kecil</a:t>
            </a:r>
            <a:r>
              <a:rPr lang="en-US" sz="2200" dirty="0" smtClean="0"/>
              <a:t> </a:t>
            </a:r>
            <a:r>
              <a:rPr lang="en-US" sz="2200" dirty="0" err="1" smtClean="0"/>
              <a:t>ke</a:t>
            </a:r>
            <a:r>
              <a:rPr lang="en-US" sz="2200" dirty="0" smtClean="0"/>
              <a:t> </a:t>
            </a:r>
            <a:r>
              <a:rPr lang="en-US" sz="2200" dirty="0" err="1" smtClean="0"/>
              <a:t>besar</a:t>
            </a:r>
            <a:r>
              <a:rPr lang="en-US" sz="2200" dirty="0" smtClean="0"/>
              <a:t>,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melakukan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perulangan</a:t>
            </a:r>
            <a:r>
              <a:rPr lang="en-US" sz="2200" dirty="0" smtClean="0"/>
              <a:t> </a:t>
            </a:r>
            <a:r>
              <a:rPr lang="en-US" sz="2200" dirty="0" err="1" smtClean="0"/>
              <a:t>mulai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awal</a:t>
            </a:r>
            <a:r>
              <a:rPr lang="en-US" sz="2200" dirty="0" smtClean="0"/>
              <a:t> </a:t>
            </a:r>
            <a:r>
              <a:rPr lang="en-US" sz="2200" dirty="0" err="1" smtClean="0"/>
              <a:t>sampai</a:t>
            </a:r>
            <a:r>
              <a:rPr lang="en-US" sz="2200" dirty="0" smtClean="0"/>
              <a:t> </a:t>
            </a:r>
            <a:r>
              <a:rPr lang="en-US" sz="2200" dirty="0" err="1" smtClean="0"/>
              <a:t>nilai</a:t>
            </a:r>
            <a:r>
              <a:rPr lang="en-US" sz="2200" dirty="0" smtClean="0"/>
              <a:t> </a:t>
            </a:r>
            <a:r>
              <a:rPr lang="en-US" sz="2200" dirty="0" err="1" smtClean="0"/>
              <a:t>akhir</a:t>
            </a:r>
            <a:r>
              <a:rPr lang="en-US" sz="2200" dirty="0" smtClean="0"/>
              <a:t> </a:t>
            </a:r>
            <a:r>
              <a:rPr lang="en-US" sz="2200" dirty="0" err="1" smtClean="0"/>
              <a:t>terpenuhi</a:t>
            </a:r>
            <a:r>
              <a:rPr lang="en-US" sz="2200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TO DO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90600" y="4876800"/>
            <a:ext cx="6255488" cy="13620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381000"/>
            <a:ext cx="6255488" cy="4191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algn="l"/>
            <a:r>
              <a:rPr lang="en-US" dirty="0" smtClean="0"/>
              <a:t>Program </a:t>
            </a:r>
            <a:r>
              <a:rPr lang="en-US" dirty="0" err="1" smtClean="0"/>
              <a:t>fortodo</a:t>
            </a:r>
            <a:r>
              <a:rPr lang="en-US" dirty="0" smtClean="0"/>
              <a:t>;</a:t>
            </a:r>
          </a:p>
          <a:p>
            <a:pPr algn="l"/>
            <a:r>
              <a:rPr lang="en-US" dirty="0" smtClean="0"/>
              <a:t>Uses </a:t>
            </a:r>
            <a:r>
              <a:rPr lang="en-US" dirty="0" err="1" smtClean="0"/>
              <a:t>crt</a:t>
            </a:r>
            <a:r>
              <a:rPr lang="en-US" dirty="0" smtClean="0"/>
              <a:t>;</a:t>
            </a:r>
          </a:p>
          <a:p>
            <a:pPr algn="l"/>
            <a:r>
              <a:rPr lang="en-US" dirty="0" err="1" smtClean="0"/>
              <a:t>Var</a:t>
            </a:r>
            <a:endParaRPr lang="en-US" dirty="0" smtClean="0"/>
          </a:p>
          <a:p>
            <a:pPr algn="l"/>
            <a:r>
              <a:rPr lang="en-US" dirty="0" smtClean="0"/>
              <a:t>I:integer;</a:t>
            </a:r>
          </a:p>
          <a:p>
            <a:pPr algn="l"/>
            <a:r>
              <a:rPr lang="en-US" dirty="0" smtClean="0"/>
              <a:t>Begin</a:t>
            </a:r>
          </a:p>
          <a:p>
            <a:pPr algn="l"/>
            <a:r>
              <a:rPr lang="en-US" dirty="0" err="1" smtClean="0"/>
              <a:t>Clrscr</a:t>
            </a:r>
            <a:r>
              <a:rPr lang="en-US" dirty="0" smtClean="0"/>
              <a:t>;</a:t>
            </a:r>
          </a:p>
          <a:p>
            <a:pPr algn="l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:= 1 to 4 do</a:t>
            </a:r>
          </a:p>
          <a:p>
            <a:pPr algn="l"/>
            <a:r>
              <a:rPr lang="en-US" dirty="0" smtClean="0"/>
              <a:t>Write(</a:t>
            </a:r>
            <a:r>
              <a:rPr lang="en-US" dirty="0" err="1" smtClean="0"/>
              <a:t>i+i</a:t>
            </a:r>
            <a:r>
              <a:rPr lang="en-US" dirty="0" smtClean="0"/>
              <a:t>);</a:t>
            </a:r>
          </a:p>
          <a:p>
            <a:pPr algn="l"/>
            <a:r>
              <a:rPr lang="en-US" dirty="0" err="1" smtClean="0"/>
              <a:t>Readln</a:t>
            </a:r>
            <a:r>
              <a:rPr lang="en-US" dirty="0" smtClean="0"/>
              <a:t>;</a:t>
            </a:r>
          </a:p>
          <a:p>
            <a:pPr algn="l"/>
            <a:r>
              <a:rPr lang="en-US" dirty="0" smtClean="0"/>
              <a:t>End.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2200" i="1" dirty="0" smtClean="0"/>
              <a:t>Statement for down to</a:t>
            </a:r>
            <a:r>
              <a:rPr lang="en-US" sz="2200" dirty="0" smtClean="0"/>
              <a:t> </a:t>
            </a:r>
            <a:r>
              <a:rPr lang="en-US" sz="2200" dirty="0" err="1" smtClean="0"/>
              <a:t>merupakan</a:t>
            </a:r>
            <a:r>
              <a:rPr lang="en-US" sz="2200" dirty="0" smtClean="0"/>
              <a:t> </a:t>
            </a:r>
            <a:r>
              <a:rPr lang="en-US" sz="2200" dirty="0" err="1" smtClean="0"/>
              <a:t>perulangan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perhitungan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nilai</a:t>
            </a:r>
            <a:r>
              <a:rPr lang="en-US" sz="2200" dirty="0" smtClean="0"/>
              <a:t> </a:t>
            </a:r>
            <a:r>
              <a:rPr lang="en-US" sz="2200" dirty="0" err="1" smtClean="0"/>
              <a:t>besar</a:t>
            </a:r>
            <a:r>
              <a:rPr lang="en-US" sz="2200" dirty="0" smtClean="0"/>
              <a:t> </a:t>
            </a:r>
            <a:r>
              <a:rPr lang="en-US" sz="2200" dirty="0" err="1" smtClean="0"/>
              <a:t>ke</a:t>
            </a:r>
            <a:r>
              <a:rPr lang="en-US" sz="2200" dirty="0" smtClean="0"/>
              <a:t>   </a:t>
            </a:r>
            <a:r>
              <a:rPr lang="en-US" sz="2200" dirty="0" err="1" smtClean="0"/>
              <a:t>kecil</a:t>
            </a:r>
            <a:r>
              <a:rPr lang="en-US" sz="2200" dirty="0" smtClean="0"/>
              <a:t>,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melakukan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perulangan</a:t>
            </a:r>
            <a:r>
              <a:rPr lang="en-US" sz="2200" dirty="0" smtClean="0"/>
              <a:t> </a:t>
            </a:r>
            <a:r>
              <a:rPr lang="en-US" sz="2200" dirty="0" err="1" smtClean="0"/>
              <a:t>mulai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awal</a:t>
            </a:r>
            <a:r>
              <a:rPr lang="en-US" sz="2200" dirty="0" smtClean="0"/>
              <a:t> </a:t>
            </a:r>
            <a:r>
              <a:rPr lang="en-US" sz="2200" dirty="0" err="1" smtClean="0"/>
              <a:t>sampai</a:t>
            </a:r>
            <a:r>
              <a:rPr lang="en-US" sz="2200" dirty="0" smtClean="0"/>
              <a:t> </a:t>
            </a:r>
            <a:r>
              <a:rPr lang="en-US" sz="2200" dirty="0" err="1" smtClean="0"/>
              <a:t>nilai</a:t>
            </a:r>
            <a:r>
              <a:rPr lang="en-US" sz="2200" dirty="0" smtClean="0"/>
              <a:t> </a:t>
            </a:r>
            <a:r>
              <a:rPr lang="en-US" sz="2200" dirty="0" err="1" smtClean="0"/>
              <a:t>akhir</a:t>
            </a:r>
            <a:r>
              <a:rPr lang="en-US" sz="2200" dirty="0" smtClean="0"/>
              <a:t> </a:t>
            </a:r>
            <a:r>
              <a:rPr lang="en-US" sz="2200" dirty="0" err="1" smtClean="0"/>
              <a:t>terpenuhi</a:t>
            </a:r>
            <a:r>
              <a:rPr lang="en-US" sz="2200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DOWN TO DO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76800"/>
            <a:ext cx="6255488" cy="13620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457200"/>
            <a:ext cx="6255488" cy="35052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algn="l"/>
            <a:r>
              <a:rPr lang="en-US" dirty="0" smtClean="0"/>
              <a:t>Program </a:t>
            </a:r>
            <a:r>
              <a:rPr lang="en-US" dirty="0" err="1" smtClean="0"/>
              <a:t>fordowntodo</a:t>
            </a:r>
            <a:r>
              <a:rPr lang="en-US" dirty="0" smtClean="0"/>
              <a:t>;</a:t>
            </a:r>
          </a:p>
          <a:p>
            <a:pPr algn="l"/>
            <a:r>
              <a:rPr lang="en-US" dirty="0" smtClean="0"/>
              <a:t>Uses </a:t>
            </a:r>
            <a:r>
              <a:rPr lang="en-US" dirty="0" err="1" smtClean="0"/>
              <a:t>crt</a:t>
            </a:r>
            <a:r>
              <a:rPr lang="en-US" dirty="0" smtClean="0"/>
              <a:t>;</a:t>
            </a:r>
          </a:p>
          <a:p>
            <a:pPr algn="l"/>
            <a:r>
              <a:rPr lang="en-US" dirty="0" err="1" smtClean="0"/>
              <a:t>Var</a:t>
            </a:r>
            <a:endParaRPr lang="en-US" dirty="0" smtClean="0"/>
          </a:p>
          <a:p>
            <a:pPr algn="l"/>
            <a:r>
              <a:rPr lang="en-US" dirty="0" err="1" smtClean="0"/>
              <a:t>i</a:t>
            </a:r>
            <a:r>
              <a:rPr lang="en-US" dirty="0" smtClean="0"/>
              <a:t>: integer;</a:t>
            </a:r>
          </a:p>
          <a:p>
            <a:pPr algn="l"/>
            <a:r>
              <a:rPr lang="en-US" dirty="0" smtClean="0"/>
              <a:t>begin</a:t>
            </a:r>
          </a:p>
          <a:p>
            <a:pPr algn="l"/>
            <a:r>
              <a:rPr lang="en-US" dirty="0" err="1" smtClean="0"/>
              <a:t>clrscr</a:t>
            </a:r>
            <a:r>
              <a:rPr lang="en-US" dirty="0" smtClean="0"/>
              <a:t>;</a:t>
            </a:r>
          </a:p>
          <a:p>
            <a:pPr algn="l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:=4  </a:t>
            </a:r>
            <a:r>
              <a:rPr lang="en-US" dirty="0" err="1" smtClean="0"/>
              <a:t>downto</a:t>
            </a:r>
            <a:r>
              <a:rPr lang="en-US" dirty="0" smtClean="0"/>
              <a:t> 1 do</a:t>
            </a:r>
          </a:p>
          <a:p>
            <a:pPr algn="l"/>
            <a:r>
              <a:rPr lang="en-US" dirty="0" smtClean="0"/>
              <a:t>write(</a:t>
            </a:r>
            <a:r>
              <a:rPr lang="en-US" dirty="0" err="1" smtClean="0"/>
              <a:t>i+i</a:t>
            </a:r>
            <a:r>
              <a:rPr lang="en-US" dirty="0" smtClean="0"/>
              <a:t>);</a:t>
            </a:r>
          </a:p>
          <a:p>
            <a:pPr algn="l"/>
            <a:r>
              <a:rPr lang="en-US" dirty="0" err="1" smtClean="0"/>
              <a:t>readln</a:t>
            </a:r>
            <a:r>
              <a:rPr lang="en-US" dirty="0" smtClean="0"/>
              <a:t>;</a:t>
            </a:r>
          </a:p>
          <a:p>
            <a:pPr algn="l"/>
            <a:r>
              <a:rPr lang="en-US" dirty="0" smtClean="0"/>
              <a:t>end.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i="1" dirty="0" smtClean="0"/>
              <a:t>Statement while do</a:t>
            </a:r>
            <a:r>
              <a:rPr lang="en-US" sz="2000" dirty="0" smtClean="0"/>
              <a:t>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eksekusi</a:t>
            </a:r>
            <a:r>
              <a:rPr lang="en-US" sz="2000" dirty="0" smtClean="0"/>
              <a:t> </a:t>
            </a:r>
            <a:r>
              <a:rPr lang="en-US" sz="2000" dirty="0" err="1" smtClean="0"/>
              <a:t>selama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while </a:t>
            </a:r>
            <a:r>
              <a:rPr lang="en-US" sz="2000" dirty="0" err="1" smtClean="0"/>
              <a:t>terpenuhi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DO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6255488" cy="13620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1000"/>
            <a:ext cx="6255488" cy="358140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3300" dirty="0" err="1" smtClean="0"/>
              <a:t>Contoh</a:t>
            </a:r>
            <a:r>
              <a:rPr lang="en-US" sz="3300" dirty="0" smtClean="0"/>
              <a:t>:</a:t>
            </a:r>
          </a:p>
          <a:p>
            <a:pPr algn="l"/>
            <a:r>
              <a:rPr lang="en-US" sz="3300" dirty="0" smtClean="0"/>
              <a:t>Program </a:t>
            </a:r>
            <a:r>
              <a:rPr lang="en-US" sz="3300" dirty="0" err="1" smtClean="0"/>
              <a:t>whiledo</a:t>
            </a:r>
            <a:r>
              <a:rPr lang="en-US" sz="3300" dirty="0" smtClean="0"/>
              <a:t>;</a:t>
            </a:r>
          </a:p>
          <a:p>
            <a:pPr algn="l"/>
            <a:r>
              <a:rPr lang="en-US" sz="3300" dirty="0" smtClean="0"/>
              <a:t>Uses </a:t>
            </a:r>
            <a:r>
              <a:rPr lang="en-US" sz="3300" dirty="0" err="1" smtClean="0"/>
              <a:t>crt</a:t>
            </a:r>
            <a:r>
              <a:rPr lang="en-US" sz="3300" dirty="0" smtClean="0"/>
              <a:t>;</a:t>
            </a:r>
          </a:p>
          <a:p>
            <a:pPr algn="l"/>
            <a:r>
              <a:rPr lang="en-US" sz="3300" dirty="0" err="1" smtClean="0"/>
              <a:t>Var</a:t>
            </a:r>
            <a:endParaRPr lang="en-US" sz="3300" dirty="0" smtClean="0"/>
          </a:p>
          <a:p>
            <a:pPr algn="l"/>
            <a:r>
              <a:rPr lang="en-US" sz="3300" dirty="0" smtClean="0"/>
              <a:t>i:integer;</a:t>
            </a:r>
          </a:p>
          <a:p>
            <a:pPr algn="l"/>
            <a:r>
              <a:rPr lang="en-US" sz="3300" dirty="0" smtClean="0"/>
              <a:t>begin</a:t>
            </a:r>
          </a:p>
          <a:p>
            <a:pPr algn="l"/>
            <a:r>
              <a:rPr lang="en-US" sz="3300" dirty="0" err="1" smtClean="0"/>
              <a:t>clrscr</a:t>
            </a:r>
            <a:r>
              <a:rPr lang="en-US" sz="3300" dirty="0" smtClean="0"/>
              <a:t>;</a:t>
            </a:r>
          </a:p>
          <a:p>
            <a:pPr algn="l"/>
            <a:r>
              <a:rPr lang="en-US" sz="3300" dirty="0" err="1" smtClean="0"/>
              <a:t>i</a:t>
            </a:r>
            <a:r>
              <a:rPr lang="en-US" sz="3300" dirty="0" smtClean="0"/>
              <a:t>:=2;</a:t>
            </a:r>
          </a:p>
          <a:p>
            <a:pPr algn="l"/>
            <a:r>
              <a:rPr lang="en-US" sz="3300" dirty="0" smtClean="0"/>
              <a:t>while </a:t>
            </a:r>
            <a:r>
              <a:rPr lang="en-US" sz="3300" dirty="0" err="1" smtClean="0"/>
              <a:t>i</a:t>
            </a:r>
            <a:r>
              <a:rPr lang="en-US" sz="3300" dirty="0" smtClean="0"/>
              <a:t>&lt;=8 do</a:t>
            </a:r>
          </a:p>
          <a:p>
            <a:pPr algn="l"/>
            <a:r>
              <a:rPr lang="en-US" sz="3300" dirty="0" smtClean="0"/>
              <a:t>begin</a:t>
            </a:r>
          </a:p>
          <a:p>
            <a:pPr algn="l"/>
            <a:r>
              <a:rPr lang="en-US" sz="3300" dirty="0" smtClean="0"/>
              <a:t>write(</a:t>
            </a:r>
            <a:r>
              <a:rPr lang="en-US" sz="3300" dirty="0" err="1" smtClean="0"/>
              <a:t>i</a:t>
            </a:r>
            <a:r>
              <a:rPr lang="en-US" sz="3300" dirty="0" smtClean="0"/>
              <a:t>);</a:t>
            </a:r>
          </a:p>
          <a:p>
            <a:pPr algn="l"/>
            <a:r>
              <a:rPr lang="en-US" sz="3300" dirty="0" err="1" smtClean="0"/>
              <a:t>i</a:t>
            </a:r>
            <a:r>
              <a:rPr lang="en-US" sz="3300" dirty="0" smtClean="0"/>
              <a:t>:=i+2;</a:t>
            </a:r>
          </a:p>
          <a:p>
            <a:pPr algn="l"/>
            <a:r>
              <a:rPr lang="en-US" sz="3300" dirty="0" smtClean="0"/>
              <a:t>end;</a:t>
            </a:r>
          </a:p>
          <a:p>
            <a:pPr algn="l"/>
            <a:r>
              <a:rPr lang="en-US" sz="3300" dirty="0" err="1" smtClean="0"/>
              <a:t>readln</a:t>
            </a:r>
            <a:r>
              <a:rPr lang="en-US" sz="3300" dirty="0" smtClean="0"/>
              <a:t>;</a:t>
            </a:r>
          </a:p>
          <a:p>
            <a:pPr algn="l"/>
            <a:r>
              <a:rPr lang="en-US" sz="3300" dirty="0" smtClean="0"/>
              <a:t>end.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000" i="1" dirty="0" smtClean="0"/>
              <a:t>Statement repeat until</a:t>
            </a:r>
            <a:r>
              <a:rPr lang="en-US" sz="2000" dirty="0" smtClean="0"/>
              <a:t>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dimana</a:t>
            </a:r>
            <a:r>
              <a:rPr lang="en-US" sz="2000" dirty="0" smtClean="0"/>
              <a:t> 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 </a:t>
            </a:r>
            <a:r>
              <a:rPr lang="en-US" sz="2000" dirty="0" err="1" smtClean="0"/>
              <a:t>diperiksa</a:t>
            </a:r>
            <a:r>
              <a:rPr lang="en-US" sz="2000" dirty="0" smtClean="0"/>
              <a:t> </a:t>
            </a: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 smtClean="0"/>
              <a:t>pengeksekusian</a:t>
            </a:r>
            <a:r>
              <a:rPr lang="en-US" sz="2000" dirty="0" smtClean="0"/>
              <a:t> </a:t>
            </a:r>
            <a:r>
              <a:rPr lang="en-US" sz="2000" dirty="0" err="1" smtClean="0"/>
              <a:t>pernyataan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pernyataan</a:t>
            </a:r>
            <a:r>
              <a:rPr lang="en-US" sz="2000" dirty="0" smtClean="0"/>
              <a:t> repeat </a:t>
            </a:r>
            <a:r>
              <a:rPr lang="en-US" sz="2000" dirty="0" err="1" smtClean="0"/>
              <a:t>sampai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until </a:t>
            </a:r>
            <a:r>
              <a:rPr lang="en-US" sz="2000" dirty="0" err="1" smtClean="0"/>
              <a:t>terpenuhi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REPEAT UNTIL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14</TotalTime>
  <Words>232</Words>
  <Application>Microsoft Office PowerPoint</Application>
  <PresentationFormat>On-screen Show (4:3)</PresentationFormat>
  <Paragraphs>67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LOOPING</vt:lpstr>
      <vt:lpstr>Loop atau perulangan adalah suatu bentuk kegiatan mengulang suatu statement sampai batas yang diinginkan. </vt:lpstr>
      <vt:lpstr>Statement for to do merupakan perulangan dengan perhitungan dari nilai kecil ke besar, dan akan melakukan perulangan mulai dari awal sampai nilai akhir terpenuhi. </vt:lpstr>
      <vt:lpstr>Slide 4</vt:lpstr>
      <vt:lpstr>Statement for down to merupakan perulangan dengan perhitungan dari nilai besar ke   kecil, dan akan melakukan perulangan mulai dari awal sampai nilai akhir terpenuhi. </vt:lpstr>
      <vt:lpstr>Slide 6</vt:lpstr>
      <vt:lpstr>Statement while do merupakan perulangan yang akan di eksekusi selama kondisi while terpenuhi.</vt:lpstr>
      <vt:lpstr>Slide 8</vt:lpstr>
      <vt:lpstr>Statement repeat until merupakan kondisi dimana perulangan diperiksa setelah pengeksekusian pernyataan yang ada dalam pernyataan repeat sampai kondisi until terpenuhi.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</dc:title>
  <dc:creator>YudaPB</dc:creator>
  <cp:lastModifiedBy>YudaPB</cp:lastModifiedBy>
  <cp:revision>2</cp:revision>
  <dcterms:created xsi:type="dcterms:W3CDTF">2015-04-06T07:29:36Z</dcterms:created>
  <dcterms:modified xsi:type="dcterms:W3CDTF">2015-04-06T07:44:16Z</dcterms:modified>
</cp:coreProperties>
</file>