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89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CA82-F8B7-8913-BADF-9670C707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CB01-3D69-873B-B126-652EAAE4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7D16-7C25-FDE3-0404-CD2893F7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DB31-EE43-49C7-8F0E-1EB12D5F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A35B-6608-4F5C-8859-D386AB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074-ACD7-42C9-5105-F240547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6610-08BA-EF0D-F6A7-C582CB58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43A3-EF98-50AE-EA75-36F15B60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2229-4B9D-D1FF-01B7-9135016F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530D-213E-EF4E-15D3-B3D499B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CF233-E593-A881-D041-E10C47D9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8219-EE82-EF0E-80FF-7F3A9D56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50A2-E70E-AC32-68D7-530928A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014-428A-69CE-0050-8268D90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722E-91C1-E4F0-2B4A-EC8E9AF3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0BF-A6AF-8F21-D71A-9B48918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D75A-DBC8-ED76-F472-92DBFA05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B384-DD92-425A-E77A-85458F1F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CCF1-5C16-1878-D216-9281E9D1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98CE-C453-CFD8-E79B-36B77B1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89D-5F81-C0C8-0104-FC57DD7E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49A9-7BB7-087F-083B-39D6BA9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E99B-6C07-1FCE-EBF9-4D1FB708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0025-22E3-669F-0E4C-E4DB3E36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B839-83F7-4386-0004-ED471A0C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CEB3-E0EC-6DBF-FB7F-71CD1D88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3301-4C53-D58B-63A1-81EC02D1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332E-D3BC-DE3D-0DC9-D9F5C24D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7924B-A7D3-00CB-8E25-E14D7EB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C762-C6FE-15EF-8ED1-F771A94B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477-C4FB-277C-B52C-D9869EB8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3335-DBBB-F0F0-0A9F-AF15E2BF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95DD-66EF-2FF2-4401-1AF79346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FC1A-FD5A-BCEE-EC88-7D5E4C06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8800C-8982-B5BF-115A-2BA19432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E1834-CC2B-6C8F-4998-B31D0D05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F2D4B-BF06-0528-63E2-3F7230E7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CC65-4AF5-F3ED-B154-979808FE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939D-50FA-FAA7-C072-AE43DB37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910D-A6AE-0743-A4AD-CCF89AB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BE28-731D-7ADB-A1DC-B3182F7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21789-0C26-F5C2-879F-7BA7012D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C13B5-2718-41C9-2253-41C0D116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2DCDA-BAD2-D62F-3CC3-645CE6F5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44ABD-ABE4-6C33-312E-DEC37BD1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6293-CF5E-1461-478C-35B5408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EFF8-513B-C7F9-EC81-FAF8262F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5808-9125-ED3E-6235-8E251ECC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5206F-A7C1-5703-E5C5-5CDF54A00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E29C-FC88-E862-7381-397C0DF3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0FA2-6D3B-4B11-6A4F-D6406356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D6F5-1D3B-4769-5F67-603B0C1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25C2-D6BC-E241-871B-7633F89A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487E4-E907-D85A-A5E7-E251337C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8FD54-E7CA-7B38-25DD-FA428A09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9FBD-67ED-30F3-5FB1-84258A5B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41EF-7BE9-F6F0-7459-BE85A68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D5E7-E596-657F-BDC2-F91E575A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395DC-4623-9424-2288-CF810665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FD3F-041B-180F-86BB-3A3908CB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151D-C50D-A484-F8E0-8BCC950F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F1C62-951A-3540-9DEB-F7940D445A9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0A81-D6CE-AF9E-564F-6A609022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B8C6-159D-7B3D-0D50-BD085DBEB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073FA-6F2C-8C4B-802F-D176B3D3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765C-13CE-8AAE-20E7-DBA4E25D2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IPSEC VPN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CE78-6D34-466C-5CBE-6C45FEA7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Universitas Esa </a:t>
            </a:r>
            <a:r>
              <a:rPr lang="en-US" dirty="0" err="1"/>
              <a:t>Unggul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88BE-62F1-1045-FC16-310AB9C2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3656-5808-D34C-A03C-22A81353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Server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AF7D-8232-D859-277D-BF3BE56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</a:t>
            </a:r>
            <a:r>
              <a:rPr lang="en-ID" dirty="0">
                <a:solidFill>
                  <a:srgbClr val="212529"/>
                </a:solidFill>
                <a:latin typeface="PT Sans" panose="020B0503020203020204" pitchFamily="34" charset="77"/>
              </a:rPr>
              <a:t>PPP Secret</a:t>
            </a:r>
            <a:endParaRPr lang="en-ID" b="0" i="0" dirty="0">
              <a:solidFill>
                <a:srgbClr val="212529"/>
              </a:solidFill>
              <a:effectLst/>
              <a:latin typeface="PT Sans" panose="020B0503020203020204" pitchFamily="34" charset="77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3D708-EB44-3318-9E05-09ADF708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98" y="1930399"/>
            <a:ext cx="5668458" cy="41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0129-A1C1-5720-DF2F-A71AE298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153-E1EC-F42B-B3DA-9805D7B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Client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B324-E212-259E-5EAE-B1F5D8C2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</a:t>
            </a:r>
            <a:r>
              <a:rPr lang="en-ID" dirty="0">
                <a:solidFill>
                  <a:srgbClr val="212529"/>
                </a:solidFill>
                <a:latin typeface="PT Sans" panose="020B0503020203020204" pitchFamily="34" charset="77"/>
              </a:rPr>
              <a:t>Dial Out OVPN</a:t>
            </a:r>
            <a:endParaRPr lang="en-ID" b="0" i="0" dirty="0">
              <a:solidFill>
                <a:srgbClr val="212529"/>
              </a:solidFill>
              <a:effectLst/>
              <a:latin typeface="PT Sans" panose="020B0503020203020204" pitchFamily="34" charset="77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9B506-C824-A79A-488D-B911FC32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25" y="1690688"/>
            <a:ext cx="5359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ECAB-0ED1-C0A7-E2FF-082250D4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445D-F4AF-772D-277B-69B6EFB6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PPP Secret Server.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6F17-FB37-6E74-CA44-CC419E16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Open VPN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B994-E04D-7B89-8881-B9BE8F21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22" y="2154486"/>
            <a:ext cx="4791496" cy="34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6A25-54E6-1AEF-25DD-96AFE3B5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3753-8EF1-4DBB-A806-EE198DD7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PPP Secret Client.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A54E-D672-9C51-1308-ED90E97C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Open VPN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032B4-4106-66FE-9966-0B30122E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7300"/>
            <a:ext cx="5145737" cy="5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95E3-6EBF-97D3-94C6-94C10E20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856F-66AB-875E-5F28-33261B27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Router 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DDF9-6DD1-A00B-E3B3-409C1985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IP Route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B9FEA-7B45-462B-1DCC-B19DC7AC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47" y="1968499"/>
            <a:ext cx="6368867" cy="40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F879-7A58-7679-060C-267808DC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900-0BC1-7752-008E-1975B32C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Router 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A08B-7CF8-D22F-2C08-EEFF0996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</a:t>
            </a:r>
            <a:r>
              <a:rPr lang="en-ID" dirty="0">
                <a:solidFill>
                  <a:srgbClr val="212529"/>
                </a:solidFill>
                <a:latin typeface="PT Sans" panose="020B0503020203020204" pitchFamily="34" charset="77"/>
              </a:rPr>
              <a:t>IP Route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761AE-A137-01A3-778D-1460030C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57" y="1825624"/>
            <a:ext cx="5860973" cy="42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0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7C57-B2CE-AA7A-C472-0DCBF80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25FC-F1D8-01F6-7C07-2397B19E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50B3-959A-4DD5-69E7-7F0FFC16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A5F2-5668-B8E1-D66C-77F578A6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Universitas Esa </a:t>
            </a:r>
            <a:r>
              <a:rPr lang="en-ID" dirty="0" err="1"/>
              <a:t>Unggul</a:t>
            </a:r>
            <a:r>
              <a:rPr lang="en-ID" dirty="0"/>
              <a:t> (UEU)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perguruan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swasta</a:t>
            </a:r>
            <a:r>
              <a:rPr lang="en-ID" dirty="0"/>
              <a:t> </a:t>
            </a:r>
            <a:r>
              <a:rPr lang="en-ID" dirty="0" err="1"/>
              <a:t>terkemuka</a:t>
            </a:r>
            <a:r>
              <a:rPr lang="en-ID" dirty="0"/>
              <a:t> di Indonesia yang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1986. </a:t>
            </a:r>
            <a:r>
              <a:rPr lang="en-ID" dirty="0" err="1"/>
              <a:t>Terletak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di </a:t>
            </a:r>
            <a:r>
              <a:rPr lang="en-ID" dirty="0" err="1"/>
              <a:t>kawasan</a:t>
            </a:r>
            <a:r>
              <a:rPr lang="en-ID" dirty="0"/>
              <a:t> Jakarta Barat, universitas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institusi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yang </a:t>
            </a:r>
            <a:r>
              <a:rPr lang="en-ID" dirty="0" err="1"/>
              <a:t>berkomitmen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unggul</a:t>
            </a:r>
            <a:r>
              <a:rPr lang="en-ID" dirty="0"/>
              <a:t>, </a:t>
            </a:r>
            <a:r>
              <a:rPr lang="en-ID" dirty="0" err="1"/>
              <a:t>berdaya</a:t>
            </a:r>
            <a:r>
              <a:rPr lang="en-ID" dirty="0"/>
              <a:t> </a:t>
            </a:r>
            <a:r>
              <a:rPr lang="en-ID" dirty="0" err="1"/>
              <a:t>saing</a:t>
            </a:r>
            <a:r>
              <a:rPr lang="en-ID" dirty="0"/>
              <a:t> global, dan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dunia modern.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universitas </a:t>
            </a:r>
            <a:r>
              <a:rPr lang="en-ID" dirty="0" err="1"/>
              <a:t>kelas</a:t>
            </a:r>
            <a:r>
              <a:rPr lang="en-ID" dirty="0"/>
              <a:t> dunia yang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inovasi</a:t>
            </a:r>
            <a:r>
              <a:rPr lang="en-ID" dirty="0"/>
              <a:t>, dan </a:t>
            </a:r>
            <a:r>
              <a:rPr lang="en-ID" dirty="0" err="1"/>
              <a:t>kewirausahaan</a:t>
            </a:r>
            <a:r>
              <a:rPr lang="en-ID" dirty="0"/>
              <a:t>, UEU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menempuh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/>
              <a:t>UEU </a:t>
            </a:r>
            <a:r>
              <a:rPr lang="en-US" dirty="0" err="1"/>
              <a:t>berencana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IPSEC VPN agar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75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B9D-28E7-266B-F044-F7251A1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1BE01-BD98-FC03-3BDF-638DA9A2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B4975-6189-7209-50F5-C2986CBF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161958"/>
            <a:ext cx="8588828" cy="64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FB37-1571-38D1-7028-AC3398AB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F73-2B39-FA03-B6B6-A15CC38B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pada Router Existing.</a:t>
            </a:r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SSL Certificate </a:t>
            </a:r>
            <a:r>
              <a:rPr lang="en-ID" dirty="0" err="1"/>
              <a:t>secara</a:t>
            </a:r>
            <a:r>
              <a:rPr lang="en-ID" dirty="0"/>
              <a:t> self-signed pada </a:t>
            </a:r>
            <a:r>
              <a:rPr lang="en-ID" dirty="0" err="1"/>
              <a:t>mikrotik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.</a:t>
            </a:r>
          </a:p>
          <a:p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ACL dan VRF agar switch pada LAB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existing.</a:t>
            </a:r>
          </a:p>
          <a:p>
            <a:r>
              <a:rPr lang="en-ID" dirty="0" err="1"/>
              <a:t>Menyediakan</a:t>
            </a:r>
            <a:r>
              <a:rPr lang="en-ID" dirty="0"/>
              <a:t> Testing dan </a:t>
            </a:r>
            <a:r>
              <a:rPr lang="en-ID" dirty="0" err="1"/>
              <a:t>Dokumentasi</a:t>
            </a:r>
            <a:r>
              <a:rPr lang="en-ID" dirty="0"/>
              <a:t> (System Design,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User Guide).</a:t>
            </a:r>
          </a:p>
        </p:txBody>
      </p:sp>
    </p:spTree>
    <p:extLst>
      <p:ext uri="{BB962C8B-B14F-4D97-AF65-F5344CB8AC3E}">
        <p14:creationId xmlns:p14="http://schemas.microsoft.com/office/powerpoint/2010/main" val="33996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AA6F9-5F29-8DB9-D263-6A0CF2EC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8" y="228600"/>
            <a:ext cx="1158596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4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D4418-E600-6893-A4D2-9654F24CA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B6FC-7765-A710-A6CB-F01B9B3B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Server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9DD6-796E-2080-E05D-3BEFF0BD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/certificate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add name=ca common-name=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key-usage=key-cert-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sign,crl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-sign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add name=server common-name=server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add name=client1 common-name=client1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add name=client2 common-name=client2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7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24675-DA29-7DF5-62A3-E36414DB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3B2-DDFA-55B4-EC39-261F0C58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Server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39B6-2730-6D74-10DB-6197968A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 certificates dan add CRL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url</a:t>
            </a:r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.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gunakan</a:t>
            </a:r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publik</a:t>
            </a:r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IP address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dari</a:t>
            </a:r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Router OVPN server.</a:t>
            </a:r>
            <a:br>
              <a:rPr lang="en-ID" dirty="0"/>
            </a:br>
            <a:br>
              <a:rPr lang="en-ID" dirty="0"/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/certificate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 ca ca-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crl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-host=192.168.128.103 name=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 server ca=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name=server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 client1 ca=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name=client1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sign client2 ca=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name=client2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BD1BE-05F0-BA76-06F4-F5A8B7BE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60BC-3860-536C-D850-050A0E30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Server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CBBB-0D4D-6A22-9D33-539F1A02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Export certificate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untuk</a:t>
            </a:r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 client dan certificate CA.</a:t>
            </a:r>
            <a:br>
              <a:rPr lang="en-ID" dirty="0"/>
            </a:br>
            <a:br>
              <a:rPr lang="en-ID" dirty="0"/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/certificate export-certificate 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myCa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/certificate export-certificate client1 export-passphrase=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xxxxxxxx</a:t>
            </a:r>
            <a:b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</a:br>
            <a:r>
              <a:rPr lang="en-ID" b="0" i="1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/certificate export-certificate client2 export-passphrase=</a:t>
            </a:r>
            <a:r>
              <a:rPr lang="en-ID" b="0" i="1" dirty="0" err="1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9C6D-9D52-CFD7-2BAB-2EAFB469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E845-6BE4-118D-3984-2237E62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– Server Cert.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391E-2193-1C96-5B4A-B5CFBB61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0" i="0" dirty="0">
                <a:solidFill>
                  <a:srgbClr val="212529"/>
                </a:solidFill>
                <a:effectLst/>
                <a:latin typeface="PT Sans" panose="020B0503020203020204" pitchFamily="34" charset="77"/>
              </a:rPr>
              <a:t>Setting Open VPN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C135B-0334-046A-0BC1-F4CB04C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15" y="1575594"/>
            <a:ext cx="45212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351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PT Sans</vt:lpstr>
      <vt:lpstr>Office Theme</vt:lpstr>
      <vt:lpstr>Implementasi IPSEC VPN</vt:lpstr>
      <vt:lpstr>Latar Belakang</vt:lpstr>
      <vt:lpstr>Topology</vt:lpstr>
      <vt:lpstr>Scope of Work</vt:lpstr>
      <vt:lpstr>PowerPoint Presentation</vt:lpstr>
      <vt:lpstr>Configure – Server Cert.</vt:lpstr>
      <vt:lpstr>Configure – Server Cert.</vt:lpstr>
      <vt:lpstr>Configure – Server Cert.</vt:lpstr>
      <vt:lpstr>Configure – Server Cert.</vt:lpstr>
      <vt:lpstr>Configure – Server Cert.</vt:lpstr>
      <vt:lpstr>Configure – Client Cert.</vt:lpstr>
      <vt:lpstr>Configure – PPP Secret Server.</vt:lpstr>
      <vt:lpstr>Configure – PPP Secret Client.</vt:lpstr>
      <vt:lpstr>Configure – Router A.</vt:lpstr>
      <vt:lpstr>Configure – Router B.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 Wahyu</dc:creator>
  <cp:lastModifiedBy>Wahyu Wahyu</cp:lastModifiedBy>
  <cp:revision>6</cp:revision>
  <dcterms:created xsi:type="dcterms:W3CDTF">2024-11-18T14:46:23Z</dcterms:created>
  <dcterms:modified xsi:type="dcterms:W3CDTF">2025-01-18T08:47:44Z</dcterms:modified>
</cp:coreProperties>
</file>