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  <p:sldId id="271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610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81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594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9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1385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896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8351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364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1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944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214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80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56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787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066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92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993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26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3196C4-2C1A-4A66-B1ED-9E0480548361}" type="datetimeFigureOut">
              <a:rPr lang="en-ID" smtClean="0"/>
              <a:t>13/02/2022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4AA8B7B-F7EF-4021-8252-E26D46948C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055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2B3D-9A9F-4CAD-B6BD-A86314E96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Project </a:t>
            </a:r>
            <a:r>
              <a:rPr lang="en-US" dirty="0" err="1"/>
              <a:t>Sekolah</a:t>
            </a:r>
            <a:r>
              <a:rPr lang="en-US" dirty="0"/>
              <a:t> QA Batch 11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259FE-8312-405D-8E51-385A91A43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Wahyu Kurniawan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651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A1F1-D217-4DEB-BEDE-5CB5A76E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63828"/>
            <a:ext cx="10353762" cy="1865870"/>
          </a:xfrm>
        </p:spPr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C : Check in.</a:t>
            </a:r>
          </a:p>
          <a:p>
            <a:pPr marL="0" indent="0">
              <a:buNone/>
            </a:pPr>
            <a:r>
              <a:rPr lang="en-US" dirty="0"/>
              <a:t>Running Test Regression Feature Check-In Automation Test</a:t>
            </a:r>
          </a:p>
          <a:p>
            <a:pPr marL="0" indent="0">
              <a:buNone/>
            </a:pPr>
            <a:r>
              <a:rPr lang="en-US" dirty="0"/>
              <a:t>Running Test Regression Feature Check-In Manual Test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B7B9F-62D1-4E5E-A97F-5C26111F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19" y="2514737"/>
            <a:ext cx="4785582" cy="2717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C4AD82-EF09-4411-A319-4C581C7E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542" y="2514738"/>
            <a:ext cx="4808246" cy="27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0DE4-BC79-4B9E-AB6A-5CFA561E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771E-2031-4E13-B3D3-09DD74BA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19700"/>
            <a:ext cx="10396883" cy="1458280"/>
          </a:xfrm>
        </p:spPr>
        <p:txBody>
          <a:bodyPr/>
          <a:lstStyle/>
          <a:p>
            <a:r>
              <a:rPr lang="en-ID" dirty="0"/>
              <a:t>Jika Card di Archive </a:t>
            </a:r>
            <a:r>
              <a:rPr lang="en-ID" dirty="0" err="1"/>
              <a:t>lalu</a:t>
            </a:r>
            <a:r>
              <a:rPr lang="en-ID" dirty="0"/>
              <a:t> di Restore , Ketika Edit Card Name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notifikasi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dan </a:t>
            </a:r>
            <a:r>
              <a:rPr lang="en-ID" dirty="0" err="1"/>
              <a:t>gagal</a:t>
            </a:r>
            <a:endParaRPr lang="en-ID" dirty="0"/>
          </a:p>
          <a:p>
            <a:r>
              <a:rPr lang="en-US" dirty="0" err="1"/>
              <a:t>Unacrhived</a:t>
            </a:r>
            <a:r>
              <a:rPr lang="en-US" dirty="0"/>
              <a:t> Card </a:t>
            </a:r>
            <a:r>
              <a:rPr lang="en-US" dirty="0" err="1"/>
              <a:t>Sukses</a:t>
            </a:r>
            <a:r>
              <a:rPr lang="en-US" dirty="0"/>
              <a:t> ,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list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AA59F-78E2-4051-B492-0D66E55D8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60940"/>
            <a:ext cx="4808911" cy="240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7EDE9-A087-4EE3-B7D9-D752D441B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55" y="3060940"/>
            <a:ext cx="4808911" cy="24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C28A-98E4-4F6A-991F-B17BF5A07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395416"/>
            <a:ext cx="10353762" cy="3267680"/>
          </a:xfrm>
        </p:spPr>
        <p:txBody>
          <a:bodyPr>
            <a:normAutofit/>
          </a:bodyPr>
          <a:lstStyle/>
          <a:p>
            <a:r>
              <a:rPr lang="en-ID" dirty="0"/>
              <a:t>Card :</a:t>
            </a:r>
          </a:p>
          <a:p>
            <a:pPr marL="457200" lvl="1" indent="0">
              <a:buNone/>
            </a:pPr>
            <a:r>
              <a:rPr lang="en-ID" sz="1400" dirty="0" err="1"/>
              <a:t>i</a:t>
            </a:r>
            <a:r>
              <a:rPr lang="en-ID" sz="1400" dirty="0"/>
              <a:t>. </a:t>
            </a:r>
            <a:r>
              <a:rPr lang="en-ID" sz="1400" dirty="0" err="1"/>
              <a:t>Kecepatan</a:t>
            </a:r>
            <a:r>
              <a:rPr lang="en-ID" sz="1400" dirty="0"/>
              <a:t> edit comment </a:t>
            </a:r>
            <a:r>
              <a:rPr lang="en-ID" sz="1400" dirty="0" err="1"/>
              <a:t>ngelag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?</a:t>
            </a:r>
          </a:p>
          <a:p>
            <a:pPr marL="457200" lvl="1" indent="0">
              <a:buNone/>
            </a:pPr>
            <a:r>
              <a:rPr lang="en-ID" sz="1400" dirty="0" err="1"/>
              <a:t>Tidak</a:t>
            </a:r>
            <a:endParaRPr lang="en-ID" sz="1400" dirty="0"/>
          </a:p>
          <a:p>
            <a:pPr marL="457200" lvl="1" indent="0">
              <a:buNone/>
            </a:pPr>
            <a:r>
              <a:rPr lang="en-ID" sz="1400" dirty="0"/>
              <a:t>ii. Toggle member di card </a:t>
            </a:r>
            <a:r>
              <a:rPr lang="en-ID" sz="1400" dirty="0" err="1"/>
              <a:t>ngelag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?</a:t>
            </a:r>
          </a:p>
          <a:p>
            <a:pPr marL="457200" lvl="1" indent="0">
              <a:buNone/>
            </a:pPr>
            <a:r>
              <a:rPr lang="en-ID" sz="1400" dirty="0"/>
              <a:t>YA</a:t>
            </a:r>
          </a:p>
          <a:p>
            <a:pPr marL="457200" lvl="1" indent="0">
              <a:buNone/>
            </a:pPr>
            <a:r>
              <a:rPr lang="en-ID" sz="1400" dirty="0"/>
              <a:t>iii. </a:t>
            </a:r>
            <a:r>
              <a:rPr lang="en-ID" sz="1400" dirty="0" err="1"/>
              <a:t>Pindahkan</a:t>
            </a:r>
            <a:r>
              <a:rPr lang="en-ID" sz="1400" dirty="0"/>
              <a:t> card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massal</a:t>
            </a:r>
            <a:r>
              <a:rPr lang="en-ID" sz="1400" dirty="0"/>
              <a:t>, </a:t>
            </a:r>
            <a:r>
              <a:rPr lang="en-ID" sz="1400" dirty="0" err="1"/>
              <a:t>apakah</a:t>
            </a:r>
            <a:r>
              <a:rPr lang="en-ID" sz="1400" dirty="0"/>
              <a:t>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belum</a:t>
            </a:r>
            <a:r>
              <a:rPr lang="en-ID" sz="1400" dirty="0"/>
              <a:t>?</a:t>
            </a:r>
          </a:p>
          <a:p>
            <a:pPr marL="457200" lvl="1" indent="0">
              <a:buNone/>
            </a:pPr>
            <a:r>
              <a:rPr lang="en-ID" sz="1400" dirty="0" err="1"/>
              <a:t>Tidak</a:t>
            </a:r>
            <a:endParaRPr lang="en-ID" sz="1400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3487C-00EC-4103-9BCF-E950CCEE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212" y="2726338"/>
            <a:ext cx="4586031" cy="27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26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4E38-CBF4-4C32-BD97-AC11A8BE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96562"/>
            <a:ext cx="10353762" cy="2001795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Komentar</a:t>
            </a:r>
            <a:r>
              <a:rPr lang="en-ID" dirty="0"/>
              <a:t> dan </a:t>
            </a:r>
            <a:r>
              <a:rPr lang="en-ID" dirty="0" err="1"/>
              <a:t>Notifikasi</a:t>
            </a:r>
            <a:r>
              <a:rPr lang="en-ID" dirty="0"/>
              <a:t> :</a:t>
            </a:r>
          </a:p>
          <a:p>
            <a:pPr marL="457200" lvl="1" indent="0">
              <a:buNone/>
            </a:pPr>
            <a:r>
              <a:rPr lang="en-ID" sz="1500" dirty="0" err="1"/>
              <a:t>i</a:t>
            </a:r>
            <a:r>
              <a:rPr lang="en-ID" sz="1500" dirty="0"/>
              <a:t>. Ketika </a:t>
            </a:r>
            <a:r>
              <a:rPr lang="en-ID" sz="1500" dirty="0" err="1"/>
              <a:t>mengklik</a:t>
            </a:r>
            <a:r>
              <a:rPr lang="en-ID" sz="1500" dirty="0"/>
              <a:t> </a:t>
            </a:r>
            <a:r>
              <a:rPr lang="en-ID" sz="1500" dirty="0" err="1"/>
              <a:t>suatu</a:t>
            </a:r>
            <a:r>
              <a:rPr lang="en-ID" sz="1500" dirty="0"/>
              <a:t> </a:t>
            </a:r>
            <a:r>
              <a:rPr lang="en-ID" sz="1500" dirty="0" err="1"/>
              <a:t>notifikasi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, </a:t>
            </a:r>
            <a:r>
              <a:rPr lang="en-ID" sz="1500" dirty="0" err="1"/>
              <a:t>apakah</a:t>
            </a:r>
            <a:r>
              <a:rPr lang="en-ID" sz="1500" dirty="0"/>
              <a:t> </a:t>
            </a:r>
            <a:r>
              <a:rPr lang="en-ID" sz="1500" dirty="0" err="1"/>
              <a:t>sudah</a:t>
            </a:r>
            <a:r>
              <a:rPr lang="en-ID" sz="1500" dirty="0"/>
              <a:t> </a:t>
            </a:r>
            <a:r>
              <a:rPr lang="en-ID" sz="1500" dirty="0" err="1"/>
              <a:t>sesuai</a:t>
            </a:r>
            <a:r>
              <a:rPr lang="en-ID" sz="1500" dirty="0"/>
              <a:t>?</a:t>
            </a:r>
          </a:p>
          <a:p>
            <a:pPr marL="457200" lvl="1" indent="0">
              <a:buNone/>
            </a:pPr>
            <a:r>
              <a:rPr lang="en-ID" sz="1500" dirty="0"/>
              <a:t>YA</a:t>
            </a:r>
          </a:p>
          <a:p>
            <a:pPr marL="457200" lvl="1" indent="0">
              <a:buNone/>
            </a:pPr>
            <a:r>
              <a:rPr lang="en-ID" sz="1500" dirty="0"/>
              <a:t>ii. Ketika </a:t>
            </a:r>
            <a:r>
              <a:rPr lang="en-ID" sz="1500" dirty="0" err="1"/>
              <a:t>mengklik</a:t>
            </a:r>
            <a:r>
              <a:rPr lang="en-ID" sz="1500" dirty="0"/>
              <a:t> </a:t>
            </a:r>
            <a:r>
              <a:rPr lang="en-ID" sz="1500" dirty="0" err="1"/>
              <a:t>suatu</a:t>
            </a:r>
            <a:r>
              <a:rPr lang="en-ID" sz="1500" dirty="0"/>
              <a:t> </a:t>
            </a:r>
            <a:r>
              <a:rPr lang="en-ID" sz="1500" dirty="0" err="1"/>
              <a:t>notifikasi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, </a:t>
            </a:r>
            <a:r>
              <a:rPr lang="en-ID" sz="1500" dirty="0" err="1"/>
              <a:t>apakah</a:t>
            </a:r>
            <a:r>
              <a:rPr lang="en-ID" sz="1500" dirty="0"/>
              <a:t> </a:t>
            </a:r>
            <a:r>
              <a:rPr lang="en-ID" sz="1500" dirty="0" err="1"/>
              <a:t>sudah</a:t>
            </a:r>
            <a:r>
              <a:rPr lang="en-ID" sz="1500" dirty="0"/>
              <a:t> </a:t>
            </a:r>
            <a:r>
              <a:rPr lang="en-ID" sz="1500" dirty="0" err="1"/>
              <a:t>menuju</a:t>
            </a:r>
            <a:r>
              <a:rPr lang="en-ID" sz="1500" dirty="0"/>
              <a:t> </a:t>
            </a:r>
            <a:r>
              <a:rPr lang="en-ID" sz="1500" dirty="0" err="1"/>
              <a:t>bagian</a:t>
            </a:r>
            <a:endParaRPr lang="en-ID" sz="1500" dirty="0"/>
          </a:p>
          <a:p>
            <a:pPr marL="457200" lvl="1" indent="0">
              <a:buNone/>
            </a:pPr>
            <a:r>
              <a:rPr lang="en-ID" sz="1500" dirty="0"/>
              <a:t>yang </a:t>
            </a:r>
            <a:r>
              <a:rPr lang="en-ID" sz="1500" dirty="0" err="1"/>
              <a:t>dimaksud</a:t>
            </a:r>
            <a:r>
              <a:rPr lang="en-ID" sz="1500" dirty="0"/>
              <a:t>?</a:t>
            </a:r>
          </a:p>
          <a:p>
            <a:pPr marL="457200" lvl="1" indent="0">
              <a:buNone/>
            </a:pPr>
            <a:r>
              <a:rPr lang="en-ID" sz="1500" dirty="0"/>
              <a:t>YA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29E35-0307-4DE8-8E97-0D4CA865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32" y="2298357"/>
            <a:ext cx="4507771" cy="31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A270-6D60-4A79-8448-013FE143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9493"/>
            <a:ext cx="10353762" cy="877329"/>
          </a:xfrm>
        </p:spPr>
        <p:txBody>
          <a:bodyPr/>
          <a:lstStyle/>
          <a:p>
            <a:r>
              <a:rPr lang="en-ID" dirty="0"/>
              <a:t>Performance Testing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82874A-F3E0-49ED-A8CB-C67730CD1270}"/>
              </a:ext>
            </a:extLst>
          </p:cNvPr>
          <p:cNvSpPr txBox="1">
            <a:spLocks/>
          </p:cNvSpPr>
          <p:nvPr/>
        </p:nvSpPr>
        <p:spPr>
          <a:xfrm>
            <a:off x="1046805" y="869093"/>
            <a:ext cx="10353762" cy="877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693B4-E78B-4D87-AC49-5A9E5605CCCD}"/>
              </a:ext>
            </a:extLst>
          </p:cNvPr>
          <p:cNvSpPr txBox="1"/>
          <p:nvPr/>
        </p:nvSpPr>
        <p:spPr>
          <a:xfrm>
            <a:off x="1155357" y="684427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Respone</a:t>
            </a:r>
            <a:r>
              <a:rPr lang="en-US" dirty="0"/>
              <a:t> Time to Load Service Board Menu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AA67E-F9FD-49CD-8129-F1789DDFC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2" y="1690819"/>
            <a:ext cx="4847936" cy="2595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A160E6-E289-4F44-9B2B-47D38ABDFED3}"/>
              </a:ext>
            </a:extLst>
          </p:cNvPr>
          <p:cNvSpPr txBox="1"/>
          <p:nvPr/>
        </p:nvSpPr>
        <p:spPr>
          <a:xfrm>
            <a:off x="624649" y="1377090"/>
            <a:ext cx="772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User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E2131-F338-4154-9A1D-6C0D40A8BC76}"/>
              </a:ext>
            </a:extLst>
          </p:cNvPr>
          <p:cNvSpPr txBox="1"/>
          <p:nvPr/>
        </p:nvSpPr>
        <p:spPr>
          <a:xfrm>
            <a:off x="5572898" y="1307757"/>
            <a:ext cx="939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User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8DAFC5-EB68-4EA3-B30F-47BA80AB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211" y="1690819"/>
            <a:ext cx="5363432" cy="25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29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A270-6D60-4A79-8448-013FE143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9493"/>
            <a:ext cx="10353762" cy="877329"/>
          </a:xfrm>
        </p:spPr>
        <p:txBody>
          <a:bodyPr/>
          <a:lstStyle/>
          <a:p>
            <a:r>
              <a:rPr lang="en-ID" dirty="0"/>
              <a:t>Performance Testing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82874A-F3E0-49ED-A8CB-C67730CD1270}"/>
              </a:ext>
            </a:extLst>
          </p:cNvPr>
          <p:cNvSpPr txBox="1">
            <a:spLocks/>
          </p:cNvSpPr>
          <p:nvPr/>
        </p:nvSpPr>
        <p:spPr>
          <a:xfrm>
            <a:off x="1046805" y="869093"/>
            <a:ext cx="10353762" cy="877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693B4-E78B-4D87-AC49-5A9E5605CCCD}"/>
              </a:ext>
            </a:extLst>
          </p:cNvPr>
          <p:cNvSpPr txBox="1"/>
          <p:nvPr/>
        </p:nvSpPr>
        <p:spPr>
          <a:xfrm>
            <a:off x="1155357" y="684427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Respone</a:t>
            </a:r>
            <a:r>
              <a:rPr lang="en-US" dirty="0"/>
              <a:t> Time to Load Service Check-In Menu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160E6-E289-4F44-9B2B-47D38ABDFED3}"/>
              </a:ext>
            </a:extLst>
          </p:cNvPr>
          <p:cNvSpPr txBox="1"/>
          <p:nvPr/>
        </p:nvSpPr>
        <p:spPr>
          <a:xfrm>
            <a:off x="624649" y="1377090"/>
            <a:ext cx="772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User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E2131-F338-4154-9A1D-6C0D40A8BC76}"/>
              </a:ext>
            </a:extLst>
          </p:cNvPr>
          <p:cNvSpPr txBox="1"/>
          <p:nvPr/>
        </p:nvSpPr>
        <p:spPr>
          <a:xfrm>
            <a:off x="5572898" y="1307757"/>
            <a:ext cx="939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User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38D0E-3655-4673-B591-A18377EF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1" y="1690819"/>
            <a:ext cx="4919417" cy="2595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49849-0320-43E9-8058-1A212FBC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84" y="1682451"/>
            <a:ext cx="5572297" cy="26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3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A270-6D60-4A79-8448-013FE1435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59493"/>
            <a:ext cx="10353762" cy="877329"/>
          </a:xfrm>
        </p:spPr>
        <p:txBody>
          <a:bodyPr/>
          <a:lstStyle/>
          <a:p>
            <a:r>
              <a:rPr lang="en-ID" dirty="0"/>
              <a:t>Performance Testing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82874A-F3E0-49ED-A8CB-C67730CD1270}"/>
              </a:ext>
            </a:extLst>
          </p:cNvPr>
          <p:cNvSpPr txBox="1">
            <a:spLocks/>
          </p:cNvSpPr>
          <p:nvPr/>
        </p:nvSpPr>
        <p:spPr>
          <a:xfrm>
            <a:off x="1046805" y="869093"/>
            <a:ext cx="10353762" cy="877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693B4-E78B-4D87-AC49-5A9E5605CCCD}"/>
              </a:ext>
            </a:extLst>
          </p:cNvPr>
          <p:cNvSpPr txBox="1"/>
          <p:nvPr/>
        </p:nvSpPr>
        <p:spPr>
          <a:xfrm>
            <a:off x="1155357" y="684427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Respone</a:t>
            </a:r>
            <a:r>
              <a:rPr lang="en-US" dirty="0"/>
              <a:t> Time to Load Service Group Chat Menu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160E6-E289-4F44-9B2B-47D38ABDFED3}"/>
              </a:ext>
            </a:extLst>
          </p:cNvPr>
          <p:cNvSpPr txBox="1"/>
          <p:nvPr/>
        </p:nvSpPr>
        <p:spPr>
          <a:xfrm>
            <a:off x="624649" y="1377090"/>
            <a:ext cx="772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User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E2131-F338-4154-9A1D-6C0D40A8BC76}"/>
              </a:ext>
            </a:extLst>
          </p:cNvPr>
          <p:cNvSpPr txBox="1"/>
          <p:nvPr/>
        </p:nvSpPr>
        <p:spPr>
          <a:xfrm>
            <a:off x="5572898" y="1307757"/>
            <a:ext cx="939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 User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A7649-D9AC-42A6-8565-7D3029A2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47" y="1682922"/>
            <a:ext cx="4937951" cy="2603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2E4764-B754-4FEB-9B2B-3055A5B19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584" y="1677088"/>
            <a:ext cx="5699983" cy="26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8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DEA-E329-4759-8C74-36419AAD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41" y="2858530"/>
            <a:ext cx="10353761" cy="1326321"/>
          </a:xfrm>
        </p:spPr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636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5C62-EE38-42D0-8A99-FA807EBE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EC4E-6177-4BFC-ABA6-054E7290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7"/>
            <a:ext cx="10396883" cy="1915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Testing </a:t>
            </a:r>
            <a:r>
              <a:rPr lang="en-ID" dirty="0" err="1"/>
              <a:t>merupakan</a:t>
            </a:r>
            <a:r>
              <a:rPr lang="en-ID" dirty="0"/>
              <a:t> proses </a:t>
            </a:r>
            <a:r>
              <a:rPr lang="en-ID" dirty="0" err="1"/>
              <a:t>menganalisa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( defects/ error/ bugs)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-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entitas</a:t>
            </a:r>
            <a:r>
              <a:rPr lang="en-ID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365865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62CD-D72B-452B-B50E-C5EC704E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547D-0C8C-4B81-AA8E-81CC0159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2808"/>
            <a:ext cx="10396883" cy="2322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sebagaimana</a:t>
            </a:r>
            <a:r>
              <a:rPr lang="en-ID" dirty="0"/>
              <a:t> </a:t>
            </a:r>
            <a:r>
              <a:rPr lang="en-ID" dirty="0" err="1"/>
              <a:t>mestinya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terjadinya</a:t>
            </a:r>
            <a:r>
              <a:rPr lang="en-ID" dirty="0"/>
              <a:t> error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keinginan</a:t>
            </a:r>
            <a:r>
              <a:rPr lang="en-ID" dirty="0"/>
              <a:t> user</a:t>
            </a:r>
          </a:p>
          <a:p>
            <a:pPr marL="0" indent="0">
              <a:buNone/>
            </a:pPr>
            <a:r>
              <a:rPr lang="en-ID" dirty="0"/>
              <a:t>-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validasi</a:t>
            </a:r>
            <a:r>
              <a:rPr lang="en-ID" dirty="0"/>
              <a:t> 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kebenaran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</a:t>
            </a:r>
            <a:r>
              <a:rPr lang="en-ID" dirty="0" err="1"/>
              <a:t>apakah</a:t>
            </a:r>
            <a:r>
              <a:rPr lang="en-ID" dirty="0"/>
              <a:t> proses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spesifikasi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9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11D-063B-45F9-AF6C-BC13C1A5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yang di test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FD5F-39E7-45CE-9455-9C29CBE73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 err="1"/>
              <a:t>Cicle</a:t>
            </a:r>
            <a:r>
              <a:rPr lang="en-ID" dirty="0"/>
              <a:t> App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all-in-one tools yang </a:t>
            </a:r>
            <a:r>
              <a:rPr lang="en-ID" dirty="0" err="1"/>
              <a:t>Cilsy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track </a:t>
            </a:r>
            <a:r>
              <a:rPr lang="en-ID" dirty="0" err="1"/>
              <a:t>kerjaan</a:t>
            </a:r>
            <a:r>
              <a:rPr lang="en-ID" dirty="0"/>
              <a:t>, </a:t>
            </a:r>
            <a:r>
              <a:rPr lang="en-ID" dirty="0" err="1"/>
              <a:t>komunikasi</a:t>
            </a:r>
            <a:r>
              <a:rPr lang="en-ID" dirty="0"/>
              <a:t>, </a:t>
            </a: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>,</a:t>
            </a:r>
          </a:p>
          <a:p>
            <a:pPr marL="0" indent="0">
              <a:buNone/>
            </a:pPr>
            <a:r>
              <a:rPr lang="en-ID" dirty="0" err="1"/>
              <a:t>pengajuan</a:t>
            </a:r>
            <a:r>
              <a:rPr lang="en-ID" dirty="0"/>
              <a:t> </a:t>
            </a:r>
            <a:r>
              <a:rPr lang="en-ID" dirty="0" err="1"/>
              <a:t>cuti</a:t>
            </a:r>
            <a:r>
              <a:rPr lang="en-ID" dirty="0"/>
              <a:t>, </a:t>
            </a:r>
            <a:r>
              <a:rPr lang="en-ID" dirty="0" err="1"/>
              <a:t>dokumentasi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, </a:t>
            </a:r>
            <a:r>
              <a:rPr lang="en-ID" dirty="0" err="1"/>
              <a:t>kolaborasi</a:t>
            </a:r>
            <a:r>
              <a:rPr lang="en-ID" dirty="0"/>
              <a:t>, </a:t>
            </a:r>
            <a:r>
              <a:rPr lang="en-ID" dirty="0" err="1"/>
              <a:t>acuan</a:t>
            </a:r>
            <a:r>
              <a:rPr lang="en-ID" dirty="0"/>
              <a:t> </a:t>
            </a:r>
            <a:r>
              <a:rPr lang="en-ID" dirty="0" err="1"/>
              <a:t>kalender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event </a:t>
            </a:r>
            <a:r>
              <a:rPr lang="en-ID" dirty="0" err="1"/>
              <a:t>penting</a:t>
            </a:r>
            <a:r>
              <a:rPr lang="en-ID" dirty="0"/>
              <a:t>, </a:t>
            </a:r>
            <a:r>
              <a:rPr lang="en-ID" dirty="0" err="1"/>
              <a:t>diskusi</a:t>
            </a:r>
            <a:r>
              <a:rPr lang="en-ID" dirty="0"/>
              <a:t> </a:t>
            </a:r>
            <a:r>
              <a:rPr lang="en-ID" dirty="0" err="1"/>
              <a:t>serius</a:t>
            </a:r>
            <a:r>
              <a:rPr lang="en-ID" dirty="0"/>
              <a:t>,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sekedar</a:t>
            </a:r>
            <a:r>
              <a:rPr lang="en-ID" dirty="0"/>
              <a:t> sharing </a:t>
            </a:r>
            <a:r>
              <a:rPr lang="en-ID" dirty="0" err="1"/>
              <a:t>rekomendasi</a:t>
            </a:r>
            <a:r>
              <a:rPr lang="en-ID" dirty="0"/>
              <a:t> film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di</a:t>
            </a:r>
          </a:p>
          <a:p>
            <a:pPr marL="0" indent="0">
              <a:buNone/>
            </a:pPr>
            <a:r>
              <a:rPr lang="en-ID" dirty="0" err="1"/>
              <a:t>tonton</a:t>
            </a:r>
            <a:r>
              <a:rPr lang="en-ID" dirty="0"/>
              <a:t> di weekend </a:t>
            </a:r>
            <a:r>
              <a:rPr lang="en-ID" dirty="0" err="1"/>
              <a:t>ini</a:t>
            </a:r>
            <a:r>
              <a:rPr lang="en-ID" dirty="0"/>
              <a:t>. </a:t>
            </a:r>
            <a:r>
              <a:rPr lang="en-ID" dirty="0" err="1"/>
              <a:t>Singkatnya</a:t>
            </a:r>
            <a:r>
              <a:rPr lang="en-ID" dirty="0"/>
              <a:t>, </a:t>
            </a:r>
            <a:r>
              <a:rPr lang="en-ID" dirty="0" err="1"/>
              <a:t>Cicle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kami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kolaborasi</a:t>
            </a:r>
            <a:r>
              <a:rPr lang="en-ID" dirty="0"/>
              <a:t> dan </a:t>
            </a:r>
            <a:r>
              <a:rPr lang="en-ID" dirty="0" err="1"/>
              <a:t>koordinasi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full-remote company yang kami</a:t>
            </a:r>
          </a:p>
          <a:p>
            <a:pPr marL="0" indent="0">
              <a:buNone/>
            </a:pPr>
            <a:r>
              <a:rPr lang="en-ID" dirty="0" err="1"/>
              <a:t>terapkan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pekerjaan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terpantau</a:t>
            </a:r>
            <a:r>
              <a:rPr lang="en-ID" dirty="0"/>
              <a:t> dan </a:t>
            </a:r>
            <a:r>
              <a:rPr lang="en-ID" dirty="0" err="1"/>
              <a:t>terpusat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005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9F2-CC9F-4BF3-B628-B04BBCBC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di </a:t>
            </a:r>
            <a:r>
              <a:rPr lang="en-US" dirty="0" err="1"/>
              <a:t>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3765-0822-429A-A6C0-643C2C88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9369"/>
            <a:ext cx="10396883" cy="2186542"/>
          </a:xfrm>
        </p:spPr>
        <p:txBody>
          <a:bodyPr/>
          <a:lstStyle/>
          <a:p>
            <a:r>
              <a:rPr lang="en-US" dirty="0"/>
              <a:t>Selenium</a:t>
            </a:r>
          </a:p>
          <a:p>
            <a:r>
              <a:rPr lang="en-US" dirty="0" err="1"/>
              <a:t>Qase</a:t>
            </a:r>
            <a:r>
              <a:rPr lang="en-US" dirty="0"/>
              <a:t> IO</a:t>
            </a:r>
          </a:p>
          <a:p>
            <a:r>
              <a:rPr lang="en-US" dirty="0" err="1"/>
              <a:t>Jmeter</a:t>
            </a:r>
            <a:endParaRPr lang="en-US" dirty="0"/>
          </a:p>
          <a:p>
            <a:r>
              <a:rPr lang="en-US" dirty="0" err="1"/>
              <a:t>Intellij</a:t>
            </a:r>
            <a:r>
              <a:rPr lang="en-US" dirty="0"/>
              <a:t> Idea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8210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9C1E-7310-46FD-B36B-A494A6A5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051E-681E-4115-9ECC-E6A842B9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7766"/>
            <a:ext cx="10396883" cy="353682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dirty="0"/>
              <a:t>Exploratory</a:t>
            </a:r>
          </a:p>
          <a:p>
            <a:pPr>
              <a:buFontTx/>
              <a:buChar char="-"/>
            </a:pPr>
            <a:r>
              <a:rPr lang="en-US" dirty="0"/>
              <a:t>Manual Testing</a:t>
            </a:r>
          </a:p>
          <a:p>
            <a:pPr>
              <a:buFontTx/>
              <a:buChar char="-"/>
            </a:pPr>
            <a:r>
              <a:rPr lang="en-US" dirty="0"/>
              <a:t>Create </a:t>
            </a:r>
            <a:r>
              <a:rPr lang="en-US" dirty="0" err="1"/>
              <a:t>TesPlane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 </a:t>
            </a:r>
            <a:r>
              <a:rPr lang="en-US" dirty="0" err="1"/>
              <a:t>TestCase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Script Automation Test</a:t>
            </a:r>
          </a:p>
          <a:p>
            <a:pPr>
              <a:buFontTx/>
              <a:buChar char="-"/>
            </a:pPr>
            <a:r>
              <a:rPr lang="en-US" dirty="0"/>
              <a:t>Regression Test</a:t>
            </a:r>
          </a:p>
          <a:p>
            <a:pPr>
              <a:buFontTx/>
              <a:buChar char="-"/>
            </a:pPr>
            <a:r>
              <a:rPr lang="en-US" dirty="0"/>
              <a:t>Report Regression Test</a:t>
            </a:r>
          </a:p>
          <a:p>
            <a:pPr>
              <a:buFontTx/>
              <a:buChar char="-"/>
            </a:pPr>
            <a:r>
              <a:rPr lang="en-US" dirty="0"/>
              <a:t>Performance Test</a:t>
            </a:r>
          </a:p>
          <a:p>
            <a:pPr>
              <a:buFontTx/>
              <a:buChar char="-"/>
            </a:pPr>
            <a:r>
              <a:rPr lang="en-US" dirty="0"/>
              <a:t>Report Performance Test</a:t>
            </a:r>
          </a:p>
          <a:p>
            <a:pPr>
              <a:buFontTx/>
              <a:buChar char="-"/>
            </a:pPr>
            <a:r>
              <a:rPr lang="en-US" dirty="0"/>
              <a:t>Report Bugs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224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47FC-4A5A-4BED-A1E7-844E57402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Yang di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451E-CE75-4D19-81DF-90D601C5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C: Board, Group Chat, dan Check in.</a:t>
            </a:r>
          </a:p>
          <a:p>
            <a:r>
              <a:rPr lang="en-ID" dirty="0"/>
              <a:t>Card :</a:t>
            </a:r>
          </a:p>
          <a:p>
            <a:pPr marL="457200" lvl="1" indent="0">
              <a:buNone/>
            </a:pPr>
            <a:r>
              <a:rPr lang="en-ID" sz="1400" dirty="0" err="1"/>
              <a:t>i</a:t>
            </a:r>
            <a:r>
              <a:rPr lang="en-ID" sz="1400" dirty="0"/>
              <a:t>. </a:t>
            </a:r>
            <a:r>
              <a:rPr lang="en-ID" sz="1400" dirty="0" err="1"/>
              <a:t>Kecepatan</a:t>
            </a:r>
            <a:r>
              <a:rPr lang="en-ID" sz="1400" dirty="0"/>
              <a:t> edit comment </a:t>
            </a:r>
            <a:r>
              <a:rPr lang="en-ID" sz="1400" dirty="0" err="1"/>
              <a:t>ngelag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?</a:t>
            </a:r>
          </a:p>
          <a:p>
            <a:pPr marL="457200" lvl="1" indent="0">
              <a:buNone/>
            </a:pPr>
            <a:r>
              <a:rPr lang="en-ID" sz="1400" dirty="0"/>
              <a:t>ii. Toggle member di card </a:t>
            </a:r>
            <a:r>
              <a:rPr lang="en-ID" sz="1400" dirty="0" err="1"/>
              <a:t>ngelag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?</a:t>
            </a:r>
          </a:p>
          <a:p>
            <a:pPr marL="457200" lvl="1" indent="0">
              <a:buNone/>
            </a:pPr>
            <a:r>
              <a:rPr lang="en-ID" sz="1400" dirty="0"/>
              <a:t>iii. </a:t>
            </a:r>
            <a:r>
              <a:rPr lang="en-ID" sz="1400" dirty="0" err="1"/>
              <a:t>Pindahkan</a:t>
            </a:r>
            <a:r>
              <a:rPr lang="en-ID" sz="1400" dirty="0"/>
              <a:t> card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massal</a:t>
            </a:r>
            <a:r>
              <a:rPr lang="en-ID" sz="1400" dirty="0"/>
              <a:t>, </a:t>
            </a:r>
            <a:r>
              <a:rPr lang="en-ID" sz="1400" dirty="0" err="1"/>
              <a:t>apakah</a:t>
            </a:r>
            <a:r>
              <a:rPr lang="en-ID" sz="1400" dirty="0"/>
              <a:t> </a:t>
            </a:r>
            <a:r>
              <a:rPr lang="en-ID" sz="1400" dirty="0" err="1"/>
              <a:t>sudah</a:t>
            </a:r>
            <a:r>
              <a:rPr lang="en-ID" sz="1400" dirty="0"/>
              <a:t> </a:t>
            </a:r>
            <a:r>
              <a:rPr lang="en-ID" sz="1400" dirty="0" err="1"/>
              <a:t>sesuai</a:t>
            </a:r>
            <a:r>
              <a:rPr lang="en-ID" sz="1400" dirty="0"/>
              <a:t> </a:t>
            </a:r>
            <a:r>
              <a:rPr lang="en-ID" sz="1400" dirty="0" err="1"/>
              <a:t>atau</a:t>
            </a:r>
            <a:r>
              <a:rPr lang="en-ID" sz="1400" dirty="0"/>
              <a:t> </a:t>
            </a:r>
            <a:r>
              <a:rPr lang="en-ID" sz="1400" dirty="0" err="1"/>
              <a:t>belum</a:t>
            </a:r>
            <a:r>
              <a:rPr lang="en-ID" sz="1400" dirty="0"/>
              <a:t>?</a:t>
            </a:r>
          </a:p>
          <a:p>
            <a:r>
              <a:rPr lang="en-ID" dirty="0" err="1"/>
              <a:t>Komentar</a:t>
            </a:r>
            <a:r>
              <a:rPr lang="en-ID" dirty="0"/>
              <a:t> dan </a:t>
            </a:r>
            <a:r>
              <a:rPr lang="en-ID" dirty="0" err="1"/>
              <a:t>Notifikasi</a:t>
            </a:r>
            <a:r>
              <a:rPr lang="en-ID" dirty="0"/>
              <a:t> :</a:t>
            </a:r>
          </a:p>
          <a:p>
            <a:pPr marL="457200" lvl="1" indent="0">
              <a:buNone/>
            </a:pPr>
            <a:r>
              <a:rPr lang="en-ID" sz="1500" dirty="0" err="1"/>
              <a:t>i</a:t>
            </a:r>
            <a:r>
              <a:rPr lang="en-ID" sz="1500" dirty="0"/>
              <a:t>. Ketika </a:t>
            </a:r>
            <a:r>
              <a:rPr lang="en-ID" sz="1500" dirty="0" err="1"/>
              <a:t>mengklik</a:t>
            </a:r>
            <a:r>
              <a:rPr lang="en-ID" sz="1500" dirty="0"/>
              <a:t> </a:t>
            </a:r>
            <a:r>
              <a:rPr lang="en-ID" sz="1500" dirty="0" err="1"/>
              <a:t>suatu</a:t>
            </a:r>
            <a:r>
              <a:rPr lang="en-ID" sz="1500" dirty="0"/>
              <a:t> </a:t>
            </a:r>
            <a:r>
              <a:rPr lang="en-ID" sz="1500" dirty="0" err="1"/>
              <a:t>notifikasi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, </a:t>
            </a:r>
            <a:r>
              <a:rPr lang="en-ID" sz="1500" dirty="0" err="1"/>
              <a:t>apakah</a:t>
            </a:r>
            <a:r>
              <a:rPr lang="en-ID" sz="1500" dirty="0"/>
              <a:t> </a:t>
            </a:r>
            <a:r>
              <a:rPr lang="en-ID" sz="1500" dirty="0" err="1"/>
              <a:t>sudah</a:t>
            </a:r>
            <a:r>
              <a:rPr lang="en-ID" sz="1500" dirty="0"/>
              <a:t> </a:t>
            </a:r>
            <a:r>
              <a:rPr lang="en-ID" sz="1500" dirty="0" err="1"/>
              <a:t>sesuai</a:t>
            </a:r>
            <a:r>
              <a:rPr lang="en-ID" sz="1500" dirty="0"/>
              <a:t>?</a:t>
            </a:r>
          </a:p>
          <a:p>
            <a:pPr marL="457200" lvl="1" indent="0">
              <a:buNone/>
            </a:pPr>
            <a:r>
              <a:rPr lang="en-ID" sz="1500" dirty="0"/>
              <a:t>ii. Ketika </a:t>
            </a:r>
            <a:r>
              <a:rPr lang="en-ID" sz="1500" dirty="0" err="1"/>
              <a:t>mengklik</a:t>
            </a:r>
            <a:r>
              <a:rPr lang="en-ID" sz="1500" dirty="0"/>
              <a:t> </a:t>
            </a:r>
            <a:r>
              <a:rPr lang="en-ID" sz="1500" dirty="0" err="1"/>
              <a:t>suatu</a:t>
            </a:r>
            <a:r>
              <a:rPr lang="en-ID" sz="1500" dirty="0"/>
              <a:t> </a:t>
            </a:r>
            <a:r>
              <a:rPr lang="en-ID" sz="1500" dirty="0" err="1"/>
              <a:t>notifikasi</a:t>
            </a:r>
            <a:r>
              <a:rPr lang="en-ID" sz="1500" dirty="0"/>
              <a:t> </a:t>
            </a:r>
            <a:r>
              <a:rPr lang="en-ID" sz="1500" dirty="0" err="1"/>
              <a:t>komentar</a:t>
            </a:r>
            <a:r>
              <a:rPr lang="en-ID" sz="1500" dirty="0"/>
              <a:t>, </a:t>
            </a:r>
            <a:r>
              <a:rPr lang="en-ID" sz="1500" dirty="0" err="1"/>
              <a:t>apakah</a:t>
            </a:r>
            <a:r>
              <a:rPr lang="en-ID" sz="1500" dirty="0"/>
              <a:t> </a:t>
            </a:r>
            <a:r>
              <a:rPr lang="en-ID" sz="1500" dirty="0" err="1"/>
              <a:t>sudah</a:t>
            </a:r>
            <a:r>
              <a:rPr lang="en-ID" sz="1500" dirty="0"/>
              <a:t> </a:t>
            </a:r>
            <a:r>
              <a:rPr lang="en-ID" sz="1500" dirty="0" err="1"/>
              <a:t>menuju</a:t>
            </a:r>
            <a:r>
              <a:rPr lang="en-ID" sz="1500" dirty="0"/>
              <a:t> </a:t>
            </a:r>
            <a:r>
              <a:rPr lang="en-ID" sz="1500" dirty="0" err="1"/>
              <a:t>bagian</a:t>
            </a:r>
            <a:endParaRPr lang="en-ID" sz="1500" dirty="0"/>
          </a:p>
          <a:p>
            <a:pPr marL="457200" lvl="1" indent="0">
              <a:buNone/>
            </a:pPr>
            <a:r>
              <a:rPr lang="en-ID" sz="1500" dirty="0"/>
              <a:t>yang </a:t>
            </a:r>
            <a:r>
              <a:rPr lang="en-ID" sz="1500" dirty="0" err="1"/>
              <a:t>dimaksud</a:t>
            </a:r>
            <a:r>
              <a:rPr lang="en-ID" sz="1500" dirty="0"/>
              <a:t>?</a:t>
            </a:r>
          </a:p>
          <a:p>
            <a:r>
              <a:rPr lang="en-ID" dirty="0"/>
              <a:t>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675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ECE6-DE84-4F9D-B985-47BF88B0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CA6D-D500-445B-A8C9-8B87CA50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21" y="1690527"/>
            <a:ext cx="10353762" cy="2222671"/>
          </a:xfrm>
        </p:spPr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C : Board</a:t>
            </a:r>
          </a:p>
          <a:p>
            <a:pPr marL="0" indent="0">
              <a:buNone/>
            </a:pPr>
            <a:r>
              <a:rPr lang="en-US" dirty="0"/>
              <a:t>Running Test Regression Feature Board Automation Test</a:t>
            </a:r>
          </a:p>
          <a:p>
            <a:pPr marL="0" indent="0">
              <a:buNone/>
            </a:pPr>
            <a:r>
              <a:rPr lang="en-US" dirty="0"/>
              <a:t>Running Test Regression Feature Board Manual Test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2F35D-06E9-415B-8204-22ADBD27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41" y="3291294"/>
            <a:ext cx="3713053" cy="2215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0E3A5-8E8A-4708-AD8B-D3F55FA5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320" y="3283829"/>
            <a:ext cx="3713053" cy="22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4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F7B4-084E-48E5-9466-562B24C6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581" y="790831"/>
            <a:ext cx="10353762" cy="1849395"/>
          </a:xfrm>
        </p:spPr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C : Group Chat</a:t>
            </a:r>
          </a:p>
          <a:p>
            <a:pPr marL="0" indent="0">
              <a:buNone/>
            </a:pPr>
            <a:r>
              <a:rPr lang="en-US" dirty="0"/>
              <a:t>Running Test Regression Feature Group Chat Automation Test</a:t>
            </a:r>
          </a:p>
          <a:p>
            <a:pPr marL="0" indent="0">
              <a:buNone/>
            </a:pPr>
            <a:r>
              <a:rPr lang="en-US" dirty="0"/>
              <a:t>Running Test Regression Feature Group Chat Manual Test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75889-0CA2-42A5-8381-697DD9C5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20" y="2406220"/>
            <a:ext cx="4790907" cy="2590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53B01-F7B9-4E52-8C5B-05ED5890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738" y="2406220"/>
            <a:ext cx="4790907" cy="259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32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6032</TotalTime>
  <Words>489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Impact</vt:lpstr>
      <vt:lpstr>Main Event</vt:lpstr>
      <vt:lpstr>Big Project Sekolah QA Batch 11</vt:lpstr>
      <vt:lpstr>Latar belakang</vt:lpstr>
      <vt:lpstr>Tujuan testing</vt:lpstr>
      <vt:lpstr>Aplikasi yang di test</vt:lpstr>
      <vt:lpstr>Tools yang di gunakan</vt:lpstr>
      <vt:lpstr>Tahapan testing</vt:lpstr>
      <vt:lpstr>Feature Yang di testing</vt:lpstr>
      <vt:lpstr>Hasil testing</vt:lpstr>
      <vt:lpstr>PowerPoint Presentation</vt:lpstr>
      <vt:lpstr>PowerPoint Presentation</vt:lpstr>
      <vt:lpstr>Bugs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Sekian dan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Project Sekolah QA Batch 11</dc:title>
  <dc:creator>Jacka</dc:creator>
  <cp:lastModifiedBy>Jacka</cp:lastModifiedBy>
  <cp:revision>3</cp:revision>
  <dcterms:created xsi:type="dcterms:W3CDTF">2022-02-13T04:57:33Z</dcterms:created>
  <dcterms:modified xsi:type="dcterms:W3CDTF">2022-02-17T09:29:59Z</dcterms:modified>
</cp:coreProperties>
</file>