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851817"/>
            <a:ext cx="3638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dirty="0">
                <a:solidFill>
                  <a:schemeClr val="bg2"/>
                </a:solidFill>
              </a:rPr>
              <a:t>Wahyu Miftakhul Huda </a:t>
            </a:r>
            <a:r>
              <a:rPr lang="en-US" sz="1200" dirty="0" smtClean="0">
                <a:solidFill>
                  <a:schemeClr val="bg2"/>
                </a:solidFill>
              </a:rPr>
              <a:t>	</a:t>
            </a:r>
            <a:r>
              <a:rPr lang="id-ID" sz="1200" dirty="0" smtClean="0">
                <a:solidFill>
                  <a:schemeClr val="bg2"/>
                </a:solidFill>
              </a:rPr>
              <a:t>(</a:t>
            </a:r>
            <a:r>
              <a:rPr lang="id-ID" sz="1200" dirty="0">
                <a:solidFill>
                  <a:schemeClr val="bg2"/>
                </a:solidFill>
              </a:rPr>
              <a:t>182520028)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id-ID" sz="1200" dirty="0">
                <a:solidFill>
                  <a:schemeClr val="bg2"/>
                </a:solidFill>
              </a:rPr>
              <a:t>Fauzi Rahman </a:t>
            </a:r>
            <a:r>
              <a:rPr lang="en-US" sz="1200" dirty="0">
                <a:solidFill>
                  <a:schemeClr val="bg2"/>
                </a:solidFill>
              </a:rPr>
              <a:t>	</a:t>
            </a:r>
            <a:r>
              <a:rPr lang="id-ID" sz="1200" dirty="0" smtClean="0">
                <a:solidFill>
                  <a:schemeClr val="bg2"/>
                </a:solidFill>
              </a:rPr>
              <a:t>(</a:t>
            </a:r>
            <a:r>
              <a:rPr lang="id-ID" sz="1200" dirty="0">
                <a:solidFill>
                  <a:schemeClr val="bg2"/>
                </a:solidFill>
              </a:rPr>
              <a:t>182520059)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id-ID" sz="1200" dirty="0">
                <a:solidFill>
                  <a:schemeClr val="bg2"/>
                </a:solidFill>
              </a:rPr>
              <a:t>Carel Aksan </a:t>
            </a:r>
            <a:r>
              <a:rPr lang="en-US" sz="1200" dirty="0" smtClean="0">
                <a:solidFill>
                  <a:schemeClr val="bg2"/>
                </a:solidFill>
              </a:rPr>
              <a:t>		</a:t>
            </a:r>
            <a:r>
              <a:rPr lang="id-ID" sz="1200" dirty="0" smtClean="0">
                <a:solidFill>
                  <a:schemeClr val="bg2"/>
                </a:solidFill>
              </a:rPr>
              <a:t>(</a:t>
            </a:r>
            <a:r>
              <a:rPr lang="id-ID" sz="1200" dirty="0">
                <a:solidFill>
                  <a:schemeClr val="bg2"/>
                </a:solidFill>
              </a:rPr>
              <a:t>182520065)</a:t>
            </a:r>
            <a:endParaRPr lang="en-US" sz="1200" dirty="0">
              <a:solidFill>
                <a:schemeClr val="bg2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Music Top 2019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Alasan</a:t>
            </a:r>
            <a:r>
              <a:rPr lang="id-ID" altLang="ko-KR" dirty="0" smtClean="0"/>
              <a:t> Pembuatan Website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07504" y="2132856"/>
            <a:ext cx="8676456" cy="1728192"/>
          </a:xfrm>
        </p:spPr>
        <p:txBody>
          <a:bodyPr/>
          <a:lstStyle/>
          <a:p>
            <a:pPr algn="just"/>
            <a:r>
              <a:rPr lang="id-ID" dirty="0" smtClean="0"/>
              <a:t>	Pada </a:t>
            </a:r>
            <a:r>
              <a:rPr lang="id-ID" dirty="0"/>
              <a:t>zaman sekarang ini, para pengguna khususnya para kaum milenial tidak pernah lepas </a:t>
            </a:r>
            <a:r>
              <a:rPr lang="id-ID" dirty="0" smtClean="0"/>
              <a:t>dari</a:t>
            </a:r>
            <a:r>
              <a:rPr lang="id-ID" dirty="0"/>
              <a:t> </a:t>
            </a:r>
            <a:r>
              <a:rPr lang="id-ID" dirty="0" smtClean="0"/>
              <a:t>Dunia internet. Kegunaan dari internet sangatlah bermacam-macam, baik untuk tugas, pekerjaan, ataupun hiburan, dan website dapat di katakan sebagai wadah dari para pengguna untuk menikmati dunia internet. </a:t>
            </a:r>
          </a:p>
          <a:p>
            <a:pPr algn="just"/>
            <a:r>
              <a:rPr lang="id-ID" dirty="0"/>
              <a:t>	</a:t>
            </a:r>
            <a:r>
              <a:rPr lang="id-ID" dirty="0" smtClean="0"/>
              <a:t>Pada pembuatan </a:t>
            </a:r>
            <a:r>
              <a:rPr lang="id-ID" dirty="0"/>
              <a:t>halaman web </a:t>
            </a:r>
            <a:r>
              <a:rPr lang="id-ID" dirty="0" smtClean="0"/>
              <a:t>ini kami menyuguhkan halaman website musik yang </a:t>
            </a:r>
            <a:r>
              <a:rPr lang="id-ID" dirty="0"/>
              <a:t>bertujuan </a:t>
            </a:r>
            <a:r>
              <a:rPr lang="id-ID" dirty="0" smtClean="0"/>
              <a:t>sebagai media hiburan bagi para pengunjungnya dan juga </a:t>
            </a:r>
            <a:r>
              <a:rPr lang="id-ID" dirty="0"/>
              <a:t>mengetahui lagu-lagu terbaru </a:t>
            </a:r>
            <a:r>
              <a:rPr lang="id-ID" dirty="0" smtClean="0"/>
              <a:t>yang </a:t>
            </a:r>
            <a:r>
              <a:rPr lang="id-ID" dirty="0"/>
              <a:t>d</a:t>
            </a:r>
            <a:r>
              <a:rPr lang="id-ID" dirty="0" smtClean="0"/>
              <a:t>irilis </a:t>
            </a:r>
            <a:r>
              <a:rPr lang="id-ID" dirty="0"/>
              <a:t>serta </a:t>
            </a:r>
            <a:r>
              <a:rPr lang="id-ID" dirty="0" smtClean="0"/>
              <a:t>lagu-lagu </a:t>
            </a:r>
            <a:r>
              <a:rPr lang="id-ID" dirty="0"/>
              <a:t>terfavorit yang sering didengar oleh para </a:t>
            </a:r>
            <a:r>
              <a:rPr lang="id-ID" dirty="0" smtClean="0"/>
              <a:t>pengguna lainnya. </a:t>
            </a:r>
            <a:r>
              <a:rPr lang="id-ID" dirty="0"/>
              <a:t>Dengan dibuatnya halaman web ini diharapkan para pengguna bisa update tentang lagu-lagu terbaru yang </a:t>
            </a:r>
            <a:r>
              <a:rPr lang="id-ID" dirty="0" smtClean="0"/>
              <a:t>dirilis, serta mengetahui lagu apa saja yang sedang populer.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Fitur-Fitur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d-ID" dirty="0"/>
              <a:t>Tersedia menu Login untuk para pengguna untuk menjadi sebuah member pada web tersebut. Setelah itu, pengguna tersebut akan mendapatkan </a:t>
            </a:r>
            <a:endParaRPr lang="en-US" dirty="0" smtClean="0"/>
          </a:p>
          <a:p>
            <a:r>
              <a:rPr lang="id-ID" dirty="0" smtClean="0"/>
              <a:t>notifikasi </a:t>
            </a:r>
            <a:r>
              <a:rPr lang="id-ID" dirty="0"/>
              <a:t>melalui email, dan setelah mendapatkan notifikasi dari email, pengguna tersebut akan menjadi sebuah member pada web tersebut.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BACK UP (Wahyu)\KULIAH\Kuliah Semester 3\Praktikum Pemrograman Web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6558"/>
            <a:ext cx="6539481" cy="31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E:\BACK UP (Wahyu)\KULIAH\Kuliah Semester 3\Praktikum Pemrograman Web\contac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11" y="2492896"/>
            <a:ext cx="680597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67744" y="126876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Fitur hubungi kami berfungsi untuk media kritik dan saran dari para pengunjung website tentang website musik ini, 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56792"/>
            <a:ext cx="6625881" cy="460648"/>
          </a:xfrm>
        </p:spPr>
        <p:txBody>
          <a:bodyPr/>
          <a:lstStyle/>
          <a:p>
            <a:r>
              <a:rPr lang="id-ID" dirty="0" smtClean="0"/>
              <a:t>Tampilan Utama </a:t>
            </a:r>
            <a:endParaRPr lang="id-ID" dirty="0"/>
          </a:p>
        </p:txBody>
      </p:sp>
      <p:pic>
        <p:nvPicPr>
          <p:cNvPr id="3074" name="Picture 2" descr="E:\BACK UP (Wahyu)\KULIAH\Kuliah Semester 3\Praktikum Pemrograman Web\tampilan aw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59539"/>
            <a:ext cx="7309547" cy="30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 err="1" smtClean="0"/>
              <a:t>Wahyu</a:t>
            </a:r>
            <a:r>
              <a:rPr lang="en-US" sz="2400" dirty="0" smtClean="0"/>
              <a:t> </a:t>
            </a:r>
            <a:r>
              <a:rPr lang="en-US" sz="2400" dirty="0" err="1" smtClean="0"/>
              <a:t>Miftahul</a:t>
            </a:r>
            <a:r>
              <a:rPr lang="en-US" sz="2400" dirty="0" smtClean="0"/>
              <a:t> Huda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u</a:t>
            </a:r>
            <a:r>
              <a:rPr lang="en-US" sz="2400" dirty="0" err="1" smtClean="0"/>
              <a:t>tama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Fauzi</a:t>
            </a:r>
            <a:r>
              <a:rPr lang="en-US" sz="2400" dirty="0" smtClean="0"/>
              <a:t> </a:t>
            </a:r>
            <a:r>
              <a:rPr lang="en-US" sz="2400" dirty="0" err="1" smtClean="0"/>
              <a:t>Rahman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About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smtClean="0"/>
              <a:t>Contact Us.</a:t>
            </a:r>
            <a:endParaRPr lang="en-US" sz="2400" dirty="0"/>
          </a:p>
          <a:p>
            <a:r>
              <a:rPr lang="en-US" sz="2400" dirty="0" err="1" smtClean="0"/>
              <a:t>Carel</a:t>
            </a:r>
            <a:r>
              <a:rPr lang="en-US" sz="2400" dirty="0" smtClean="0"/>
              <a:t> </a:t>
            </a:r>
            <a:r>
              <a:rPr lang="en-US" sz="2400" dirty="0" err="1" smtClean="0"/>
              <a:t>Aksan</a:t>
            </a:r>
            <a:r>
              <a:rPr lang="en-US" sz="2400" dirty="0" smtClean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Log In.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2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708920"/>
            <a:ext cx="6696744" cy="1069514"/>
          </a:xfrm>
        </p:spPr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PowerPoint Presentation</vt:lpstr>
      <vt:lpstr>Alasan Pembuatan Website</vt:lpstr>
      <vt:lpstr>Fitur-Fitur</vt:lpstr>
      <vt:lpstr>PowerPoint Presentation</vt:lpstr>
      <vt:lpstr>PowerPoint Presentation</vt:lpstr>
      <vt:lpstr>Peran Anggota</vt:lpstr>
      <vt:lpstr>Sekian dan Terima Kasih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41</cp:revision>
  <dcterms:created xsi:type="dcterms:W3CDTF">2014-04-01T16:35:38Z</dcterms:created>
  <dcterms:modified xsi:type="dcterms:W3CDTF">2019-12-22T23:26:29Z</dcterms:modified>
</cp:coreProperties>
</file>