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AF0F-A210-6F00-C25E-A60B77BEB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6CCF6-36A0-F769-0135-36B9CD8EC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A504-0579-8218-C15F-F54690A4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650C-759E-E309-22F0-C0A8F5E0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286D-39D1-531F-0F36-D4E57FC3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10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8D1C-82ED-4618-AB51-FF5EDDA4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FEE2C-2D04-EEE0-5A9A-D40B5300B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B17B-11D8-F5B8-534B-363E1CDC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ECD9-8AF0-92AD-F98D-BB0EB60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71ED-9B76-A667-8A36-1CC8A592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2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EC037-A71F-3FA0-E668-09299CA3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96F1B-01D4-3294-DE1E-1ACECA3AF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761C-0B56-1D6F-8829-79D05041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B6E9-0C0F-A700-B7A2-FF935504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03FA-E852-D5DE-3E43-E6CDBF94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38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7E3E-C4C7-0D88-3A01-01E8520B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21E7-9A9D-7B02-9758-27202751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5CB2-005F-42FB-62B7-6E81B0B9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C0AE-2E88-F121-DC40-38CF318B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194A-1A6A-4556-DD51-3387146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244E-C3E3-CFA5-31E5-87F5DA00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F6AD7-EE90-3936-FA66-DD56C960F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9B34-28EF-5A1F-6AFD-7FFCDC66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77CE-B5C7-A5EF-2E53-ADDBE40E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F043-11E5-42D8-6FF9-61176647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49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019A-0739-0562-CF29-F22CE455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A9FB-2AE5-A1AE-C190-18F1F407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31BEC-BBE4-46F1-3930-00F08604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4EDD8-3640-8F40-55B8-AB6364BC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B40FB-2D9C-603F-66B9-7825F4F1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B69B-5E71-24EB-5102-C6B08BB8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55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2BD0-5D46-92A5-0EF4-0AD488C2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9BC6-F432-2C77-4B0A-C0CE4BB6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ED443-8506-668F-F8CC-29C1D64A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62DCF-C3B1-874B-3C3A-97108BA54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A92A-61E4-94A9-2784-32E74D8E7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F2098-DE32-0615-2391-6E284E02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DD9B8-FFCC-77B9-BDAB-598E414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0B06D-5375-CBBB-6CDD-AFF550E8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1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A55-E55C-04F6-42D2-6A56BA9D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740F-B00B-394F-23C5-0B3BB9C1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13AD9-9A78-CDB0-0451-F72D8DA7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AC30B-0DF4-DED5-F6FA-433B001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5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C64B3-31E6-1C5B-92A9-4D34C03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C2279-79B9-FF83-C492-982C71EB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3284-7B3F-CECD-3889-64F66FCC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EC8-E318-BADA-D435-9C0AB97A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A661-2DA8-2D12-FEC3-8FAD2C83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2D68-1D6B-0C8E-6563-878E5F03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FA709-8C28-DDFD-44B5-60094D88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D0702-5A24-359B-BFB2-1B73DA52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E4AA-F9C2-F443-2045-41CA60DA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37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A6CC-162C-D9FF-EE9E-92EBE11E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8DC9C-449A-CF58-BB3D-D6B0D2E9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E548-0889-072A-A4DE-150EDBB7E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0CEA9-1093-A8B7-ECA3-CAEBE9CC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95F5-D05D-7795-5A9D-88080EED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37B23-3E27-BA4B-475A-F0FFB2D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81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4AEF6-A906-99A2-EB9B-8FD9CACA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8164-2BBF-3776-8AF7-E0AC5723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D8D9-F6B0-8B65-30AB-2AEB24A12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614C-0215-454F-82F8-AD1FD8B0428B}" type="datetimeFigureOut">
              <a:rPr lang="en-ID" smtClean="0"/>
              <a:t>20/04/2025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D276-305A-C057-C615-DFF2B25BC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7637-2B85-5E95-8B41-646AACACD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A43-9E80-4DE5-9206-11F5FE2A4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17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A765-5913-54B4-D16E-0360B0EB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538B4-8DBF-8D16-27B2-FB5F36238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77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Wahyunan Andika</dc:creator>
  <cp:lastModifiedBy>Wahyunan Andika</cp:lastModifiedBy>
  <cp:revision>1</cp:revision>
  <dcterms:created xsi:type="dcterms:W3CDTF">2025-04-20T04:59:10Z</dcterms:created>
  <dcterms:modified xsi:type="dcterms:W3CDTF">2025-04-20T04:59:25Z</dcterms:modified>
</cp:coreProperties>
</file>