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16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992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59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372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09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9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97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663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725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522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67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F121-1DCD-4C81-9A0A-00AA5AC69CD7}" type="datetimeFigureOut">
              <a:rPr lang="en-ID" smtClean="0"/>
              <a:t>07/03/2025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61E3E-1F63-4C5A-86C4-347D63CA121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708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0406-9B9B-D17E-6582-EB3D71F75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Action Recognition on Videos using 3D Residual Networks with Variant Segmentation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7720E-9B2C-645A-96DD-532F7CA44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Wahyu Pebrianto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617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C2E3-9CC4-0C57-1A09-6609FF987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5043-4288-CDD0-989D-D4B1DE84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4501"/>
            <a:ext cx="7886700" cy="5342462"/>
          </a:xfrm>
        </p:spPr>
        <p:txBody>
          <a:bodyPr/>
          <a:lstStyle/>
          <a:p>
            <a:r>
              <a:rPr lang="en-US" dirty="0"/>
              <a:t>Research Objective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Experiment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685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1B094-7035-7CE9-B4FD-99FFF964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F62A-697A-75DF-B462-495F62CE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Objective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7E09-22B1-CF10-5780-4BAEC173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4501"/>
            <a:ext cx="7886700" cy="5342462"/>
          </a:xfrm>
        </p:spPr>
        <p:txBody>
          <a:bodyPr/>
          <a:lstStyle/>
          <a:p>
            <a:r>
              <a:rPr lang="en-US" dirty="0"/>
              <a:t>The objective of the research is:</a:t>
            </a:r>
          </a:p>
          <a:p>
            <a:pPr lvl="1"/>
            <a:r>
              <a:rPr lang="en-US" dirty="0"/>
              <a:t>Doing Experiment with different 3D-ResNets Architectures</a:t>
            </a:r>
          </a:p>
          <a:p>
            <a:pPr lvl="1"/>
            <a:r>
              <a:rPr lang="en-US" dirty="0"/>
              <a:t>Doing Experiment 3D-ResNets using variants segmentation</a:t>
            </a:r>
          </a:p>
          <a:p>
            <a:pPr lvl="1"/>
            <a:r>
              <a:rPr lang="en-US" dirty="0"/>
              <a:t>Doing Experiment using different datasets</a:t>
            </a:r>
          </a:p>
          <a:p>
            <a:r>
              <a:rPr lang="en-US" dirty="0"/>
              <a:t>Hopefully:</a:t>
            </a:r>
          </a:p>
          <a:p>
            <a:pPr lvl="1"/>
            <a:r>
              <a:rPr lang="en-US" dirty="0"/>
              <a:t>New knowledge about performance of 3D </a:t>
            </a:r>
            <a:r>
              <a:rPr lang="en-US" dirty="0" err="1"/>
              <a:t>ResNets</a:t>
            </a:r>
            <a:r>
              <a:rPr lang="en-US" dirty="0"/>
              <a:t> in different architectures</a:t>
            </a:r>
          </a:p>
          <a:p>
            <a:pPr lvl="1"/>
            <a:r>
              <a:rPr lang="en-US" dirty="0"/>
              <a:t>Knowing effect segmentation technique</a:t>
            </a:r>
          </a:p>
          <a:p>
            <a:pPr lvl="1"/>
            <a:r>
              <a:rPr lang="en-US" dirty="0"/>
              <a:t>Knowing performance 3D </a:t>
            </a:r>
            <a:r>
              <a:rPr lang="en-US" dirty="0" err="1"/>
              <a:t>ResNets</a:t>
            </a:r>
            <a:r>
              <a:rPr lang="en-US" dirty="0"/>
              <a:t> in different datasets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400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37443-C876-5686-9A02-9FF2686D1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195D-005E-FDE3-33A8-2BE3F64D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21C2-4375-EE7C-34B8-AE26ED32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4501"/>
            <a:ext cx="7886700" cy="5342462"/>
          </a:xfrm>
        </p:spPr>
        <p:txBody>
          <a:bodyPr/>
          <a:lstStyle/>
          <a:p>
            <a:r>
              <a:rPr lang="en-US" b="1" dirty="0"/>
              <a:t>3D-ResNets</a:t>
            </a:r>
            <a:r>
              <a:rPr lang="en-US" dirty="0"/>
              <a:t>:</a:t>
            </a:r>
            <a:r>
              <a:rPr lang="en-ID" dirty="0"/>
              <a:t> 50, 101, 152, and 200</a:t>
            </a:r>
          </a:p>
          <a:p>
            <a:r>
              <a:rPr lang="en-ID" b="1" dirty="0"/>
              <a:t>Segmentations</a:t>
            </a:r>
            <a:r>
              <a:rPr lang="en-ID" dirty="0"/>
              <a:t>: Spatial </a:t>
            </a:r>
            <a:r>
              <a:rPr lang="en-ID" dirty="0" err="1"/>
              <a:t>Center</a:t>
            </a:r>
            <a:r>
              <a:rPr lang="en-ID" dirty="0"/>
              <a:t>, </a:t>
            </a:r>
            <a:r>
              <a:rPr lang="en-ID" dirty="0" err="1"/>
              <a:t>Spatal</a:t>
            </a:r>
            <a:r>
              <a:rPr lang="en-ID" dirty="0"/>
              <a:t> Random, Multi scale spatial, Multi scale spatial corner, Multi scale </a:t>
            </a:r>
            <a:r>
              <a:rPr lang="en-ID" dirty="0" err="1"/>
              <a:t>spatio</a:t>
            </a:r>
            <a:r>
              <a:rPr lang="en-ID" dirty="0"/>
              <a:t> temporal.</a:t>
            </a:r>
          </a:p>
          <a:p>
            <a:r>
              <a:rPr lang="en-ID" dirty="0"/>
              <a:t> </a:t>
            </a:r>
            <a:r>
              <a:rPr lang="en-ID" b="1" dirty="0"/>
              <a:t>Datasets: </a:t>
            </a:r>
            <a:r>
              <a:rPr lang="en-ID" dirty="0"/>
              <a:t>HMDB-51, UCF-101</a:t>
            </a:r>
            <a:endParaRPr lang="en-ID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7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CA645-1F0C-9132-2750-71B057E1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1D94-E217-88FC-7424-9A379280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EE06-FE4B-AE83-C3E4-845E67B3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4501"/>
            <a:ext cx="7886700" cy="5342462"/>
          </a:xfrm>
        </p:spPr>
        <p:txBody>
          <a:bodyPr>
            <a:normAutofit lnSpcReduction="10000"/>
          </a:bodyPr>
          <a:lstStyle/>
          <a:p>
            <a:r>
              <a:rPr lang="en-ID" dirty="0"/>
              <a:t>python main.py --</a:t>
            </a:r>
            <a:r>
              <a:rPr lang="en-ID" dirty="0" err="1"/>
              <a:t>video_path</a:t>
            </a:r>
            <a:r>
              <a:rPr lang="en-ID" dirty="0"/>
              <a:t> C:/3D-ResNets-PyTorch_news/hmdb51_dataset/hmdb51_preprocessing/frame --</a:t>
            </a:r>
            <a:r>
              <a:rPr lang="en-ID" dirty="0" err="1"/>
              <a:t>annotation_path</a:t>
            </a:r>
            <a:r>
              <a:rPr lang="en-ID" dirty="0"/>
              <a:t> C:/3D-ResNets-PyTorch_news/hmdb51_dataset/hmdb51_preprocessing/json/hmdb51_1.json --</a:t>
            </a:r>
            <a:r>
              <a:rPr lang="en-ID" dirty="0" err="1"/>
              <a:t>result_path</a:t>
            </a:r>
            <a:r>
              <a:rPr lang="en-ID" dirty="0"/>
              <a:t> C:/3D-ResNets-PyTorch_news/results/3dresnet18_scartch --dataset hmdb51 --model </a:t>
            </a:r>
            <a:r>
              <a:rPr lang="en-ID" dirty="0" err="1"/>
              <a:t>resnet</a:t>
            </a:r>
            <a:r>
              <a:rPr lang="en-ID" dirty="0"/>
              <a:t> --</a:t>
            </a:r>
            <a:r>
              <a:rPr lang="en-ID" dirty="0" err="1"/>
              <a:t>model_depth</a:t>
            </a:r>
            <a:r>
              <a:rPr lang="en-ID" dirty="0"/>
              <a:t> 18 --</a:t>
            </a:r>
            <a:r>
              <a:rPr lang="en-ID" dirty="0" err="1"/>
              <a:t>n_classes</a:t>
            </a:r>
            <a:r>
              <a:rPr lang="en-ID" dirty="0"/>
              <a:t> 51 --</a:t>
            </a:r>
            <a:r>
              <a:rPr lang="en-ID" dirty="0" err="1"/>
              <a:t>batch_size</a:t>
            </a:r>
            <a:r>
              <a:rPr lang="en-ID" dirty="0"/>
              <a:t> 16 --</a:t>
            </a:r>
            <a:r>
              <a:rPr lang="en-ID" dirty="0" err="1"/>
              <a:t>n_threads</a:t>
            </a:r>
            <a:r>
              <a:rPr lang="en-ID" dirty="0"/>
              <a:t> 4 --</a:t>
            </a:r>
            <a:r>
              <a:rPr lang="en-ID" dirty="0" err="1"/>
              <a:t>n_epochs</a:t>
            </a:r>
            <a:r>
              <a:rPr lang="en-ID" dirty="0"/>
              <a:t> 200 --checkpoint 5</a:t>
            </a:r>
          </a:p>
          <a:p>
            <a:endParaRPr lang="en-ID" dirty="0"/>
          </a:p>
          <a:p>
            <a:pPr marL="342900" lvl="0" indent="-342900" algn="l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main.py </a:t>
            </a:r>
            <a:r>
              <a:rPr lang="en-ID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D" sz="18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video_path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C:/3D-ResNets-PyTorch_news/hmdb51_dataset/hmdb51_preprocessing/frame </a:t>
            </a:r>
            <a:r>
              <a:rPr lang="en-ID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D" sz="18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annotation_path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C:/3D-ResNets-PyTorch_news/hmdb51_dataset/hmdb51_preprocessing/json/hmdb51_1.json </a:t>
            </a:r>
            <a:r>
              <a:rPr lang="en-ID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D" sz="18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result_path</a:t>
            </a:r>
            <a:r>
              <a:rPr lang="en-ID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C:/3D-ResNets-PyTorch_news/results/3dresnet18finetuning </a:t>
            </a:r>
            <a:r>
              <a:rPr lang="en-ID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--dataset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hmdb51 </a:t>
            </a:r>
            <a:r>
              <a:rPr lang="en-ID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--model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resnet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D" sz="18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model_depth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18 </a:t>
            </a:r>
            <a:r>
              <a:rPr lang="en-ID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D" sz="18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n_classes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51 </a:t>
            </a:r>
            <a:r>
              <a:rPr lang="en-ID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D" sz="18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batch_size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16 </a:t>
            </a:r>
            <a:r>
              <a:rPr lang="en-ID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D" sz="18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n_threads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ID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D" sz="1800" b="1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n_epochs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150 </a:t>
            </a:r>
            <a:r>
              <a:rPr lang="en-ID" sz="18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--checkpoint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ID" sz="1800" b="1" kern="1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D" sz="1800" b="1" kern="100" dirty="0" err="1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n_pretrain_classes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700 </a:t>
            </a:r>
            <a:r>
              <a:rPr lang="en-ID" sz="1800" b="1" kern="1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D" sz="1800" b="1" kern="100" dirty="0" err="1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pretrain_path</a:t>
            </a:r>
            <a: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pretrained\data\r3d18_K_200ep.pth </a:t>
            </a:r>
            <a:r>
              <a:rPr lang="en-ID" sz="1800" b="1" kern="100" dirty="0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en-ID" sz="1800" b="1" kern="100" dirty="0" err="1">
                <a:effectLst/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ft_begin_module</a:t>
            </a:r>
            <a:r>
              <a:rPr lang="en-ID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fc</a:t>
            </a:r>
          </a:p>
        </p:txBody>
      </p:sp>
    </p:spTree>
    <p:extLst>
      <p:ext uri="{BB962C8B-B14F-4D97-AF65-F5344CB8AC3E}">
        <p14:creationId xmlns:p14="http://schemas.microsoft.com/office/powerpoint/2010/main" val="49959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5F06D-0616-B3F7-9B94-B20106B7E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C8B3-EB14-7994-9705-02979209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662F-515B-DB97-60EA-E9675A5EA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4501"/>
            <a:ext cx="7886700" cy="5342462"/>
          </a:xfrm>
        </p:spPr>
        <p:txBody>
          <a:bodyPr/>
          <a:lstStyle/>
          <a:p>
            <a:r>
              <a:rPr lang="en-US" dirty="0"/>
              <a:t>Research Objective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Experiment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007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3F47F-7A14-8237-FB25-967BB8647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7FAA-7744-E4BD-DCB9-2692243D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6E81-C34F-3E5B-22B4-C7283452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4501"/>
            <a:ext cx="7886700" cy="5342462"/>
          </a:xfrm>
        </p:spPr>
        <p:txBody>
          <a:bodyPr/>
          <a:lstStyle/>
          <a:p>
            <a:r>
              <a:rPr lang="en-US" dirty="0"/>
              <a:t>Research Objective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Experiment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66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6F22B-5CC9-4720-1719-6107D81FA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44D5-1193-E595-C354-6726E1F6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44CC-FD41-7740-8541-0A7BAB269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4501"/>
            <a:ext cx="7886700" cy="5342462"/>
          </a:xfrm>
        </p:spPr>
        <p:txBody>
          <a:bodyPr/>
          <a:lstStyle/>
          <a:p>
            <a:r>
              <a:rPr lang="en-US" dirty="0"/>
              <a:t>Research Objective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Experiment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246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579</TotalTime>
  <Words>348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Action Recognition on Videos using 3D Residual Networks with Variant Segmentation</vt:lpstr>
      <vt:lpstr>Outline</vt:lpstr>
      <vt:lpstr>Research Objective</vt:lpstr>
      <vt:lpstr>Methods</vt:lpstr>
      <vt:lpstr>Experiment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Wahyu Pebrianto</dc:creator>
  <cp:lastModifiedBy>Wahyu Pebrianto</cp:lastModifiedBy>
  <cp:revision>4</cp:revision>
  <dcterms:created xsi:type="dcterms:W3CDTF">2025-02-03T08:59:57Z</dcterms:created>
  <dcterms:modified xsi:type="dcterms:W3CDTF">2025-03-07T01:20:31Z</dcterms:modified>
</cp:coreProperties>
</file>