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69" d="100"/>
          <a:sy n="69" d="100"/>
        </p:scale>
        <p:origin x="2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4.xml" Id="rId8" /><Relationship Type="http://schemas.openxmlformats.org/officeDocument/2006/relationships/customXml" Target="../customXml/item3.xml" Id="rId3" /><Relationship Type="http://schemas.openxmlformats.org/officeDocument/2006/relationships/slide" Target="slides/slide3.xml" Id="rId7" /><Relationship Type="http://schemas.openxmlformats.org/officeDocument/2006/relationships/tableStyles" Target="tableStyles.xml" Id="rId12" /><Relationship Type="http://schemas.openxmlformats.org/officeDocument/2006/relationships/customXml" Target="../customXml/item2.xml" Id="rId2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theme" Target="theme/theme1.xml" Id="rId11" /><Relationship Type="http://schemas.openxmlformats.org/officeDocument/2006/relationships/slide" Target="slides/slide1.xml" Id="rId5" /><Relationship Type="http://schemas.openxmlformats.org/officeDocument/2006/relationships/viewProps" Target="viewProps.xml" Id="rId10" /><Relationship Type="http://schemas.openxmlformats.org/officeDocument/2006/relationships/slideMaster" Target="slideMasters/slideMaster1.xml" Id="rId4" /><Relationship Type="http://schemas.openxmlformats.org/officeDocument/2006/relationships/presProps" Target="presProps.xml" Id="rId9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1DAC95-FBFB-47D4-A307-BCDCE7FEED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" y="0"/>
            <a:ext cx="12191354" cy="68583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C57C-D65D-45DF-BB16-AF8A16C3F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DED34-99A5-4B8E-8974-08D59C7D3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050A2-9FBE-47E4-A568-6B6354A1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E9F1-8ACF-4B48-A031-8DD35E8FB0F6}" type="datetimeFigureOut">
              <a:rPr lang="en-AU" smtClean="0"/>
              <a:t>7/05/2019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418A2-E7E5-4F8D-BC79-5114BCD5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AFA9F-D21B-4D7B-AA21-2E5E6830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E25C-A89A-4CAC-B9C3-03321E898E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02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2934-F145-429D-AF8B-CE57AFC6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C55E6-3731-4280-BF4D-C96F66BB2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3B144-0BAB-4F82-AAA1-D44EA041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E9F1-8ACF-4B48-A031-8DD35E8FB0F6}" type="datetimeFigureOut">
              <a:rPr lang="en-AU" smtClean="0"/>
              <a:t>7/05/2019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F2961-8D2B-4131-9AFB-8D3D1980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802D9-3CD1-4F3A-B46A-D907E9C6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E25C-A89A-4CAC-B9C3-03321E898E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432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09B53-5205-48A9-8C2A-F9B9920BF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D3FB2-BE34-4DFE-872A-CB49575A2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05CED-72E6-44FF-828B-9FE9B114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E9F1-8ACF-4B48-A031-8DD35E8FB0F6}" type="datetimeFigureOut">
              <a:rPr lang="en-AU" smtClean="0"/>
              <a:t>7/05/2019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99456-AB3F-42FB-8818-ABC98526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A142D-C666-428C-A987-8D7F5A5E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E25C-A89A-4CAC-B9C3-03321E898E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942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0E84-F776-4D17-81AE-E04449C3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79F6A-6ADD-469B-A849-FAAD246B1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C506-B398-473D-848E-3BA5576C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E9F1-8ACF-4B48-A031-8DD35E8FB0F6}" type="datetimeFigureOut">
              <a:rPr lang="en-AU" smtClean="0"/>
              <a:t>7/05/2019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3E7C2-0763-4D60-B772-13197DF7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AB3F0-94AC-497D-8E6E-C5D89138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E25C-A89A-4CAC-B9C3-03321E898E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291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E2EB-BB20-4BCC-9401-E390F04B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8459C-24A4-4A9E-BA4F-13F924B35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644C8-826D-4242-87BA-EA4A9A6D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E9F1-8ACF-4B48-A031-8DD35E8FB0F6}" type="datetimeFigureOut">
              <a:rPr lang="en-AU" smtClean="0"/>
              <a:t>7/05/2019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F006-35A5-4DFE-A834-CF3209D3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CDE2D-2860-4519-BBB3-D3D4167D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E25C-A89A-4CAC-B9C3-03321E898E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84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1448-480B-4815-911F-687F6DFE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6812-59E3-468C-B117-08546943C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4F8BF-CD64-4353-9603-E1EC432AD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A984C-3EC9-4FD8-98A5-51ED7D35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E9F1-8ACF-4B48-A031-8DD35E8FB0F6}" type="datetimeFigureOut">
              <a:rPr lang="en-AU" smtClean="0"/>
              <a:t>7/05/2019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A57DA-5581-489B-8989-2E53C94E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3F313-030F-427A-B8A4-F334C830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E25C-A89A-4CAC-B9C3-03321E898E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8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5DAB-41DF-4C43-9D93-613D32A04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C8FFF-49A5-4E39-BE7A-BA02E650C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804A9-FF55-483D-B4FC-346C3215C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F88F1-A4A3-43E4-8B70-F1B7AFBCC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E559F-C5C0-4C30-B517-BEF93DEE4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49F597-4496-4B7D-9DE6-ABE4234C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E9F1-8ACF-4B48-A031-8DD35E8FB0F6}" type="datetimeFigureOut">
              <a:rPr lang="en-AU" smtClean="0"/>
              <a:t>7/05/2019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E1296-A01E-4B7B-A4C3-148AA513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34655-86F3-4B16-BC4B-1B505BB7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E25C-A89A-4CAC-B9C3-03321E898E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870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64AF-93E0-4E50-AAE4-324DD0B7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89AAD-31DD-4D1F-BB2B-E30869B1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E9F1-8ACF-4B48-A031-8DD35E8FB0F6}" type="datetimeFigureOut">
              <a:rPr lang="en-AU" smtClean="0"/>
              <a:t>7/05/2019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E2033-3DBE-45D4-8CA7-970D2624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A858E-520B-4C06-BA15-537E57C6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E25C-A89A-4CAC-B9C3-03321E898E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523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415D86-DB68-4D52-B66E-034A5945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E9F1-8ACF-4B48-A031-8DD35E8FB0F6}" type="datetimeFigureOut">
              <a:rPr lang="en-AU" smtClean="0"/>
              <a:t>7/05/2019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B6CD7-6EB0-4F29-B3A2-B1A2F620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90B09-8911-4E76-BE7F-1757FDD9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E25C-A89A-4CAC-B9C3-03321E898E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420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818E-2D93-4CD2-BED3-3C566F3A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66288-52D9-4944-9EBF-042012BA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19946-E99B-4FB1-B83A-3AF41C8D0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0B7A-F682-49C5-A1BD-94E841F0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E9F1-8ACF-4B48-A031-8DD35E8FB0F6}" type="datetimeFigureOut">
              <a:rPr lang="en-AU" smtClean="0"/>
              <a:t>7/05/2019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4FC67-2675-4BDB-B187-B32D2DC5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60FC2-D094-473F-961F-D876CE4C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E25C-A89A-4CAC-B9C3-03321E898E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55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44D3-E833-4F03-818F-A4ADBBB91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893099-5EC3-4290-A526-942A0E95C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D5C89-A002-4B80-82C4-EF8B546CF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88AF5-8EFC-43FF-A80F-F5C45F65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E9F1-8ACF-4B48-A031-8DD35E8FB0F6}" type="datetimeFigureOut">
              <a:rPr lang="en-AU" smtClean="0"/>
              <a:t>7/05/2019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9E3C3-6C0B-4EBB-B8D0-A5A867A1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738BC-FAAB-4698-B209-51F843D1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E25C-A89A-4CAC-B9C3-03321E898E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392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53A293-2284-4860-BB20-D76DA6CE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D9E0A-02E3-4CCC-BF4C-D9410C4A5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688B8-6164-4ACD-970D-A3DD876A5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3E9F1-8ACF-4B48-A031-8DD35E8FB0F6}" type="datetimeFigureOut">
              <a:rPr lang="en-AU" smtClean="0"/>
              <a:t>7/05/2019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48B62-8E0E-4BC5-99CC-3FB1E503A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F7AB0-BDC9-4763-9847-471D18FD1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8E25C-A89A-4CAC-B9C3-03321E898E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687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C230-FA54-4C77-9D2A-DBD994A53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21773"/>
            <a:ext cx="9144000" cy="92221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Mitrais Coding Test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CC228-9699-478B-A51C-B65A9C4F6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1144"/>
            <a:ext cx="9144000" cy="676656"/>
          </a:xfrm>
        </p:spPr>
        <p:txBody>
          <a:bodyPr/>
          <a:lstStyle/>
          <a:p>
            <a:r>
              <a:rPr lang="en-US" dirty="0"/>
              <a:t>Front-End Web Technology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814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AC6C-C6DF-441B-9470-D98459B3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8F877-46D8-436A-BB36-F465F259C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AU" dirty="0"/>
              <a:t>This code test is to know your technical skill on Front-End Web Technologies. Here you need to create a simple registration page using the following technologies. Source code should be published on your </a:t>
            </a:r>
            <a:r>
              <a:rPr lang="en-AU" dirty="0" err="1"/>
              <a:t>Github</a:t>
            </a:r>
            <a:r>
              <a:rPr lang="en-AU" dirty="0"/>
              <a:t> public repository.</a:t>
            </a:r>
          </a:p>
          <a:p>
            <a:pPr>
              <a:buNone/>
            </a:pPr>
            <a:r>
              <a:rPr lang="en-US" b="1" u="sng" dirty="0"/>
              <a:t>UI Technologies</a:t>
            </a:r>
          </a:p>
          <a:p>
            <a:pPr>
              <a:buFont typeface="Arial" pitchFamily="34" charset="0"/>
              <a:buAutoNum type="arabicPeriod"/>
            </a:pPr>
            <a:r>
              <a:rPr lang="en-US" dirty="0"/>
              <a:t>HTML 5</a:t>
            </a:r>
          </a:p>
          <a:p>
            <a:pPr>
              <a:buFont typeface="Arial" pitchFamily="34" charset="0"/>
              <a:buAutoNum type="arabicPeriod"/>
            </a:pPr>
            <a:r>
              <a:rPr lang="en-US" dirty="0"/>
              <a:t>CSS (CSS3) </a:t>
            </a:r>
          </a:p>
          <a:p>
            <a:pPr>
              <a:buFont typeface="Arial" pitchFamily="34" charset="0"/>
              <a:buAutoNum type="arabicPeriod"/>
            </a:pPr>
            <a:r>
              <a:rPr lang="en-US" dirty="0"/>
              <a:t>JavaScript Framework, choose one of: Angular, React, Vue</a:t>
            </a:r>
          </a:p>
          <a:p>
            <a:pPr>
              <a:buFont typeface="Arial" pitchFamily="34" charset="0"/>
              <a:buAutoNum type="arabicPeriod"/>
            </a:pPr>
            <a:r>
              <a:rPr lang="en-US" dirty="0"/>
              <a:t>AJAX</a:t>
            </a:r>
          </a:p>
          <a:p>
            <a:pPr>
              <a:buFont typeface="Arial" pitchFamily="34" charset="0"/>
              <a:buAutoNum type="arabicPeriod"/>
            </a:pPr>
            <a:r>
              <a:rPr lang="en-US" dirty="0"/>
              <a:t>Unit test</a:t>
            </a:r>
          </a:p>
          <a:p>
            <a:pPr marL="0" indent="0">
              <a:buNone/>
            </a:pPr>
            <a:r>
              <a:rPr lang="en-US" b="1" u="sng" dirty="0"/>
              <a:t>Web Technologies</a:t>
            </a:r>
          </a:p>
          <a:p>
            <a:pPr>
              <a:buAutoNum type="arabicPeriod"/>
            </a:pPr>
            <a:r>
              <a:rPr lang="en-US" dirty="0"/>
              <a:t>RESTful</a:t>
            </a:r>
          </a:p>
          <a:p>
            <a:pPr marL="0" indent="0">
              <a:buNone/>
            </a:pPr>
            <a:r>
              <a:rPr lang="en-US" b="1" u="sng" dirty="0"/>
              <a:t>Server Technologies</a:t>
            </a:r>
          </a:p>
          <a:p>
            <a:pPr>
              <a:buAutoNum type="arabicPeriod"/>
            </a:pPr>
            <a:r>
              <a:rPr lang="en-US" dirty="0"/>
              <a:t>Any of your preferred programming languages, PHP, Java, .NET, </a:t>
            </a:r>
            <a:r>
              <a:rPr lang="en-US" dirty="0" err="1"/>
              <a:t>Javascript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Database</a:t>
            </a:r>
          </a:p>
          <a:p>
            <a:pPr>
              <a:buAutoNum type="arabicPeriod"/>
            </a:pPr>
            <a:r>
              <a:rPr lang="en-US" dirty="0"/>
              <a:t>PostgreSQL/MySQL/MS </a:t>
            </a:r>
            <a:r>
              <a:rPr lang="en-US" dirty="0" err="1"/>
              <a:t>SQLServer</a:t>
            </a:r>
            <a:endParaRPr lang="en-US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633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3.amazonaws.com/assets.mockflow.com/app/wireframepro/company/Cc81506a73d9c4cff8edba8e7936162c0/projects/D2a4a0eca366ea7c09d7f13bd03731ba6/pages/1a5ff22b3864451fa06af2e3c2d299c6/image/1a5ff22b3864451fa06af2e3c2d299c6.png">
            <a:extLst>
              <a:ext uri="{FF2B5EF4-FFF2-40B4-BE49-F238E27FC236}">
                <a16:creationId xmlns:a16="http://schemas.microsoft.com/office/drawing/2014/main" id="{1B22E306-9DD3-46CD-AF00-418E00D0D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5"/>
            <a:ext cx="6524625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6BF05C-7614-4DA2-84E4-6C478A6CD0F4}"/>
              </a:ext>
            </a:extLst>
          </p:cNvPr>
          <p:cNvSpPr txBox="1"/>
          <p:nvPr/>
        </p:nvSpPr>
        <p:spPr>
          <a:xfrm>
            <a:off x="7141464" y="576072"/>
            <a:ext cx="4416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Mobile number is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Mobile number should be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Mobile number should validate valid Indonesian phone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name is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name is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Date of Birth is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Gender is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Email is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Email should be unique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3CCDC-CDD7-4CA6-9DB5-3A6BE4DBBB11}"/>
              </a:ext>
            </a:extLst>
          </p:cNvPr>
          <p:cNvSpPr txBox="1"/>
          <p:nvPr/>
        </p:nvSpPr>
        <p:spPr>
          <a:xfrm>
            <a:off x="7141464" y="3643312"/>
            <a:ext cx="4480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clicked on ‘Register’ button,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Disable (Gray out) Register form as shown in the next slide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 data saved properly, display login button as shown in the next slide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there is any error, enable the form and display the error message on top of the form (Register label)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69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3.amazonaws.com/assets.mockflow.com/app/wireframepro/company/Cc81506a73d9c4cff8edba8e7936162c0/projects/D2a4a0eca366ea7c09d7f13bd03731ba6/pages/1a5ff22b3864451fa06af2e3c2d299c6/image/1a5ff22b3864451fa06af2e3c2d299c6.png">
            <a:extLst>
              <a:ext uri="{FF2B5EF4-FFF2-40B4-BE49-F238E27FC236}">
                <a16:creationId xmlns:a16="http://schemas.microsoft.com/office/drawing/2014/main" id="{F3DFDD00-0758-41B6-80E4-7B5DA5C66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375"/>
            <a:ext cx="6715125" cy="652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A137BF-E540-405F-9067-F34C316C8509}"/>
              </a:ext>
            </a:extLst>
          </p:cNvPr>
          <p:cNvSpPr txBox="1"/>
          <p:nvPr/>
        </p:nvSpPr>
        <p:spPr>
          <a:xfrm>
            <a:off x="6797040" y="490719"/>
            <a:ext cx="424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clicked on the login button, the page should be redirected to login page</a:t>
            </a:r>
          </a:p>
        </p:txBody>
      </p:sp>
    </p:spTree>
    <p:extLst>
      <p:ext uri="{BB962C8B-B14F-4D97-AF65-F5344CB8AC3E}">
        <p14:creationId xmlns:p14="http://schemas.microsoft.com/office/powerpoint/2010/main" val="371323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9347980977954CBDE199B6FFBD853A" ma:contentTypeVersion="6" ma:contentTypeDescription="Create a new document." ma:contentTypeScope="" ma:versionID="3f3e38eb1c85873ac7bd76820309cd03">
  <xsd:schema xmlns:xsd="http://www.w3.org/2001/XMLSchema" xmlns:xs="http://www.w3.org/2001/XMLSchema" xmlns:p="http://schemas.microsoft.com/office/2006/metadata/properties" xmlns:ns2="2614a8e1-55df-455c-8903-4450beb067b7" xmlns:ns3="a4757b8e-c4d3-4ade-9fed-d151abdc5a66" targetNamespace="http://schemas.microsoft.com/office/2006/metadata/properties" ma:root="true" ma:fieldsID="d67bfa228259f4a27411a8a7aafc4722" ns2:_="" ns3:_="">
    <xsd:import namespace="2614a8e1-55df-455c-8903-4450beb067b7"/>
    <xsd:import namespace="a4757b8e-c4d3-4ade-9fed-d151abdc5a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14a8e1-55df-455c-8903-4450beb067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57b8e-c4d3-4ade-9fed-d151abdc5a6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4757b8e-c4d3-4ade-9fed-d151abdc5a66">
      <UserInfo>
        <DisplayName>Iluk Reskiyana</DisplayName>
        <AccountId>24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10E7932-1815-4D74-AD16-91878D7477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553656-F705-48AF-AE21-93126EB874C5}"/>
</file>

<file path=customXml/itemProps3.xml><?xml version="1.0" encoding="utf-8"?>
<ds:datastoreItem xmlns:ds="http://schemas.openxmlformats.org/officeDocument/2006/customXml" ds:itemID="{C3E83E03-55AF-4498-A04F-AFE5DE867BF4}">
  <ds:schemaRefs>
    <ds:schemaRef ds:uri="d4574baa-f55d-4a29-b0b9-75e2c5686f56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213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Mitrais Coding Test</vt:lpstr>
      <vt:lpstr>Overview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Kustian</dc:creator>
  <cp:lastModifiedBy>Kustian</cp:lastModifiedBy>
  <cp:revision>6</cp:revision>
  <dcterms:created xsi:type="dcterms:W3CDTF">2017-11-28T02:11:24Z</dcterms:created>
  <dcterms:modified xsi:type="dcterms:W3CDTF">2019-05-07T04:25:04Z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0x010100C29347980977954CBDE199B6FFBD853A</vt:lpwstr>
  </property>
</Properties>
</file>