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C7013B-B86D-490C-9B9A-862552409E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F9B58B-A022-4304-943F-5B824E4AF9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600" y="228600"/>
            <a:ext cx="8686800" cy="6324600"/>
          </a:xfrm>
          <a:prstGeom prst="roundRect">
            <a:avLst>
              <a:gd name="adj" fmla="val 150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8686800" cy="15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352800"/>
            <a:ext cx="8686800" cy="175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53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pperplate Gothic Bold" panose="020E0705020206020404" pitchFamily="34" charset="0"/>
              </a:rPr>
              <a:t>Car Plate Vehicle Number Recognition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Presented by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Wahyu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Rahmaniar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102521604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0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756" y="2024127"/>
            <a:ext cx="1269506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Image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235509" y="2328927"/>
            <a:ext cx="0" cy="226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66800" y="2555306"/>
            <a:ext cx="2343335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Read RGB value of pixel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8468" y="2860106"/>
            <a:ext cx="0" cy="226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38468" y="4910105"/>
            <a:ext cx="0" cy="226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1" y="59436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10. Segmentation</a:t>
            </a:r>
            <a:r>
              <a:rPr lang="en-US" sz="1400" i="1" dirty="0" smtClean="0"/>
              <a:t> Flowchart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63841" y="3086485"/>
            <a:ext cx="2343335" cy="6991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Find the leftmost white pixel in the image (minimum)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38468" y="3787815"/>
            <a:ext cx="0" cy="226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063841" y="4014194"/>
            <a:ext cx="2343335" cy="8959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Find the location that contain of full black pixel in one column (maximum)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80856" y="5136484"/>
            <a:ext cx="2343335" cy="6991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Crop image from minimum to maximum (find character)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4114800" y="2679165"/>
            <a:ext cx="3886200" cy="28586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First: find the leftmost white pixel than mark it as minimum location to crop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Second: find the pixel that contain of full black pixel value in one column (it’s mean one vertical line) as maximum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Then crop image based on minimum and maximum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We got one character result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86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After we crop the character from image, then we got the result of character and original image as below: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In order to make the segmentation easier, we need to crop image based on the leftmost white pixel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But, sometimes the cropping is not correct as below: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Then, we need to check the first column. If it not contain of black pixel it’s mean the cropping is not correct, so we need to crop it again.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And sometimes image contain of small white pixel that disturbed the cropping process as below: 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 in Segmentation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2849"/>
            <a:ext cx="235021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1676399" cy="68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1"/>
            <a:ext cx="990600" cy="61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93" y="5181600"/>
            <a:ext cx="888507" cy="107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743200" y="563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1981200"/>
            <a:ext cx="7594600" cy="4144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If the cropping of image is not correct, then we will got the wrong segmentation as below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Then, we need to check the segmentation box, if it’s contain of black line vertical it’s mean wrong segmentation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We need to crop the original image again than repeat the segmentation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 in Segmentation</a:t>
            </a:r>
          </a:p>
        </p:txBody>
      </p:sp>
      <p:pic>
        <p:nvPicPr>
          <p:cNvPr id="6146" name="Picture 2" descr="H:\course-semester 5\segment-gag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590801"/>
            <a:ext cx="2743200" cy="22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2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Result</a:t>
            </a:r>
            <a:endParaRPr lang="en-US" dirty="0"/>
          </a:p>
        </p:txBody>
      </p:sp>
      <p:pic>
        <p:nvPicPr>
          <p:cNvPr id="7170" name="Picture 2" descr="H:\course-semester 5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0"/>
            <a:ext cx="326229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5943600"/>
            <a:ext cx="326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10. Segmentation</a:t>
            </a:r>
            <a:r>
              <a:rPr lang="en-US" sz="1400" i="1" dirty="0" smtClean="0"/>
              <a:t> Image Result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81000" y="2438400"/>
            <a:ext cx="3352800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Total character count based on the successful segmentation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If the segmentation contain of some white pixel then count it as character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037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Image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914400" y="2621543"/>
            <a:ext cx="3624866" cy="27417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Before we recognize the character, we need to change the scale of character image into 10x15 pixels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Scale image using </a:t>
            </a:r>
            <a:r>
              <a:rPr lang="en-US" sz="1800" dirty="0" err="1" smtClean="0"/>
              <a:t>bicubic</a:t>
            </a:r>
            <a:r>
              <a:rPr lang="en-US" sz="1800" dirty="0" smtClean="0"/>
              <a:t> interpolation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Then invert the color, because it will be easier to find the black pixel character</a:t>
            </a:r>
            <a:endParaRPr lang="en-US" sz="1800" dirty="0"/>
          </a:p>
        </p:txBody>
      </p:sp>
      <p:pic>
        <p:nvPicPr>
          <p:cNvPr id="8194" name="Picture 2" descr="H:\course-semester 5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02308"/>
            <a:ext cx="334206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53000" y="5410200"/>
            <a:ext cx="326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11. Scaling</a:t>
            </a:r>
            <a:r>
              <a:rPr lang="en-US" sz="1400" i="1" dirty="0" smtClean="0"/>
              <a:t> Image Result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1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Next, we will recognize character base don character template of 10x15 pixels as below: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Then matching image to every template and find the biggest percentage result.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Progress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0481"/>
            <a:ext cx="1219200" cy="17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53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 smtClean="0"/>
              <a:t>R. Bhat and B. </a:t>
            </a:r>
            <a:r>
              <a:rPr lang="en-US" sz="2200" i="1" dirty="0" err="1" smtClean="0"/>
              <a:t>Mehandia</a:t>
            </a:r>
            <a:r>
              <a:rPr lang="en-US" sz="2200" i="1" dirty="0" smtClean="0"/>
              <a:t>, “Recognition of Vehicle Number Plate using </a:t>
            </a:r>
            <a:r>
              <a:rPr lang="en-US" sz="2200" i="1" dirty="0" err="1" smtClean="0"/>
              <a:t>Matlab</a:t>
            </a:r>
            <a:r>
              <a:rPr lang="en-US" sz="2200" i="1" dirty="0" smtClean="0"/>
              <a:t>”, International Journal of Innovative Research in Electrical, Electronics, Instrumentation and Control Engineering, Vol</a:t>
            </a:r>
            <a:r>
              <a:rPr lang="en-US" sz="2200" i="1" dirty="0"/>
              <a:t>. 2, Issue 8, August 2014</a:t>
            </a:r>
            <a:endParaRPr lang="en-US" sz="220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86800" cy="6324600"/>
          </a:xfrm>
          <a:prstGeom prst="roundRect">
            <a:avLst>
              <a:gd name="adj" fmla="val 150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Q&amp;A</a:t>
            </a:r>
            <a:endParaRPr lang="en-US" sz="9600" dirty="0">
              <a:solidFill>
                <a:srgbClr val="FF0000"/>
              </a:solidFill>
              <a:latin typeface="Freestyle Script" panose="030804020302050B04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47095"/>
            <a:ext cx="8686800" cy="6324600"/>
          </a:xfrm>
          <a:prstGeom prst="roundRect">
            <a:avLst>
              <a:gd name="adj" fmla="val 150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>
              <a:solidFill>
                <a:srgbClr val="FF0000"/>
              </a:solidFill>
              <a:latin typeface="Freestyle Script" panose="030804020302050B04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418795"/>
            <a:ext cx="8686800" cy="1981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Q&amp;A</a:t>
            </a:r>
            <a:endParaRPr lang="en-US" sz="9600" dirty="0">
              <a:solidFill>
                <a:srgbClr val="FF00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6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2667000"/>
            <a:ext cx="7442200" cy="3459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plates are used for identification of vehicles </a:t>
            </a:r>
            <a:r>
              <a:rPr lang="en-US" dirty="0" smtClean="0"/>
              <a:t>all over </a:t>
            </a:r>
            <a:r>
              <a:rPr lang="en-US" dirty="0"/>
              <a:t>the </a:t>
            </a:r>
            <a:r>
              <a:rPr lang="en-US" dirty="0" smtClean="0"/>
              <a:t>nations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Number </a:t>
            </a:r>
            <a:r>
              <a:rPr lang="en-US" dirty="0"/>
              <a:t>plates </a:t>
            </a:r>
            <a:r>
              <a:rPr lang="en-US" dirty="0" smtClean="0"/>
              <a:t>vehicles </a:t>
            </a:r>
            <a:r>
              <a:rPr lang="en-US" dirty="0"/>
              <a:t>are identifying either </a:t>
            </a:r>
            <a:r>
              <a:rPr lang="en-US" dirty="0" smtClean="0"/>
              <a:t>manually or automatically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Automatic vehicle </a:t>
            </a:r>
            <a:r>
              <a:rPr lang="en-US" dirty="0"/>
              <a:t>identification is </a:t>
            </a:r>
            <a:r>
              <a:rPr lang="en-US" dirty="0" smtClean="0"/>
              <a:t>an image </a:t>
            </a:r>
            <a:r>
              <a:rPr lang="en-US" dirty="0"/>
              <a:t>processing technique of identify vehicles by </a:t>
            </a:r>
            <a:r>
              <a:rPr lang="en-US" dirty="0" smtClean="0"/>
              <a:t>their number </a:t>
            </a:r>
            <a:r>
              <a:rPr lang="en-US" dirty="0"/>
              <a:t>plates.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5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3800" y="2057400"/>
            <a:ext cx="4821363" cy="2514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This paper using camera to get the picture of vehicle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Extract and find the location of the plate number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Segmented the character in the plate number using bounding box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Recognition the character using template of 42x24 pixels of alphanumeric database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RECOGNITION OF VEHICLE NUMBER PLATE USING MATLAB</a:t>
            </a:r>
            <a:br>
              <a:rPr lang="en-US" sz="25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Ragini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Bhat,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Bijender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Mehandia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1728"/>
            <a:ext cx="232623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56413"/>
            <a:ext cx="6705600" cy="203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7210" y="4202528"/>
            <a:ext cx="293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1. Block Diagram of Previous Work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9495" y="6273225"/>
            <a:ext cx="3261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Fig 2. Template of Alphanumeric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0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Previous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1" y="5334000"/>
            <a:ext cx="660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Fig 3.(a) Result of Plate Number Extraction. (b) Result of Character Segmentation. (c) Result of Character Recognition</a:t>
            </a:r>
            <a:endParaRPr lang="en-US" sz="1400" i="1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81" y="3472972"/>
            <a:ext cx="237580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74766" y="484457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(a)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58214" y="4844689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(b)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28800" y="4844689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(c)</a:t>
            </a:r>
            <a:endParaRPr lang="en-US" sz="1600" i="1" dirty="0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6" y="2520842"/>
            <a:ext cx="322224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800" y="2546735"/>
            <a:ext cx="294724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8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35894" y="2155053"/>
            <a:ext cx="1447800" cy="424649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Image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5894" y="2840853"/>
            <a:ext cx="1447800" cy="424649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BW image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35894" y="3506677"/>
            <a:ext cx="1447800" cy="424649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Cropping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5894" y="4191736"/>
            <a:ext cx="1447800" cy="424649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Segmentation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59794" y="2579702"/>
            <a:ext cx="0" cy="2611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59794" y="3265502"/>
            <a:ext cx="0" cy="2611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49068" y="3930585"/>
            <a:ext cx="0" cy="2611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24797" y="4877536"/>
            <a:ext cx="1447800" cy="424649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Scaling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49068" y="4616385"/>
            <a:ext cx="0" cy="2611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835894" y="5563336"/>
            <a:ext cx="1447800" cy="424649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Recognition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49068" y="5302185"/>
            <a:ext cx="0" cy="2611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2783" y="6096000"/>
            <a:ext cx="2969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Fig 4. Block Diagram Proposed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285999"/>
            <a:ext cx="3124199" cy="28586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Input image is RGB image and resize to 700x300 pixels 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Change input image into black and white color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and White Image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886200" y="2258631"/>
            <a:ext cx="4809985" cy="3417158"/>
            <a:chOff x="3397188" y="2258631"/>
            <a:chExt cx="4809985" cy="3417158"/>
          </a:xfrm>
        </p:grpSpPr>
        <p:sp>
          <p:nvSpPr>
            <p:cNvPr id="4" name="Rounded Rectangle 3"/>
            <p:cNvSpPr/>
            <p:nvPr/>
          </p:nvSpPr>
          <p:spPr>
            <a:xfrm>
              <a:off x="4243020" y="2258631"/>
              <a:ext cx="1269506" cy="304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Input Image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>
              <a:off x="4877773" y="2563431"/>
              <a:ext cx="0" cy="2263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709064" y="2789810"/>
              <a:ext cx="2343335" cy="304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 RGB value of pixel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880732" y="3094610"/>
              <a:ext cx="0" cy="2263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3397188" y="3320989"/>
              <a:ext cx="2967085" cy="685431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(R+G+B) &gt; 128?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83174" y="3207799"/>
              <a:ext cx="1523999" cy="9118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 = 255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 = 255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 = 255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0" idx="3"/>
              <a:endCxn id="32" idx="1"/>
            </p:cNvCxnSpPr>
            <p:nvPr/>
          </p:nvCxnSpPr>
          <p:spPr>
            <a:xfrm flipV="1">
              <a:off x="6364273" y="3663704"/>
              <a:ext cx="31890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880730" y="4006420"/>
              <a:ext cx="0" cy="2263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83184" y="5144610"/>
              <a:ext cx="0" cy="2263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118732" y="4232799"/>
              <a:ext cx="1523999" cy="9118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 = 0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 = 0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 = 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751280" y="5370989"/>
              <a:ext cx="2343335" cy="304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Change pixel value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32" idx="2"/>
            </p:cNvCxnSpPr>
            <p:nvPr/>
          </p:nvCxnSpPr>
          <p:spPr>
            <a:xfrm flipH="1">
              <a:off x="7445173" y="4119609"/>
              <a:ext cx="1" cy="140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3"/>
            </p:cNvCxnSpPr>
            <p:nvPr/>
          </p:nvCxnSpPr>
          <p:spPr>
            <a:xfrm flipH="1">
              <a:off x="6094615" y="5523389"/>
              <a:ext cx="13505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86200" y="5782896"/>
            <a:ext cx="470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5. Black and White </a:t>
            </a:r>
            <a:r>
              <a:rPr lang="en-US" sz="1400" i="1" dirty="0" smtClean="0"/>
              <a:t>Image Flowchart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and White Result</a:t>
            </a:r>
            <a:endParaRPr lang="en-US" dirty="0"/>
          </a:p>
        </p:txBody>
      </p:sp>
      <p:pic>
        <p:nvPicPr>
          <p:cNvPr id="3074" name="Picture 2" descr="H:\course-semester 5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5" y="1536412"/>
            <a:ext cx="449189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course-semester 5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3886200"/>
            <a:ext cx="449745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3822412"/>
            <a:ext cx="449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6. Read Image Result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399" y="6172200"/>
            <a:ext cx="4497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7. Black and White Image Result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8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Cropping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04199" y="2300982"/>
            <a:ext cx="1269506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Image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338952" y="2605782"/>
            <a:ext cx="0" cy="226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70243" y="2832160"/>
            <a:ext cx="2343335" cy="8348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Crop image: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Width = width – 60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Height = height - 40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0515" y="3667034"/>
            <a:ext cx="0" cy="226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50515" y="4193221"/>
            <a:ext cx="0" cy="226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67284" y="3888421"/>
            <a:ext cx="2343335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Read pixel value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328" y="51816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8. Crop </a:t>
            </a:r>
            <a:r>
              <a:rPr lang="en-US" sz="1400" i="1" dirty="0" smtClean="0"/>
              <a:t>Image Flowchart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67284" y="4419600"/>
            <a:ext cx="2343335" cy="6260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Crop image based on outer white pixel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4114800" y="2679165"/>
            <a:ext cx="3886200" cy="28586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Image cropped with 2 steps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First: image crop with subtraction pixel of width and height of image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Second: image crop base don outer pixel value location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21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 Image Result</a:t>
            </a:r>
            <a:endParaRPr lang="en-US" dirty="0"/>
          </a:p>
        </p:txBody>
      </p:sp>
      <p:pic>
        <p:nvPicPr>
          <p:cNvPr id="4098" name="Picture 2" descr="H:\course-semester 5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45" y="1905000"/>
            <a:ext cx="400507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course-semester 5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531" y="3584377"/>
            <a:ext cx="443141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45" y="3276600"/>
            <a:ext cx="400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570" y="6172200"/>
            <a:ext cx="4431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Fig 9. (a) Crop </a:t>
            </a:r>
            <a:r>
              <a:rPr lang="en-US" sz="1400" i="1" dirty="0" smtClean="0"/>
              <a:t>Image Result 1. (b) Crop Image Result 2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96322" y="5870377"/>
            <a:ext cx="400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609</TotalTime>
  <Words>758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Car Plate Vehicle Number Recognition</vt:lpstr>
      <vt:lpstr>Motivation</vt:lpstr>
      <vt:lpstr>RECOGNITION OF VEHICLE NUMBER PLATE USING MATLAB (Ragini Bhat, Bijender Mehandia)</vt:lpstr>
      <vt:lpstr>Result of Previous Work</vt:lpstr>
      <vt:lpstr>Block Diagram System</vt:lpstr>
      <vt:lpstr>Black and White Image</vt:lpstr>
      <vt:lpstr>Black and White Result</vt:lpstr>
      <vt:lpstr>Cropping Image</vt:lpstr>
      <vt:lpstr>Crop Image Result</vt:lpstr>
      <vt:lpstr>Segmentation</vt:lpstr>
      <vt:lpstr>Some Problem in Segmentation</vt:lpstr>
      <vt:lpstr>Some Problem in Segmentation</vt:lpstr>
      <vt:lpstr>Segmentation Result</vt:lpstr>
      <vt:lpstr>Scaling Image</vt:lpstr>
      <vt:lpstr>Video Result</vt:lpstr>
      <vt:lpstr>Next Progress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418</dc:creator>
  <cp:lastModifiedBy>418</cp:lastModifiedBy>
  <cp:revision>122</cp:revision>
  <dcterms:created xsi:type="dcterms:W3CDTF">2015-12-10T03:30:14Z</dcterms:created>
  <dcterms:modified xsi:type="dcterms:W3CDTF">2015-12-10T13:40:03Z</dcterms:modified>
</cp:coreProperties>
</file>