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8128000" cy="1219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1760" y="-120"/>
      </p:cViewPr>
      <p:guideLst>
        <p:guide orient="horz" pos="38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0174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0988d436cd91a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0988d436cd91a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Balsamiq</a:t>
            </a:r>
            <a:r>
              <a:rPr lang="en-US" baseline="0"/>
              <a:t> Mockup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40a278e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040a278e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3939c84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3939c84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0a278eb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0a278eb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040a278eb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040a278eb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40a278eb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040a278eb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040a278eb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040a278eb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040a278eb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040a278eb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040a278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040a278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03939c84e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03939c84e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3939c84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3939c84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3939c84e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3939c84e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0a278e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0a278e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40a278eb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40a278eb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3939c8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3939c8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b7079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b7079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0a278e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0a278e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n-Chat Layout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1450950" y="11038000"/>
            <a:ext cx="55500" cy="112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120000" y="22855"/>
                  <a:pt x="55389" y="44900"/>
                  <a:pt x="55389" y="67755"/>
                </a:cubicBezTo>
                <a:cubicBezTo>
                  <a:pt x="55389" y="82450"/>
                  <a:pt x="-57668" y="108572"/>
                  <a:pt x="39251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784450" y="11025300"/>
            <a:ext cx="525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2713" y="0"/>
                </a:moveTo>
                <a:cubicBezTo>
                  <a:pt x="120000" y="11838"/>
                  <a:pt x="33589" y="22105"/>
                  <a:pt x="16318" y="33155"/>
                </a:cubicBezTo>
                <a:cubicBezTo>
                  <a:pt x="-959" y="44211"/>
                  <a:pt x="102713" y="54472"/>
                  <a:pt x="120000" y="65527"/>
                </a:cubicBezTo>
                <a:cubicBezTo>
                  <a:pt x="120000" y="83683"/>
                  <a:pt x="-52788" y="101050"/>
                  <a:pt x="16318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>
            <a:hlinkClick r:id=""/>
          </p:cNvPr>
          <p:cNvSpPr/>
          <p:nvPr/>
        </p:nvSpPr>
        <p:spPr>
          <a:xfrm>
            <a:off x="1750200" y="11390870"/>
            <a:ext cx="790500" cy="674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763" y="119994"/>
                </a:moveTo>
                <a:cubicBezTo>
                  <a:pt x="43732" y="95427"/>
                  <a:pt x="19361" y="95427"/>
                  <a:pt x="2301" y="99306"/>
                </a:cubicBezTo>
                <a:cubicBezTo>
                  <a:pt x="2301" y="81205"/>
                  <a:pt x="1082" y="63104"/>
                  <a:pt x="1082" y="43707"/>
                </a:cubicBezTo>
                <a:cubicBezTo>
                  <a:pt x="1082" y="35951"/>
                  <a:pt x="-1356" y="24316"/>
                  <a:pt x="1082" y="15263"/>
                </a:cubicBezTo>
                <a:cubicBezTo>
                  <a:pt x="4735" y="-250"/>
                  <a:pt x="1082" y="7506"/>
                  <a:pt x="15703" y="3628"/>
                </a:cubicBezTo>
                <a:cubicBezTo>
                  <a:pt x="46170" y="-2837"/>
                  <a:pt x="86381" y="1040"/>
                  <a:pt x="118068" y="2337"/>
                </a:cubicBezTo>
                <a:cubicBezTo>
                  <a:pt x="121720" y="32072"/>
                  <a:pt x="119282" y="66983"/>
                  <a:pt x="118068" y="96718"/>
                </a:cubicBezTo>
                <a:cubicBezTo>
                  <a:pt x="102222" y="94137"/>
                  <a:pt x="87601" y="95427"/>
                  <a:pt x="71760" y="96718"/>
                </a:cubicBezTo>
                <a:cubicBezTo>
                  <a:pt x="51042" y="98015"/>
                  <a:pt x="51042" y="101893"/>
                  <a:pt x="35202" y="116116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>
            <a:hlinkClick r:id=""/>
          </p:cNvPr>
          <p:cNvSpPr/>
          <p:nvPr/>
        </p:nvSpPr>
        <p:spPr>
          <a:xfrm>
            <a:off x="309894" y="11280332"/>
            <a:ext cx="897300" cy="85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0884" y="18650"/>
                </a:moveTo>
                <a:cubicBezTo>
                  <a:pt x="-28650" y="60086"/>
                  <a:pt x="18346" y="129591"/>
                  <a:pt x="74226" y="118898"/>
                </a:cubicBezTo>
                <a:cubicBezTo>
                  <a:pt x="132651" y="106868"/>
                  <a:pt x="136465" y="17314"/>
                  <a:pt x="78040" y="2611"/>
                </a:cubicBezTo>
                <a:cubicBezTo>
                  <a:pt x="50100" y="-4071"/>
                  <a:pt x="27236" y="1274"/>
                  <a:pt x="10724" y="28007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06757" y="11454030"/>
            <a:ext cx="705900" cy="54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2600"/>
                </a:moveTo>
                <a:cubicBezTo>
                  <a:pt x="9338" y="112600"/>
                  <a:pt x="37366" y="94099"/>
                  <a:pt x="38083" y="81146"/>
                </a:cubicBezTo>
                <a:cubicBezTo>
                  <a:pt x="39522" y="64497"/>
                  <a:pt x="22277" y="46918"/>
                  <a:pt x="25866" y="28417"/>
                </a:cubicBezTo>
                <a:cubicBezTo>
                  <a:pt x="29461" y="8988"/>
                  <a:pt x="48861" y="-3036"/>
                  <a:pt x="62516" y="666"/>
                </a:cubicBezTo>
                <a:cubicBezTo>
                  <a:pt x="83355" y="6214"/>
                  <a:pt x="76166" y="23792"/>
                  <a:pt x="75450" y="44144"/>
                </a:cubicBezTo>
                <a:cubicBezTo>
                  <a:pt x="74727" y="53395"/>
                  <a:pt x="77605" y="63568"/>
                  <a:pt x="75450" y="72819"/>
                </a:cubicBezTo>
                <a:cubicBezTo>
                  <a:pt x="71855" y="83920"/>
                  <a:pt x="64672" y="84849"/>
                  <a:pt x="79044" y="92248"/>
                </a:cubicBezTo>
                <a:cubicBezTo>
                  <a:pt x="86227" y="96873"/>
                  <a:pt x="93411" y="98725"/>
                  <a:pt x="101316" y="104273"/>
                </a:cubicBezTo>
                <a:cubicBezTo>
                  <a:pt x="107783" y="108898"/>
                  <a:pt x="113533" y="117225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89966" y="11025300"/>
            <a:ext cx="525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2713" y="0"/>
                </a:moveTo>
                <a:cubicBezTo>
                  <a:pt x="120000" y="11838"/>
                  <a:pt x="33589" y="22105"/>
                  <a:pt x="16318" y="33155"/>
                </a:cubicBezTo>
                <a:cubicBezTo>
                  <a:pt x="-959" y="44211"/>
                  <a:pt x="102713" y="54472"/>
                  <a:pt x="120000" y="65527"/>
                </a:cubicBezTo>
                <a:cubicBezTo>
                  <a:pt x="120000" y="83683"/>
                  <a:pt x="-52788" y="101050"/>
                  <a:pt x="16318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>
            <a:off x="3123971" y="11324369"/>
            <a:ext cx="728414" cy="715565"/>
            <a:chOff x="2984500" y="6527800"/>
            <a:chExt cx="1105500" cy="1086000"/>
          </a:xfrm>
        </p:grpSpPr>
        <p:sp>
          <p:nvSpPr>
            <p:cNvPr id="33" name="Google Shape;33;p3"/>
            <p:cNvSpPr/>
            <p:nvPr/>
          </p:nvSpPr>
          <p:spPr>
            <a:xfrm>
              <a:off x="2984500" y="6527800"/>
              <a:ext cx="1105500" cy="108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51" y="1586"/>
                  </a:moveTo>
                  <a:cubicBezTo>
                    <a:pt x="18865" y="4765"/>
                    <a:pt x="37089" y="793"/>
                    <a:pt x="54639" y="0"/>
                  </a:cubicBezTo>
                  <a:cubicBezTo>
                    <a:pt x="70503" y="0"/>
                    <a:pt x="86368" y="793"/>
                    <a:pt x="102227" y="793"/>
                  </a:cubicBezTo>
                  <a:cubicBezTo>
                    <a:pt x="107967" y="793"/>
                    <a:pt x="114042" y="0"/>
                    <a:pt x="119776" y="793"/>
                  </a:cubicBezTo>
                  <a:cubicBezTo>
                    <a:pt x="120117" y="39690"/>
                    <a:pt x="120117" y="78588"/>
                    <a:pt x="119442" y="118284"/>
                  </a:cubicBezTo>
                  <a:cubicBezTo>
                    <a:pt x="111002" y="120664"/>
                    <a:pt x="101892" y="117491"/>
                    <a:pt x="93452" y="118284"/>
                  </a:cubicBezTo>
                  <a:cubicBezTo>
                    <a:pt x="86028" y="119078"/>
                    <a:pt x="78603" y="119871"/>
                    <a:pt x="71178" y="119871"/>
                  </a:cubicBezTo>
                  <a:cubicBezTo>
                    <a:pt x="55654" y="119871"/>
                    <a:pt x="40124" y="120664"/>
                    <a:pt x="24600" y="118284"/>
                  </a:cubicBezTo>
                  <a:cubicBezTo>
                    <a:pt x="18525" y="117491"/>
                    <a:pt x="11441" y="120664"/>
                    <a:pt x="5366" y="119078"/>
                  </a:cubicBezTo>
                  <a:cubicBezTo>
                    <a:pt x="1316" y="117491"/>
                    <a:pt x="1651" y="119078"/>
                    <a:pt x="976" y="108754"/>
                  </a:cubicBezTo>
                  <a:cubicBezTo>
                    <a:pt x="641" y="102408"/>
                    <a:pt x="976" y="93671"/>
                    <a:pt x="641" y="87325"/>
                  </a:cubicBezTo>
                  <a:cubicBezTo>
                    <a:pt x="-373" y="60332"/>
                    <a:pt x="-33" y="29372"/>
                    <a:pt x="641" y="2379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984500" y="6641650"/>
              <a:ext cx="1105500" cy="85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38100" y="11024016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t">
  <p:cSld name="CUSTOM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819912" y="11259586"/>
            <a:ext cx="5859600" cy="72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01" y="4152"/>
                </a:moveTo>
                <a:cubicBezTo>
                  <a:pt x="3978" y="11078"/>
                  <a:pt x="8438" y="4152"/>
                  <a:pt x="12215" y="2772"/>
                </a:cubicBezTo>
                <a:cubicBezTo>
                  <a:pt x="17027" y="1386"/>
                  <a:pt x="21832" y="0"/>
                  <a:pt x="26471" y="0"/>
                </a:cubicBezTo>
                <a:cubicBezTo>
                  <a:pt x="39172" y="0"/>
                  <a:pt x="51880" y="0"/>
                  <a:pt x="64587" y="1386"/>
                </a:cubicBezTo>
                <a:cubicBezTo>
                  <a:pt x="75400" y="2772"/>
                  <a:pt x="86219" y="8311"/>
                  <a:pt x="97038" y="8311"/>
                </a:cubicBezTo>
                <a:cubicBezTo>
                  <a:pt x="102190" y="8311"/>
                  <a:pt x="107337" y="9691"/>
                  <a:pt x="112662" y="8311"/>
                </a:cubicBezTo>
                <a:cubicBezTo>
                  <a:pt x="113864" y="8311"/>
                  <a:pt x="117295" y="1386"/>
                  <a:pt x="118496" y="6925"/>
                </a:cubicBezTo>
                <a:cubicBezTo>
                  <a:pt x="119703" y="12464"/>
                  <a:pt x="119703" y="34626"/>
                  <a:pt x="119871" y="47090"/>
                </a:cubicBezTo>
                <a:cubicBezTo>
                  <a:pt x="120044" y="69246"/>
                  <a:pt x="120044" y="92788"/>
                  <a:pt x="119871" y="113564"/>
                </a:cubicBezTo>
                <a:cubicBezTo>
                  <a:pt x="109226" y="127414"/>
                  <a:pt x="97379" y="113564"/>
                  <a:pt x="86566" y="116336"/>
                </a:cubicBezTo>
                <a:cubicBezTo>
                  <a:pt x="76088" y="119103"/>
                  <a:pt x="65442" y="113564"/>
                  <a:pt x="54797" y="113564"/>
                </a:cubicBezTo>
                <a:cubicBezTo>
                  <a:pt x="36770" y="113564"/>
                  <a:pt x="18401" y="124642"/>
                  <a:pt x="368" y="117723"/>
                </a:cubicBezTo>
                <a:cubicBezTo>
                  <a:pt x="-659" y="81710"/>
                  <a:pt x="888" y="41545"/>
                  <a:pt x="27" y="5539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808800" y="11869186"/>
            <a:ext cx="5848500" cy="11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8" y="0"/>
                </a:moveTo>
                <a:cubicBezTo>
                  <a:pt x="-95" y="25735"/>
                  <a:pt x="78" y="68624"/>
                  <a:pt x="78" y="102940"/>
                </a:cubicBezTo>
                <a:cubicBezTo>
                  <a:pt x="8846" y="145822"/>
                  <a:pt x="18134" y="94359"/>
                  <a:pt x="26902" y="94359"/>
                </a:cubicBezTo>
                <a:cubicBezTo>
                  <a:pt x="36017" y="94359"/>
                  <a:pt x="45126" y="120087"/>
                  <a:pt x="54241" y="102940"/>
                </a:cubicBezTo>
                <a:cubicBezTo>
                  <a:pt x="71436" y="77198"/>
                  <a:pt x="88632" y="120087"/>
                  <a:pt x="105654" y="94359"/>
                </a:cubicBezTo>
                <a:cubicBezTo>
                  <a:pt x="108577" y="94359"/>
                  <a:pt x="111500" y="85778"/>
                  <a:pt x="114255" y="94359"/>
                </a:cubicBezTo>
                <a:cubicBezTo>
                  <a:pt x="116143" y="94359"/>
                  <a:pt x="120614" y="145822"/>
                  <a:pt x="119927" y="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4"/>
          <p:cNvSpPr txBox="1"/>
          <p:nvPr/>
        </p:nvSpPr>
        <p:spPr>
          <a:xfrm>
            <a:off x="992950" y="11278625"/>
            <a:ext cx="3883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Put Text Chat Here</a:t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38100" y="11024016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2" name="Google Shape;42;p4"/>
          <p:cNvGrpSpPr/>
          <p:nvPr/>
        </p:nvGrpSpPr>
        <p:grpSpPr>
          <a:xfrm>
            <a:off x="6955600" y="11424686"/>
            <a:ext cx="136600" cy="446100"/>
            <a:chOff x="7717600" y="11424686"/>
            <a:chExt cx="136600" cy="446100"/>
          </a:xfrm>
        </p:grpSpPr>
        <p:sp>
          <p:nvSpPr>
            <p:cNvPr id="43" name="Google Shape;43;p4"/>
            <p:cNvSpPr/>
            <p:nvPr/>
          </p:nvSpPr>
          <p:spPr>
            <a:xfrm>
              <a:off x="7730300" y="11424686"/>
              <a:ext cx="123900" cy="11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81" y="3895"/>
                  </a:moveTo>
                  <a:cubicBezTo>
                    <a:pt x="44063" y="-4867"/>
                    <a:pt x="84515" y="3895"/>
                    <a:pt x="116898" y="3895"/>
                  </a:cubicBezTo>
                  <a:cubicBezTo>
                    <a:pt x="133082" y="91503"/>
                    <a:pt x="84515" y="144063"/>
                    <a:pt x="3598" y="109016"/>
                  </a:cubicBezTo>
                  <a:cubicBezTo>
                    <a:pt x="3598" y="82739"/>
                    <a:pt x="-4496" y="38935"/>
                    <a:pt x="3598" y="12659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17600" y="11602486"/>
              <a:ext cx="125400" cy="10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9132"/>
                  </a:moveTo>
                  <a:cubicBezTo>
                    <a:pt x="31988" y="0"/>
                    <a:pt x="79988" y="0"/>
                    <a:pt x="112000" y="0"/>
                  </a:cubicBezTo>
                  <a:cubicBezTo>
                    <a:pt x="112000" y="27372"/>
                    <a:pt x="120000" y="91261"/>
                    <a:pt x="120000" y="118633"/>
                  </a:cubicBezTo>
                  <a:cubicBezTo>
                    <a:pt x="48000" y="127753"/>
                    <a:pt x="7988" y="91261"/>
                    <a:pt x="24000" y="9132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717600" y="11767586"/>
              <a:ext cx="1269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387"/>
                  </a:moveTo>
                  <a:cubicBezTo>
                    <a:pt x="62827" y="-25389"/>
                    <a:pt x="133491" y="23073"/>
                    <a:pt x="117781" y="120000"/>
                  </a:cubicBezTo>
                  <a:cubicBezTo>
                    <a:pt x="94222" y="120000"/>
                    <a:pt x="39268" y="120000"/>
                    <a:pt x="15716" y="110307"/>
                  </a:cubicBezTo>
                  <a:cubicBezTo>
                    <a:pt x="15716" y="81229"/>
                    <a:pt x="7861" y="32773"/>
                    <a:pt x="15716" y="3695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>
            <a:off x="7366000" y="11404600"/>
            <a:ext cx="477900" cy="43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11" y="0"/>
                </a:moveTo>
                <a:cubicBezTo>
                  <a:pt x="35294" y="26494"/>
                  <a:pt x="81883" y="35844"/>
                  <a:pt x="120000" y="56105"/>
                </a:cubicBezTo>
                <a:cubicBezTo>
                  <a:pt x="81883" y="79483"/>
                  <a:pt x="38116" y="96627"/>
                  <a:pt x="0" y="120000"/>
                </a:cubicBezTo>
                <a:cubicBezTo>
                  <a:pt x="5644" y="102855"/>
                  <a:pt x="14116" y="71688"/>
                  <a:pt x="26822" y="65455"/>
                </a:cubicBezTo>
                <a:cubicBezTo>
                  <a:pt x="38116" y="59222"/>
                  <a:pt x="67766" y="63894"/>
                  <a:pt x="81883" y="63894"/>
                </a:cubicBezTo>
                <a:cubicBezTo>
                  <a:pt x="87527" y="38961"/>
                  <a:pt x="43766" y="52983"/>
                  <a:pt x="31061" y="49872"/>
                </a:cubicBezTo>
                <a:cubicBezTo>
                  <a:pt x="7055" y="43633"/>
                  <a:pt x="14116" y="20261"/>
                  <a:pt x="0" y="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>
            <a:hlinkClick r:id=""/>
          </p:cNvPr>
          <p:cNvSpPr txBox="1"/>
          <p:nvPr/>
        </p:nvSpPr>
        <p:spPr>
          <a:xfrm>
            <a:off x="44450" y="11266725"/>
            <a:ext cx="629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</a:t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400" y="63500"/>
            <a:ext cx="8089800" cy="779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77" y="2901"/>
                </a:moveTo>
                <a:cubicBezTo>
                  <a:pt x="10350" y="3869"/>
                  <a:pt x="20327" y="0"/>
                  <a:pt x="30394" y="0"/>
                </a:cubicBezTo>
                <a:cubicBezTo>
                  <a:pt x="42333" y="0"/>
                  <a:pt x="54266" y="1934"/>
                  <a:pt x="66105" y="1934"/>
                </a:cubicBezTo>
                <a:cubicBezTo>
                  <a:pt x="79161" y="1934"/>
                  <a:pt x="92122" y="-967"/>
                  <a:pt x="105172" y="2901"/>
                </a:cubicBezTo>
                <a:cubicBezTo>
                  <a:pt x="108250" y="3869"/>
                  <a:pt x="111050" y="5809"/>
                  <a:pt x="114127" y="3869"/>
                </a:cubicBezTo>
                <a:cubicBezTo>
                  <a:pt x="115988" y="2901"/>
                  <a:pt x="118133" y="0"/>
                  <a:pt x="120000" y="3869"/>
                </a:cubicBezTo>
                <a:cubicBezTo>
                  <a:pt x="119438" y="38708"/>
                  <a:pt x="119161" y="80324"/>
                  <a:pt x="119627" y="117098"/>
                </a:cubicBezTo>
                <a:cubicBezTo>
                  <a:pt x="112727" y="121934"/>
                  <a:pt x="105827" y="117098"/>
                  <a:pt x="98927" y="119032"/>
                </a:cubicBezTo>
                <a:cubicBezTo>
                  <a:pt x="93894" y="120967"/>
                  <a:pt x="88766" y="117098"/>
                  <a:pt x="83727" y="117098"/>
                </a:cubicBezTo>
                <a:cubicBezTo>
                  <a:pt x="77761" y="117098"/>
                  <a:pt x="71794" y="120000"/>
                  <a:pt x="65827" y="120000"/>
                </a:cubicBezTo>
                <a:cubicBezTo>
                  <a:pt x="49788" y="120000"/>
                  <a:pt x="33755" y="120000"/>
                  <a:pt x="17716" y="120000"/>
                </a:cubicBezTo>
                <a:cubicBezTo>
                  <a:pt x="15383" y="120000"/>
                  <a:pt x="13055" y="119032"/>
                  <a:pt x="10722" y="117098"/>
                </a:cubicBezTo>
                <a:cubicBezTo>
                  <a:pt x="8111" y="114190"/>
                  <a:pt x="5500" y="118065"/>
                  <a:pt x="2794" y="116125"/>
                </a:cubicBezTo>
                <a:cubicBezTo>
                  <a:pt x="2238" y="116125"/>
                  <a:pt x="561" y="116125"/>
                  <a:pt x="188" y="111288"/>
                </a:cubicBezTo>
                <a:cubicBezTo>
                  <a:pt x="0" y="109354"/>
                  <a:pt x="0" y="88062"/>
                  <a:pt x="0" y="84193"/>
                </a:cubicBezTo>
                <a:cubicBezTo>
                  <a:pt x="0" y="65803"/>
                  <a:pt x="466" y="46452"/>
                  <a:pt x="561" y="28062"/>
                </a:cubicBezTo>
                <a:cubicBezTo>
                  <a:pt x="561" y="20324"/>
                  <a:pt x="650" y="11613"/>
                  <a:pt x="650" y="4842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01612" y="304800"/>
            <a:ext cx="392100" cy="29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106" y="5145"/>
                </a:moveTo>
                <a:cubicBezTo>
                  <a:pt x="41700" y="-7615"/>
                  <a:pt x="80218" y="7698"/>
                  <a:pt x="116812" y="5145"/>
                </a:cubicBezTo>
                <a:cubicBezTo>
                  <a:pt x="122590" y="38326"/>
                  <a:pt x="118742" y="81715"/>
                  <a:pt x="118742" y="117447"/>
                </a:cubicBezTo>
                <a:cubicBezTo>
                  <a:pt x="82142" y="120000"/>
                  <a:pt x="39775" y="120000"/>
                  <a:pt x="3181" y="120000"/>
                </a:cubicBezTo>
                <a:cubicBezTo>
                  <a:pt x="-2596" y="84267"/>
                  <a:pt x="1251" y="43430"/>
                  <a:pt x="1251" y="7698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762000" y="303212"/>
            <a:ext cx="385800" cy="36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94" y="2764"/>
                </a:moveTo>
                <a:cubicBezTo>
                  <a:pt x="26519" y="4820"/>
                  <a:pt x="51893" y="707"/>
                  <a:pt x="75318" y="707"/>
                </a:cubicBezTo>
                <a:cubicBezTo>
                  <a:pt x="110456" y="-1348"/>
                  <a:pt x="118264" y="-1348"/>
                  <a:pt x="118264" y="35674"/>
                </a:cubicBezTo>
                <a:cubicBezTo>
                  <a:pt x="118264" y="48011"/>
                  <a:pt x="122168" y="64466"/>
                  <a:pt x="118264" y="74752"/>
                </a:cubicBezTo>
                <a:cubicBezTo>
                  <a:pt x="112405" y="95320"/>
                  <a:pt x="120214" y="89146"/>
                  <a:pt x="100698" y="95320"/>
                </a:cubicBezTo>
                <a:cubicBezTo>
                  <a:pt x="90935" y="99432"/>
                  <a:pt x="75318" y="91202"/>
                  <a:pt x="65561" y="95320"/>
                </a:cubicBezTo>
                <a:cubicBezTo>
                  <a:pt x="51893" y="99432"/>
                  <a:pt x="46034" y="109713"/>
                  <a:pt x="34327" y="120000"/>
                </a:cubicBezTo>
                <a:cubicBezTo>
                  <a:pt x="36277" y="111775"/>
                  <a:pt x="32372" y="105601"/>
                  <a:pt x="32372" y="97376"/>
                </a:cubicBezTo>
                <a:cubicBezTo>
                  <a:pt x="22615" y="99432"/>
                  <a:pt x="12851" y="97376"/>
                  <a:pt x="3094" y="99432"/>
                </a:cubicBezTo>
                <a:cubicBezTo>
                  <a:pt x="1139" y="68578"/>
                  <a:pt x="-2764" y="31561"/>
                  <a:pt x="3094" y="2764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66700" y="381000"/>
            <a:ext cx="263400" cy="16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5561"/>
                </a:moveTo>
                <a:cubicBezTo>
                  <a:pt x="0" y="75555"/>
                  <a:pt x="0" y="35555"/>
                  <a:pt x="0" y="0"/>
                </a:cubicBezTo>
                <a:cubicBezTo>
                  <a:pt x="51427" y="62222"/>
                  <a:pt x="68572" y="66666"/>
                  <a:pt x="120000" y="0"/>
                </a:cubicBezTo>
                <a:cubicBezTo>
                  <a:pt x="114283" y="40000"/>
                  <a:pt x="114283" y="80000"/>
                  <a:pt x="114283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76300" y="419100"/>
            <a:ext cx="15900" cy="2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7294" y="29977"/>
                </a:moveTo>
                <a:cubicBezTo>
                  <a:pt x="97294" y="29977"/>
                  <a:pt x="-35112" y="29977"/>
                  <a:pt x="8998" y="120000"/>
                </a:cubicBezTo>
                <a:cubicBezTo>
                  <a:pt x="229701" y="89994"/>
                  <a:pt x="53146" y="29977"/>
                  <a:pt x="53146" y="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016000" y="419100"/>
            <a:ext cx="23700" cy="1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5" y="76358"/>
                </a:moveTo>
                <a:cubicBezTo>
                  <a:pt x="60016" y="76358"/>
                  <a:pt x="90022" y="197616"/>
                  <a:pt x="120000" y="35928"/>
                </a:cubicBezTo>
                <a:cubicBezTo>
                  <a:pt x="60016" y="-44898"/>
                  <a:pt x="60016" y="35928"/>
                  <a:pt x="0" y="35928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38200" y="495300"/>
            <a:ext cx="231900" cy="3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29188" y="136450"/>
                  <a:pt x="90811" y="181945"/>
                  <a:pt x="120000" y="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6184900" y="546100"/>
            <a:ext cx="87300" cy="6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42833"/>
                </a:moveTo>
                <a:cubicBezTo>
                  <a:pt x="8566" y="64881"/>
                  <a:pt x="42861" y="97958"/>
                  <a:pt x="60000" y="120000"/>
                </a:cubicBezTo>
                <a:cubicBezTo>
                  <a:pt x="85711" y="97958"/>
                  <a:pt x="111433" y="64881"/>
                  <a:pt x="120000" y="42833"/>
                </a:cubicBezTo>
                <a:cubicBezTo>
                  <a:pt x="85711" y="-12285"/>
                  <a:pt x="42861" y="-12285"/>
                  <a:pt x="0" y="31809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6134100" y="482600"/>
            <a:ext cx="1938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87660"/>
                </a:moveTo>
                <a:cubicBezTo>
                  <a:pt x="34838" y="6843"/>
                  <a:pt x="92905" y="-73982"/>
                  <a:pt x="120000" y="119999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6057900" y="393700"/>
            <a:ext cx="3192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49411" y="71871"/>
                  <a:pt x="65883" y="-104532"/>
                  <a:pt x="120000" y="8792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6007100" y="279400"/>
            <a:ext cx="452400" cy="92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1882"/>
                </a:moveTo>
                <a:cubicBezTo>
                  <a:pt x="31666" y="-50391"/>
                  <a:pt x="88333" y="-26055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578600" y="431800"/>
            <a:ext cx="38100" cy="180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688" y="120000"/>
                </a:moveTo>
                <a:cubicBezTo>
                  <a:pt x="41792" y="82755"/>
                  <a:pt x="-75519" y="28966"/>
                  <a:pt x="100439" y="0"/>
                </a:cubicBezTo>
                <a:cubicBezTo>
                  <a:pt x="100439" y="37244"/>
                  <a:pt x="100439" y="78616"/>
                  <a:pt x="119999" y="115861"/>
                </a:cubicBezTo>
                <a:cubicBezTo>
                  <a:pt x="80905" y="115861"/>
                  <a:pt x="61344" y="111722"/>
                  <a:pt x="41792" y="111722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654800" y="368300"/>
            <a:ext cx="42900" cy="24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34277" y="86155"/>
                  <a:pt x="-51428" y="24616"/>
                  <a:pt x="102865" y="0"/>
                </a:cubicBezTo>
                <a:cubicBezTo>
                  <a:pt x="102865" y="36922"/>
                  <a:pt x="85722" y="76922"/>
                  <a:pt x="120000" y="110772"/>
                </a:cubicBezTo>
                <a:cubicBezTo>
                  <a:pt x="85722" y="110772"/>
                  <a:pt x="51428" y="110772"/>
                  <a:pt x="17142" y="110772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718300" y="317500"/>
            <a:ext cx="55500" cy="29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40002" y="86811"/>
                  <a:pt x="-40009" y="25533"/>
                  <a:pt x="106673" y="0"/>
                </a:cubicBezTo>
                <a:cubicBezTo>
                  <a:pt x="120000" y="38300"/>
                  <a:pt x="79997" y="79150"/>
                  <a:pt x="120000" y="117444"/>
                </a:cubicBezTo>
                <a:cubicBezTo>
                  <a:pt x="79997" y="117444"/>
                  <a:pt x="53336" y="117444"/>
                  <a:pt x="26660" y="114894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6451600" y="508000"/>
            <a:ext cx="106500" cy="10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42350" y="84705"/>
                  <a:pt x="70583" y="42355"/>
                  <a:pt x="112938" y="0"/>
                </a:cubicBezTo>
                <a:cubicBezTo>
                  <a:pt x="112938" y="35294"/>
                  <a:pt x="120000" y="77650"/>
                  <a:pt x="120000" y="112938"/>
                </a:cubicBezTo>
                <a:cubicBezTo>
                  <a:pt x="84705" y="112938"/>
                  <a:pt x="49411" y="112938"/>
                  <a:pt x="14116" y="112938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883400" y="279400"/>
            <a:ext cx="223800" cy="32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750" y="5450"/>
                </a:moveTo>
                <a:cubicBezTo>
                  <a:pt x="54249" y="3161"/>
                  <a:pt x="98014" y="-12875"/>
                  <a:pt x="114851" y="23782"/>
                </a:cubicBezTo>
                <a:cubicBezTo>
                  <a:pt x="124947" y="46690"/>
                  <a:pt x="118219" y="92508"/>
                  <a:pt x="111484" y="117705"/>
                </a:cubicBezTo>
                <a:cubicBezTo>
                  <a:pt x="74448" y="120000"/>
                  <a:pt x="37418" y="120000"/>
                  <a:pt x="3750" y="120000"/>
                </a:cubicBezTo>
                <a:cubicBezTo>
                  <a:pt x="-6345" y="85636"/>
                  <a:pt x="7117" y="44396"/>
                  <a:pt x="7117" y="7744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6934200" y="254000"/>
            <a:ext cx="99900" cy="4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0" y="89037"/>
                  <a:pt x="15005" y="58064"/>
                  <a:pt x="15005" y="11618"/>
                </a:cubicBezTo>
                <a:cubicBezTo>
                  <a:pt x="45005" y="-3870"/>
                  <a:pt x="90000" y="-3870"/>
                  <a:pt x="120000" y="11618"/>
                </a:cubicBezTo>
                <a:cubicBezTo>
                  <a:pt x="120000" y="42574"/>
                  <a:pt x="112505" y="73554"/>
                  <a:pt x="112505" y="10451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7129462" y="120650"/>
            <a:ext cx="893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 b="0" i="0" u="none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9:40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7.xml"/><Relationship Id="rId5" Type="http://schemas.openxmlformats.org/officeDocument/2006/relationships/slide" Target="slide15.xml"/><Relationship Id="rId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slide" Target="slide7.xml"/><Relationship Id="rId5" Type="http://schemas.openxmlformats.org/officeDocument/2006/relationships/slide" Target="slide12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>
            <a:hlinkClick r:id=""/>
          </p:cNvPr>
          <p:cNvSpPr txBox="1"/>
          <p:nvPr/>
        </p:nvSpPr>
        <p:spPr>
          <a:xfrm>
            <a:off x="2771000" y="5133950"/>
            <a:ext cx="2586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Kartu Hore</a:t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731200" y="7344350"/>
            <a:ext cx="3127200" cy="9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6">
            <a:hlinkClick r:id="rId3" action="ppaction://hlinksldjump"/>
          </p:cNvPr>
          <p:cNvSpPr txBox="1"/>
          <p:nvPr/>
        </p:nvSpPr>
        <p:spPr>
          <a:xfrm>
            <a:off x="1677350" y="7515800"/>
            <a:ext cx="12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endParaRPr/>
          </a:p>
        </p:txBody>
      </p:sp>
      <p:sp>
        <p:nvSpPr>
          <p:cNvPr id="57" name="Google Shape;57;p6">
            <a:hlinkClick r:id="rId4" action="ppaction://hlinksldjump"/>
          </p:cNvPr>
          <p:cNvSpPr/>
          <p:nvPr/>
        </p:nvSpPr>
        <p:spPr>
          <a:xfrm>
            <a:off x="4150150" y="7344350"/>
            <a:ext cx="3127200" cy="9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6">
            <a:hlinkClick r:id="rId4" action="ppaction://hlinksldjump"/>
          </p:cNvPr>
          <p:cNvSpPr txBox="1"/>
          <p:nvPr/>
        </p:nvSpPr>
        <p:spPr>
          <a:xfrm>
            <a:off x="4738775" y="7515800"/>
            <a:ext cx="190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latin typeface="Comic Sans MS"/>
                <a:ea typeface="Comic Sans MS"/>
                <a:cs typeface="Comic Sans MS"/>
                <a:sym typeface="Comic Sans MS"/>
              </a:rPr>
              <a:t>Register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5"/>
          <p:cNvGrpSpPr/>
          <p:nvPr/>
        </p:nvGrpSpPr>
        <p:grpSpPr>
          <a:xfrm>
            <a:off x="491174" y="2938347"/>
            <a:ext cx="3470672" cy="1504328"/>
            <a:chOff x="225906" y="2130602"/>
            <a:chExt cx="1061400" cy="1042500"/>
          </a:xfrm>
        </p:grpSpPr>
        <p:sp>
          <p:nvSpPr>
            <p:cNvPr id="205" name="Google Shape;205;p15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25906" y="2130602"/>
              <a:ext cx="1061400" cy="10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51" y="1586"/>
                  </a:moveTo>
                  <a:cubicBezTo>
                    <a:pt x="18865" y="4765"/>
                    <a:pt x="37089" y="793"/>
                    <a:pt x="54639" y="0"/>
                  </a:cubicBezTo>
                  <a:cubicBezTo>
                    <a:pt x="70503" y="0"/>
                    <a:pt x="86368" y="793"/>
                    <a:pt x="102227" y="793"/>
                  </a:cubicBezTo>
                  <a:cubicBezTo>
                    <a:pt x="107967" y="793"/>
                    <a:pt x="114042" y="0"/>
                    <a:pt x="119776" y="793"/>
                  </a:cubicBezTo>
                  <a:cubicBezTo>
                    <a:pt x="120117" y="39690"/>
                    <a:pt x="120117" y="78588"/>
                    <a:pt x="119442" y="118284"/>
                  </a:cubicBezTo>
                  <a:cubicBezTo>
                    <a:pt x="111002" y="120664"/>
                    <a:pt x="101892" y="117491"/>
                    <a:pt x="93452" y="118284"/>
                  </a:cubicBezTo>
                  <a:cubicBezTo>
                    <a:pt x="86028" y="119078"/>
                    <a:pt x="78603" y="119871"/>
                    <a:pt x="71178" y="119871"/>
                  </a:cubicBezTo>
                  <a:cubicBezTo>
                    <a:pt x="55654" y="119871"/>
                    <a:pt x="40124" y="120664"/>
                    <a:pt x="24600" y="118284"/>
                  </a:cubicBezTo>
                  <a:cubicBezTo>
                    <a:pt x="18525" y="117491"/>
                    <a:pt x="11441" y="120664"/>
                    <a:pt x="5366" y="119078"/>
                  </a:cubicBezTo>
                  <a:cubicBezTo>
                    <a:pt x="1316" y="117491"/>
                    <a:pt x="1651" y="119078"/>
                    <a:pt x="976" y="108754"/>
                  </a:cubicBezTo>
                  <a:cubicBezTo>
                    <a:pt x="641" y="102408"/>
                    <a:pt x="976" y="93671"/>
                    <a:pt x="641" y="87325"/>
                  </a:cubicBezTo>
                  <a:cubicBezTo>
                    <a:pt x="-373" y="60332"/>
                    <a:pt x="-33" y="29372"/>
                    <a:pt x="641" y="2379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07" name="Google Shape;207;p15"/>
          <p:cNvSpPr txBox="1"/>
          <p:nvPr/>
        </p:nvSpPr>
        <p:spPr>
          <a:xfrm>
            <a:off x="305750" y="2226625"/>
            <a:ext cx="3656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Cek Kartu</a:t>
            </a:r>
            <a:endParaRPr sz="6000"/>
          </a:p>
        </p:txBody>
      </p:sp>
      <p:sp>
        <p:nvSpPr>
          <p:cNvPr id="208" name="Google Shape;208;p15"/>
          <p:cNvSpPr txBox="1"/>
          <p:nvPr/>
        </p:nvSpPr>
        <p:spPr>
          <a:xfrm>
            <a:off x="305750" y="6082050"/>
            <a:ext cx="69930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Tempelkan Kartu Elektronik Anda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15">
            <a:hlinkClick r:id=""/>
          </p:cNvPr>
          <p:cNvSpPr txBox="1"/>
          <p:nvPr/>
        </p:nvSpPr>
        <p:spPr>
          <a:xfrm>
            <a:off x="3313400" y="1020750"/>
            <a:ext cx="1501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211" name="Google Shape;211;p15">
            <a:hlinkClick r:id="rId3" action="ppaction://hlinksldjump"/>
          </p:cNvPr>
          <p:cNvSpPr/>
          <p:nvPr/>
        </p:nvSpPr>
        <p:spPr>
          <a:xfrm>
            <a:off x="2296550" y="10416450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15">
            <a:hlinkClick r:id="rId4" action="ppaction://hlinksldjump"/>
          </p:cNvPr>
          <p:cNvSpPr txBox="1"/>
          <p:nvPr/>
        </p:nvSpPr>
        <p:spPr>
          <a:xfrm>
            <a:off x="2711450" y="10549800"/>
            <a:ext cx="211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KEMBALI</a:t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50" y="15375"/>
            <a:ext cx="8127900" cy="12192000"/>
          </a:xfrm>
          <a:prstGeom prst="roundRect">
            <a:avLst>
              <a:gd name="adj" fmla="val 3380"/>
            </a:avLst>
          </a:prstGeom>
          <a:solidFill>
            <a:srgbClr val="000000">
              <a:alpha val="35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691250" y="3726375"/>
            <a:ext cx="6745500" cy="5842500"/>
          </a:xfrm>
          <a:prstGeom prst="roundRect">
            <a:avLst>
              <a:gd name="adj" fmla="val 6296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 txBox="1"/>
          <p:nvPr/>
        </p:nvSpPr>
        <p:spPr>
          <a:xfrm>
            <a:off x="1206950" y="5621025"/>
            <a:ext cx="13908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Kartu: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3009650" y="5621025"/>
            <a:ext cx="35718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eMoney Mandiri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 rot="10800000" flipH="1">
            <a:off x="805700" y="4724863"/>
            <a:ext cx="6516600" cy="4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15">
            <a:hlinkClick r:id=""/>
          </p:cNvPr>
          <p:cNvSpPr txBox="1"/>
          <p:nvPr/>
        </p:nvSpPr>
        <p:spPr>
          <a:xfrm>
            <a:off x="2597750" y="3961425"/>
            <a:ext cx="2409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Scan Kartu</a:t>
            </a:r>
            <a:endParaRPr sz="3000"/>
          </a:p>
        </p:txBody>
      </p:sp>
      <p:sp>
        <p:nvSpPr>
          <p:cNvPr id="219" name="Google Shape;219;p15"/>
          <p:cNvSpPr txBox="1"/>
          <p:nvPr/>
        </p:nvSpPr>
        <p:spPr>
          <a:xfrm>
            <a:off x="1376750" y="6954375"/>
            <a:ext cx="13908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Saldo: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3179450" y="6954375"/>
            <a:ext cx="35718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 500.000,00</a:t>
            </a:r>
            <a:endParaRPr/>
          </a:p>
        </p:txBody>
      </p:sp>
      <p:sp>
        <p:nvSpPr>
          <p:cNvPr id="221" name="Google Shape;221;p15">
            <a:hlinkClick r:id="rId5" action="ppaction://hlinksldjump"/>
          </p:cNvPr>
          <p:cNvSpPr/>
          <p:nvPr/>
        </p:nvSpPr>
        <p:spPr>
          <a:xfrm>
            <a:off x="4137250" y="8287725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15">
            <a:hlinkClick r:id="rId5" action="ppaction://hlinksldjump"/>
          </p:cNvPr>
          <p:cNvSpPr txBox="1"/>
          <p:nvPr/>
        </p:nvSpPr>
        <p:spPr>
          <a:xfrm>
            <a:off x="4784300" y="8417175"/>
            <a:ext cx="19782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UP</a:t>
            </a:r>
            <a:endParaRPr/>
          </a:p>
        </p:txBody>
      </p:sp>
      <p:sp>
        <p:nvSpPr>
          <p:cNvPr id="223" name="Google Shape;223;p15">
            <a:hlinkClick r:id="rId6" action="ppaction://hlinksldjump"/>
          </p:cNvPr>
          <p:cNvSpPr/>
          <p:nvPr/>
        </p:nvSpPr>
        <p:spPr>
          <a:xfrm>
            <a:off x="950450" y="8287725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15">
            <a:hlinkClick r:id="rId3" action="ppaction://hlinksldjump"/>
          </p:cNvPr>
          <p:cNvSpPr txBox="1"/>
          <p:nvPr/>
        </p:nvSpPr>
        <p:spPr>
          <a:xfrm>
            <a:off x="1597500" y="8417175"/>
            <a:ext cx="19782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Kembali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/>
        </p:nvSpPr>
        <p:spPr>
          <a:xfrm>
            <a:off x="305750" y="2226625"/>
            <a:ext cx="6768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Histori Transaksi</a:t>
            </a:r>
            <a:endParaRPr sz="6000"/>
          </a:p>
        </p:txBody>
      </p:sp>
      <p:sp>
        <p:nvSpPr>
          <p:cNvPr id="230" name="Google Shape;230;p16"/>
          <p:cNvSpPr txBox="1"/>
          <p:nvPr/>
        </p:nvSpPr>
        <p:spPr>
          <a:xfrm>
            <a:off x="403300" y="3186500"/>
            <a:ext cx="1665900" cy="7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Tanggal</a:t>
            </a:r>
            <a:endParaRPr sz="23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02/08/18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03/08/18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04/08/18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05/08/18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06/08/18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203200" y="1117600"/>
            <a:ext cx="2001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6">
            <a:hlinkClick r:id="rId3" action="ppaction://hlinksldjump"/>
          </p:cNvPr>
          <p:cNvSpPr txBox="1"/>
          <p:nvPr/>
        </p:nvSpPr>
        <p:spPr>
          <a:xfrm>
            <a:off x="428350" y="1066750"/>
            <a:ext cx="1501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234" name="Google Shape;234;p16"/>
          <p:cNvSpPr txBox="1"/>
          <p:nvPr/>
        </p:nvSpPr>
        <p:spPr>
          <a:xfrm>
            <a:off x="2541075" y="3186500"/>
            <a:ext cx="5176800" cy="8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Keterangan</a:t>
            </a:r>
            <a:endParaRPr sz="23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Up KartuHore  Rp. 200.000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Kirim Voucher ke Kontak Doni        Rp. 50.000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Saldo Kartu E-Money Rp.100.000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Saldo Kartu Brizzi Rp.150.000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Saldo Kartu BNI Flash       Rp. 150.000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/>
        </p:nvSpPr>
        <p:spPr>
          <a:xfrm>
            <a:off x="305750" y="2226625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Saldo kak Thomas :</a:t>
            </a:r>
            <a:endParaRPr sz="3000"/>
          </a:p>
        </p:txBody>
      </p:sp>
      <p:sp>
        <p:nvSpPr>
          <p:cNvPr id="240" name="Google Shape;240;p17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203200" y="1117600"/>
            <a:ext cx="2001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17">
            <a:hlinkClick r:id="rId3" action="ppaction://hlinksldjump"/>
          </p:cNvPr>
          <p:cNvSpPr txBox="1"/>
          <p:nvPr/>
        </p:nvSpPr>
        <p:spPr>
          <a:xfrm>
            <a:off x="428350" y="1066750"/>
            <a:ext cx="33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243" name="Google Shape;243;p17"/>
          <p:cNvSpPr/>
          <p:nvPr/>
        </p:nvSpPr>
        <p:spPr>
          <a:xfrm>
            <a:off x="428350" y="3060563"/>
            <a:ext cx="3362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753275" y="3027975"/>
            <a:ext cx="2993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750.000</a:t>
            </a:r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367050" y="5057500"/>
            <a:ext cx="6993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Masukkan Jumlah Voucher :</a:t>
            </a:r>
            <a:endParaRPr sz="3000"/>
          </a:p>
        </p:txBody>
      </p:sp>
      <p:sp>
        <p:nvSpPr>
          <p:cNvPr id="246" name="Google Shape;246;p17"/>
          <p:cNvSpPr/>
          <p:nvPr/>
        </p:nvSpPr>
        <p:spPr>
          <a:xfrm>
            <a:off x="489650" y="5891450"/>
            <a:ext cx="72216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814575" y="5858850"/>
            <a:ext cx="590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150.000</a:t>
            </a:r>
            <a:endParaRPr/>
          </a:p>
        </p:txBody>
      </p:sp>
      <p:sp>
        <p:nvSpPr>
          <p:cNvPr id="248" name="Google Shape;248;p17">
            <a:hlinkClick r:id="rId4" action="ppaction://hlinksldjump"/>
          </p:cNvPr>
          <p:cNvSpPr/>
          <p:nvPr/>
        </p:nvSpPr>
        <p:spPr>
          <a:xfrm>
            <a:off x="2594750" y="10450900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3009650" y="10584250"/>
            <a:ext cx="211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KONTAK</a:t>
            </a: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2831700" y="1092525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 b="1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TRANSFER</a:t>
            </a:r>
            <a:endParaRPr sz="30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/>
        </p:nvSpPr>
        <p:spPr>
          <a:xfrm>
            <a:off x="2047200" y="2118975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Cecep S.</a:t>
            </a:r>
            <a:endParaRPr sz="3000"/>
          </a:p>
        </p:txBody>
      </p:sp>
      <p:sp>
        <p:nvSpPr>
          <p:cNvPr id="256" name="Google Shape;256;p18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203200" y="1117600"/>
            <a:ext cx="2001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18">
            <a:hlinkClick r:id="rId3" action="ppaction://hlinksldjump"/>
          </p:cNvPr>
          <p:cNvSpPr txBox="1"/>
          <p:nvPr/>
        </p:nvSpPr>
        <p:spPr>
          <a:xfrm>
            <a:off x="428350" y="1066750"/>
            <a:ext cx="33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259" name="Google Shape;259;p18"/>
          <p:cNvSpPr txBox="1"/>
          <p:nvPr/>
        </p:nvSpPr>
        <p:spPr>
          <a:xfrm>
            <a:off x="2047200" y="2981300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0857 177 882728</a:t>
            </a:r>
            <a:endParaRPr sz="3000"/>
          </a:p>
        </p:txBody>
      </p:sp>
      <p:sp>
        <p:nvSpPr>
          <p:cNvPr id="260" name="Google Shape;260;p18"/>
          <p:cNvSpPr/>
          <p:nvPr/>
        </p:nvSpPr>
        <p:spPr>
          <a:xfrm>
            <a:off x="359239" y="2265721"/>
            <a:ext cx="1418030" cy="11009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2600"/>
                </a:moveTo>
                <a:cubicBezTo>
                  <a:pt x="9338" y="112600"/>
                  <a:pt x="37366" y="94099"/>
                  <a:pt x="38083" y="81146"/>
                </a:cubicBezTo>
                <a:cubicBezTo>
                  <a:pt x="39522" y="64497"/>
                  <a:pt x="22277" y="46918"/>
                  <a:pt x="25866" y="28417"/>
                </a:cubicBezTo>
                <a:cubicBezTo>
                  <a:pt x="29461" y="8988"/>
                  <a:pt x="48861" y="-3036"/>
                  <a:pt x="62516" y="666"/>
                </a:cubicBezTo>
                <a:cubicBezTo>
                  <a:pt x="83355" y="6214"/>
                  <a:pt x="76166" y="23792"/>
                  <a:pt x="75450" y="44144"/>
                </a:cubicBezTo>
                <a:cubicBezTo>
                  <a:pt x="74727" y="53395"/>
                  <a:pt x="77605" y="63568"/>
                  <a:pt x="75450" y="72819"/>
                </a:cubicBezTo>
                <a:cubicBezTo>
                  <a:pt x="71855" y="83920"/>
                  <a:pt x="64672" y="84849"/>
                  <a:pt x="79044" y="92248"/>
                </a:cubicBezTo>
                <a:cubicBezTo>
                  <a:pt x="86227" y="96873"/>
                  <a:pt x="93411" y="98725"/>
                  <a:pt x="101316" y="104273"/>
                </a:cubicBezTo>
                <a:cubicBezTo>
                  <a:pt x="107783" y="108898"/>
                  <a:pt x="113533" y="117225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p18">
            <a:hlinkClick r:id="rId4" action="ppaction://hlinksldjump"/>
          </p:cNvPr>
          <p:cNvSpPr/>
          <p:nvPr/>
        </p:nvSpPr>
        <p:spPr>
          <a:xfrm>
            <a:off x="359239" y="2119702"/>
            <a:ext cx="1417870" cy="13928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651" y="1586"/>
                </a:moveTo>
                <a:cubicBezTo>
                  <a:pt x="18865" y="4765"/>
                  <a:pt x="37089" y="793"/>
                  <a:pt x="54639" y="0"/>
                </a:cubicBezTo>
                <a:cubicBezTo>
                  <a:pt x="70503" y="0"/>
                  <a:pt x="86368" y="793"/>
                  <a:pt x="102227" y="793"/>
                </a:cubicBezTo>
                <a:cubicBezTo>
                  <a:pt x="107967" y="793"/>
                  <a:pt x="114042" y="0"/>
                  <a:pt x="119776" y="793"/>
                </a:cubicBezTo>
                <a:cubicBezTo>
                  <a:pt x="120117" y="39690"/>
                  <a:pt x="120117" y="78588"/>
                  <a:pt x="119442" y="118284"/>
                </a:cubicBezTo>
                <a:cubicBezTo>
                  <a:pt x="111002" y="120664"/>
                  <a:pt x="101892" y="117491"/>
                  <a:pt x="93452" y="118284"/>
                </a:cubicBezTo>
                <a:cubicBezTo>
                  <a:pt x="86028" y="119078"/>
                  <a:pt x="78603" y="119871"/>
                  <a:pt x="71178" y="119871"/>
                </a:cubicBezTo>
                <a:cubicBezTo>
                  <a:pt x="55654" y="119871"/>
                  <a:pt x="40124" y="120664"/>
                  <a:pt x="24600" y="118284"/>
                </a:cubicBezTo>
                <a:cubicBezTo>
                  <a:pt x="18525" y="117491"/>
                  <a:pt x="11441" y="120664"/>
                  <a:pt x="5366" y="119078"/>
                </a:cubicBezTo>
                <a:cubicBezTo>
                  <a:pt x="1316" y="117491"/>
                  <a:pt x="1651" y="119078"/>
                  <a:pt x="976" y="108754"/>
                </a:cubicBezTo>
                <a:cubicBezTo>
                  <a:pt x="641" y="102408"/>
                  <a:pt x="976" y="93671"/>
                  <a:pt x="641" y="87325"/>
                </a:cubicBezTo>
                <a:cubicBezTo>
                  <a:pt x="-373" y="60332"/>
                  <a:pt x="-33" y="29372"/>
                  <a:pt x="641" y="2379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359239" y="2265721"/>
            <a:ext cx="1417870" cy="11008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2600"/>
                </a:moveTo>
                <a:cubicBezTo>
                  <a:pt x="9338" y="112600"/>
                  <a:pt x="37366" y="94099"/>
                  <a:pt x="38083" y="81146"/>
                </a:cubicBezTo>
                <a:cubicBezTo>
                  <a:pt x="39522" y="64497"/>
                  <a:pt x="22277" y="46918"/>
                  <a:pt x="25866" y="28417"/>
                </a:cubicBezTo>
                <a:cubicBezTo>
                  <a:pt x="29461" y="8988"/>
                  <a:pt x="48861" y="-3036"/>
                  <a:pt x="62516" y="666"/>
                </a:cubicBezTo>
                <a:cubicBezTo>
                  <a:pt x="83355" y="6214"/>
                  <a:pt x="76166" y="23792"/>
                  <a:pt x="75450" y="44144"/>
                </a:cubicBezTo>
                <a:cubicBezTo>
                  <a:pt x="74727" y="53395"/>
                  <a:pt x="77605" y="63568"/>
                  <a:pt x="75450" y="72819"/>
                </a:cubicBezTo>
                <a:cubicBezTo>
                  <a:pt x="71855" y="83920"/>
                  <a:pt x="64672" y="84849"/>
                  <a:pt x="79044" y="92248"/>
                </a:cubicBezTo>
                <a:cubicBezTo>
                  <a:pt x="86227" y="96873"/>
                  <a:pt x="93411" y="98725"/>
                  <a:pt x="101316" y="104273"/>
                </a:cubicBezTo>
                <a:cubicBezTo>
                  <a:pt x="107783" y="108898"/>
                  <a:pt x="113533" y="117225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2984100" y="1092525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 b="1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KONTAK</a:t>
            </a:r>
            <a:endParaRPr sz="3000" b="1"/>
          </a:p>
        </p:txBody>
      </p:sp>
      <p:sp>
        <p:nvSpPr>
          <p:cNvPr id="264" name="Google Shape;264;p18"/>
          <p:cNvSpPr txBox="1"/>
          <p:nvPr/>
        </p:nvSpPr>
        <p:spPr>
          <a:xfrm>
            <a:off x="2116300" y="4070200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Asep S.</a:t>
            </a:r>
            <a:endParaRPr sz="3000"/>
          </a:p>
        </p:txBody>
      </p:sp>
      <p:sp>
        <p:nvSpPr>
          <p:cNvPr id="265" name="Google Shape;265;p18"/>
          <p:cNvSpPr txBox="1"/>
          <p:nvPr/>
        </p:nvSpPr>
        <p:spPr>
          <a:xfrm>
            <a:off x="2116300" y="4932525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0857 177 882728</a:t>
            </a:r>
            <a:endParaRPr sz="3000"/>
          </a:p>
        </p:txBody>
      </p:sp>
      <p:grpSp>
        <p:nvGrpSpPr>
          <p:cNvPr id="266" name="Google Shape;266;p18"/>
          <p:cNvGrpSpPr/>
          <p:nvPr/>
        </p:nvGrpSpPr>
        <p:grpSpPr>
          <a:xfrm>
            <a:off x="428339" y="4070927"/>
            <a:ext cx="1418030" cy="1392860"/>
            <a:chOff x="225906" y="2130602"/>
            <a:chExt cx="1061400" cy="1042560"/>
          </a:xfrm>
        </p:grpSpPr>
        <p:sp>
          <p:nvSpPr>
            <p:cNvPr id="267" name="Google Shape;267;p18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268" name="Google Shape;268;p18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269" name="Google Shape;269;p18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271" name="Google Shape;271;p18"/>
          <p:cNvSpPr txBox="1"/>
          <p:nvPr/>
        </p:nvSpPr>
        <p:spPr>
          <a:xfrm>
            <a:off x="2116300" y="6022150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Entong S.</a:t>
            </a:r>
            <a:endParaRPr sz="3000"/>
          </a:p>
        </p:txBody>
      </p:sp>
      <p:sp>
        <p:nvSpPr>
          <p:cNvPr id="272" name="Google Shape;272;p18"/>
          <p:cNvSpPr txBox="1"/>
          <p:nvPr/>
        </p:nvSpPr>
        <p:spPr>
          <a:xfrm>
            <a:off x="2116300" y="6884475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0857 177 882728</a:t>
            </a:r>
            <a:endParaRPr sz="3000"/>
          </a:p>
        </p:txBody>
      </p:sp>
      <p:grpSp>
        <p:nvGrpSpPr>
          <p:cNvPr id="273" name="Google Shape;273;p18"/>
          <p:cNvGrpSpPr/>
          <p:nvPr/>
        </p:nvGrpSpPr>
        <p:grpSpPr>
          <a:xfrm>
            <a:off x="428339" y="6022877"/>
            <a:ext cx="1418030" cy="1392860"/>
            <a:chOff x="225906" y="2130602"/>
            <a:chExt cx="1061400" cy="1042560"/>
          </a:xfrm>
        </p:grpSpPr>
        <p:sp>
          <p:nvSpPr>
            <p:cNvPr id="274" name="Google Shape;274;p18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275" name="Google Shape;275;p18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276" name="Google Shape;276;p18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278" name="Google Shape;278;p18"/>
          <p:cNvSpPr txBox="1"/>
          <p:nvPr/>
        </p:nvSpPr>
        <p:spPr>
          <a:xfrm>
            <a:off x="2116300" y="8156050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Unyil S.</a:t>
            </a:r>
            <a:endParaRPr sz="3000"/>
          </a:p>
        </p:txBody>
      </p:sp>
      <p:sp>
        <p:nvSpPr>
          <p:cNvPr id="279" name="Google Shape;279;p18"/>
          <p:cNvSpPr txBox="1"/>
          <p:nvPr/>
        </p:nvSpPr>
        <p:spPr>
          <a:xfrm>
            <a:off x="2116300" y="9018375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0857 177 882728</a:t>
            </a:r>
            <a:endParaRPr sz="3000"/>
          </a:p>
        </p:txBody>
      </p:sp>
      <p:grpSp>
        <p:nvGrpSpPr>
          <p:cNvPr id="280" name="Google Shape;280;p18"/>
          <p:cNvGrpSpPr/>
          <p:nvPr/>
        </p:nvGrpSpPr>
        <p:grpSpPr>
          <a:xfrm>
            <a:off x="428339" y="8156777"/>
            <a:ext cx="1418030" cy="1392860"/>
            <a:chOff x="225906" y="2130602"/>
            <a:chExt cx="1061400" cy="1042560"/>
          </a:xfrm>
        </p:grpSpPr>
        <p:sp>
          <p:nvSpPr>
            <p:cNvPr id="281" name="Google Shape;281;p18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282" name="Google Shape;282;p18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285" name="Google Shape;285;p18"/>
          <p:cNvSpPr txBox="1"/>
          <p:nvPr/>
        </p:nvSpPr>
        <p:spPr>
          <a:xfrm>
            <a:off x="2116300" y="10290675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Euis S.</a:t>
            </a:r>
            <a:endParaRPr sz="3000"/>
          </a:p>
        </p:txBody>
      </p:sp>
      <p:sp>
        <p:nvSpPr>
          <p:cNvPr id="286" name="Google Shape;286;p18"/>
          <p:cNvSpPr txBox="1"/>
          <p:nvPr/>
        </p:nvSpPr>
        <p:spPr>
          <a:xfrm>
            <a:off x="2116300" y="11153000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0857 177 882728</a:t>
            </a:r>
            <a:endParaRPr sz="3000"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428339" y="10291402"/>
            <a:ext cx="1418030" cy="1392860"/>
            <a:chOff x="225906" y="2130602"/>
            <a:chExt cx="1061400" cy="1042560"/>
          </a:xfrm>
        </p:grpSpPr>
        <p:sp>
          <p:nvSpPr>
            <p:cNvPr id="288" name="Google Shape;288;p18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289" name="Google Shape;289;p18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290" name="Google Shape;290;p18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/>
        </p:nvSpPr>
        <p:spPr>
          <a:xfrm>
            <a:off x="305750" y="2226625"/>
            <a:ext cx="3851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Saldo kak Thomas :</a:t>
            </a:r>
            <a:endParaRPr sz="3000"/>
          </a:p>
        </p:txBody>
      </p:sp>
      <p:sp>
        <p:nvSpPr>
          <p:cNvPr id="297" name="Google Shape;297;p19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203200" y="1117600"/>
            <a:ext cx="2001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p19">
            <a:hlinkClick r:id="rId3" action="ppaction://hlinksldjump"/>
          </p:cNvPr>
          <p:cNvSpPr txBox="1"/>
          <p:nvPr/>
        </p:nvSpPr>
        <p:spPr>
          <a:xfrm>
            <a:off x="428350" y="1066750"/>
            <a:ext cx="33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300" name="Google Shape;300;p19"/>
          <p:cNvSpPr/>
          <p:nvPr/>
        </p:nvSpPr>
        <p:spPr>
          <a:xfrm>
            <a:off x="428350" y="3060563"/>
            <a:ext cx="3362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753275" y="3027975"/>
            <a:ext cx="2993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750.000</a:t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367050" y="5057500"/>
            <a:ext cx="6993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Masukkan Jumlah Voucher :</a:t>
            </a:r>
            <a:endParaRPr sz="3000"/>
          </a:p>
        </p:txBody>
      </p:sp>
      <p:sp>
        <p:nvSpPr>
          <p:cNvPr id="303" name="Google Shape;303;p19"/>
          <p:cNvSpPr/>
          <p:nvPr/>
        </p:nvSpPr>
        <p:spPr>
          <a:xfrm>
            <a:off x="489650" y="5891450"/>
            <a:ext cx="72216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814575" y="5858850"/>
            <a:ext cx="590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150.000</a:t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2594750" y="10450900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3009650" y="10584250"/>
            <a:ext cx="211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UP</a:t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50" y="15375"/>
            <a:ext cx="8127900" cy="12192000"/>
          </a:xfrm>
          <a:prstGeom prst="roundRect">
            <a:avLst>
              <a:gd name="adj" fmla="val 3380"/>
            </a:avLst>
          </a:prstGeom>
          <a:solidFill>
            <a:srgbClr val="000000">
              <a:alpha val="35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691250" y="3726375"/>
            <a:ext cx="6745500" cy="5842500"/>
          </a:xfrm>
          <a:prstGeom prst="roundRect">
            <a:avLst>
              <a:gd name="adj" fmla="val 6296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1666450" y="4913600"/>
            <a:ext cx="51333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Masukkan PIN kakak</a:t>
            </a:r>
            <a:endParaRPr sz="3600"/>
          </a:p>
        </p:txBody>
      </p:sp>
      <p:sp>
        <p:nvSpPr>
          <p:cNvPr id="310" name="Google Shape;310;p19"/>
          <p:cNvSpPr/>
          <p:nvPr/>
        </p:nvSpPr>
        <p:spPr>
          <a:xfrm>
            <a:off x="1014225" y="6303875"/>
            <a:ext cx="5909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rPr>
              <a:t>********</a:t>
            </a:r>
            <a:endParaRPr sz="3600" b="1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19">
            <a:hlinkClick r:id="rId4" action="ppaction://hlinksldjump"/>
          </p:cNvPr>
          <p:cNvSpPr/>
          <p:nvPr/>
        </p:nvSpPr>
        <p:spPr>
          <a:xfrm>
            <a:off x="2558300" y="7753350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CONFIRM</a:t>
            </a:r>
            <a:endParaRPr sz="3000" i="0" u="none">
              <a:solidFill>
                <a:srgbClr val="41414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0"/>
          <p:cNvGrpSpPr/>
          <p:nvPr/>
        </p:nvGrpSpPr>
        <p:grpSpPr>
          <a:xfrm>
            <a:off x="5594599" y="2035276"/>
            <a:ext cx="2116750" cy="2079177"/>
            <a:chOff x="225906" y="2130602"/>
            <a:chExt cx="1061400" cy="1042560"/>
          </a:xfrm>
        </p:grpSpPr>
        <p:sp>
          <p:nvSpPr>
            <p:cNvPr id="317" name="Google Shape;317;p20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18" name="Google Shape;318;p20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319" name="Google Shape;319;p20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321" name="Google Shape;321;p20"/>
          <p:cNvSpPr txBox="1"/>
          <p:nvPr/>
        </p:nvSpPr>
        <p:spPr>
          <a:xfrm>
            <a:off x="305750" y="2226625"/>
            <a:ext cx="4632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Saldo Hore</a:t>
            </a:r>
            <a:endParaRPr sz="6000"/>
          </a:p>
        </p:txBody>
      </p:sp>
      <p:sp>
        <p:nvSpPr>
          <p:cNvPr id="322" name="Google Shape;322;p20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203200" y="1117600"/>
            <a:ext cx="2001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p20">
            <a:hlinkClick r:id="rId3" action="ppaction://hlinksldjump"/>
          </p:cNvPr>
          <p:cNvSpPr txBox="1"/>
          <p:nvPr/>
        </p:nvSpPr>
        <p:spPr>
          <a:xfrm>
            <a:off x="428350" y="1066750"/>
            <a:ext cx="33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325" name="Google Shape;325;p20"/>
          <p:cNvSpPr/>
          <p:nvPr/>
        </p:nvSpPr>
        <p:spPr>
          <a:xfrm>
            <a:off x="428350" y="3060563"/>
            <a:ext cx="3362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753275" y="3027975"/>
            <a:ext cx="2993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540.000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367050" y="5057500"/>
            <a:ext cx="6993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Jenis Kartu</a:t>
            </a:r>
            <a:endParaRPr sz="6000"/>
          </a:p>
        </p:txBody>
      </p:sp>
      <p:sp>
        <p:nvSpPr>
          <p:cNvPr id="328" name="Google Shape;328;p20"/>
          <p:cNvSpPr/>
          <p:nvPr/>
        </p:nvSpPr>
        <p:spPr>
          <a:xfrm>
            <a:off x="489650" y="5891450"/>
            <a:ext cx="72216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814575" y="5858850"/>
            <a:ext cx="590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e-Money Mandiri</a:t>
            </a:r>
            <a:endParaRPr/>
          </a:p>
        </p:txBody>
      </p:sp>
      <p:sp>
        <p:nvSpPr>
          <p:cNvPr id="330" name="Google Shape;330;p20">
            <a:hlinkClick r:id="rId4" action="ppaction://hlinksldjump"/>
          </p:cNvPr>
          <p:cNvSpPr/>
          <p:nvPr/>
        </p:nvSpPr>
        <p:spPr>
          <a:xfrm>
            <a:off x="2594750" y="10450900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" name="Google Shape;331;p20">
            <a:hlinkClick r:id="rId4" action="ppaction://hlinksldjump"/>
          </p:cNvPr>
          <p:cNvSpPr txBox="1"/>
          <p:nvPr/>
        </p:nvSpPr>
        <p:spPr>
          <a:xfrm>
            <a:off x="3009650" y="10584250"/>
            <a:ext cx="211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UP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507625" y="6928500"/>
            <a:ext cx="6216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 Top Up</a:t>
            </a:r>
            <a:endParaRPr sz="6000"/>
          </a:p>
        </p:txBody>
      </p:sp>
      <p:sp>
        <p:nvSpPr>
          <p:cNvPr id="333" name="Google Shape;333;p20"/>
          <p:cNvSpPr/>
          <p:nvPr/>
        </p:nvSpPr>
        <p:spPr>
          <a:xfrm>
            <a:off x="630225" y="7762438"/>
            <a:ext cx="3362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955150" y="7729850"/>
            <a:ext cx="2993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140.000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1"/>
          <p:cNvGrpSpPr/>
          <p:nvPr/>
        </p:nvGrpSpPr>
        <p:grpSpPr>
          <a:xfrm>
            <a:off x="5594599" y="2035276"/>
            <a:ext cx="2116750" cy="2079177"/>
            <a:chOff x="225906" y="2130602"/>
            <a:chExt cx="1061400" cy="1042560"/>
          </a:xfrm>
        </p:grpSpPr>
        <p:sp>
          <p:nvSpPr>
            <p:cNvPr id="340" name="Google Shape;340;p21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41" name="Google Shape;341;p21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342" name="Google Shape;342;p21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344" name="Google Shape;344;p21"/>
          <p:cNvSpPr txBox="1"/>
          <p:nvPr/>
        </p:nvSpPr>
        <p:spPr>
          <a:xfrm>
            <a:off x="305750" y="2226625"/>
            <a:ext cx="2703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Saldo</a:t>
            </a:r>
            <a:endParaRPr sz="6000"/>
          </a:p>
        </p:txBody>
      </p:sp>
      <p:sp>
        <p:nvSpPr>
          <p:cNvPr id="345" name="Google Shape;345;p21"/>
          <p:cNvSpPr txBox="1"/>
          <p:nvPr/>
        </p:nvSpPr>
        <p:spPr>
          <a:xfrm>
            <a:off x="305750" y="4659175"/>
            <a:ext cx="69930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Up Kartu e-Money Mandiri Sebesar Rp. 140.000 Berhasil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" name="Google Shape;347;p21">
            <a:hlinkClick r:id=""/>
          </p:cNvPr>
          <p:cNvSpPr txBox="1"/>
          <p:nvPr/>
        </p:nvSpPr>
        <p:spPr>
          <a:xfrm>
            <a:off x="3313400" y="1020750"/>
            <a:ext cx="1501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348" name="Google Shape;348;p21"/>
          <p:cNvSpPr/>
          <p:nvPr/>
        </p:nvSpPr>
        <p:spPr>
          <a:xfrm>
            <a:off x="428350" y="3060563"/>
            <a:ext cx="3362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753275" y="3027975"/>
            <a:ext cx="2993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400.000</a:t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2296550" y="10416450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p21">
            <a:hlinkClick r:id="rId3" action="ppaction://hlinksldjump"/>
          </p:cNvPr>
          <p:cNvSpPr txBox="1"/>
          <p:nvPr/>
        </p:nvSpPr>
        <p:spPr>
          <a:xfrm>
            <a:off x="2711450" y="10549800"/>
            <a:ext cx="211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KEMBALI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/>
        </p:nvSpPr>
        <p:spPr>
          <a:xfrm>
            <a:off x="2007600" y="2254525"/>
            <a:ext cx="452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400" b="1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TRANSAKSI VOUCHER</a:t>
            </a:r>
            <a:endParaRPr sz="2400" b="1"/>
          </a:p>
        </p:txBody>
      </p:sp>
      <p:sp>
        <p:nvSpPr>
          <p:cNvPr id="357" name="Google Shape;357;p22"/>
          <p:cNvSpPr txBox="1"/>
          <p:nvPr/>
        </p:nvSpPr>
        <p:spPr>
          <a:xfrm>
            <a:off x="428350" y="3571100"/>
            <a:ext cx="7327500" cy="44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14/08/2018 12.00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Voucher dengan nomor HR929838269109723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BERHASIL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dikirimkan ke Kontak Cecep S.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22">
            <a:hlinkClick r:id="rId3" action="ppaction://hlinksldjump"/>
          </p:cNvPr>
          <p:cNvSpPr txBox="1"/>
          <p:nvPr/>
        </p:nvSpPr>
        <p:spPr>
          <a:xfrm>
            <a:off x="3313400" y="1020750"/>
            <a:ext cx="1501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360" name="Google Shape;360;p22">
            <a:hlinkClick r:id="rId3" action="ppaction://hlinksldjump"/>
          </p:cNvPr>
          <p:cNvSpPr/>
          <p:nvPr/>
        </p:nvSpPr>
        <p:spPr>
          <a:xfrm>
            <a:off x="139500" y="844475"/>
            <a:ext cx="864900" cy="86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1" name="Google Shape;361;p22"/>
          <p:cNvCxnSpPr/>
          <p:nvPr/>
        </p:nvCxnSpPr>
        <p:spPr>
          <a:xfrm>
            <a:off x="139500" y="1048325"/>
            <a:ext cx="86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22"/>
          <p:cNvCxnSpPr/>
          <p:nvPr/>
        </p:nvCxnSpPr>
        <p:spPr>
          <a:xfrm>
            <a:off x="139500" y="1276925"/>
            <a:ext cx="86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2"/>
          <p:cNvCxnSpPr/>
          <p:nvPr/>
        </p:nvCxnSpPr>
        <p:spPr>
          <a:xfrm>
            <a:off x="139500" y="1505525"/>
            <a:ext cx="86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/>
        </p:nvSpPr>
        <p:spPr>
          <a:xfrm>
            <a:off x="367050" y="6939225"/>
            <a:ext cx="69930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Silahkan masukkan email/no telepon dan password anda untuk login aplikasi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7">
            <a:hlinkClick r:id=""/>
          </p:cNvPr>
          <p:cNvSpPr txBox="1"/>
          <p:nvPr/>
        </p:nvSpPr>
        <p:spPr>
          <a:xfrm>
            <a:off x="3339000" y="1066750"/>
            <a:ext cx="1049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endParaRPr sz="3000"/>
          </a:p>
        </p:txBody>
      </p:sp>
      <p:sp>
        <p:nvSpPr>
          <p:cNvPr id="65" name="Google Shape;65;p7"/>
          <p:cNvSpPr/>
          <p:nvPr/>
        </p:nvSpPr>
        <p:spPr>
          <a:xfrm>
            <a:off x="405850" y="3758975"/>
            <a:ext cx="65877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809800" y="3758975"/>
            <a:ext cx="57798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Email/No Telepon</a:t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405850" y="5452625"/>
            <a:ext cx="65877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809800" y="5452625"/>
            <a:ext cx="57798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</a:t>
            </a:r>
            <a:endParaRPr/>
          </a:p>
        </p:txBody>
      </p:sp>
      <p:sp>
        <p:nvSpPr>
          <p:cNvPr id="69" name="Google Shape;69;p7">
            <a:hlinkClick r:id="rId3" action="ppaction://hlinksldjump"/>
          </p:cNvPr>
          <p:cNvSpPr/>
          <p:nvPr/>
        </p:nvSpPr>
        <p:spPr>
          <a:xfrm>
            <a:off x="3866350" y="9007575"/>
            <a:ext cx="3127200" cy="9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7">
            <a:hlinkClick r:id="rId3" action="ppaction://hlinksldjump"/>
          </p:cNvPr>
          <p:cNvSpPr txBox="1"/>
          <p:nvPr/>
        </p:nvSpPr>
        <p:spPr>
          <a:xfrm>
            <a:off x="4388100" y="9179025"/>
            <a:ext cx="20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/>
        </p:nvSpPr>
        <p:spPr>
          <a:xfrm>
            <a:off x="3040050" y="1063800"/>
            <a:ext cx="2643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Registrasi</a:t>
            </a:r>
            <a:endParaRPr sz="3000"/>
          </a:p>
        </p:txBody>
      </p:sp>
      <p:sp>
        <p:nvSpPr>
          <p:cNvPr id="76" name="Google Shape;76;p8"/>
          <p:cNvSpPr txBox="1"/>
          <p:nvPr/>
        </p:nvSpPr>
        <p:spPr>
          <a:xfrm>
            <a:off x="392250" y="2735750"/>
            <a:ext cx="26436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Nama       :</a:t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2864550" y="2735750"/>
            <a:ext cx="48498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392250" y="3698350"/>
            <a:ext cx="24723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Telpon:</a:t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2864550" y="3698350"/>
            <a:ext cx="48498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382800" y="4620175"/>
            <a:ext cx="26436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       :</a:t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2864550" y="4612750"/>
            <a:ext cx="48498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382800" y="5542000"/>
            <a:ext cx="29202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:</a:t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2864550" y="5527150"/>
            <a:ext cx="48498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8">
            <a:hlinkClick r:id="rId3" action="ppaction://hlinksldjump"/>
          </p:cNvPr>
          <p:cNvSpPr/>
          <p:nvPr/>
        </p:nvSpPr>
        <p:spPr>
          <a:xfrm>
            <a:off x="2500400" y="8543875"/>
            <a:ext cx="3127200" cy="9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</a:t>
            </a:r>
            <a:endParaRPr sz="3600" i="0" u="none">
              <a:solidFill>
                <a:srgbClr val="41414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364900" y="5972425"/>
            <a:ext cx="2920200" cy="16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Confirm Password :</a:t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2864550" y="6593950"/>
            <a:ext cx="48498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/>
        </p:nvSpPr>
        <p:spPr>
          <a:xfrm>
            <a:off x="540100" y="4565275"/>
            <a:ext cx="27618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PIN             :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464350" y="5415900"/>
            <a:ext cx="28374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Confirm PIN :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813850" y="4472350"/>
            <a:ext cx="48498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*******</a:t>
            </a:r>
            <a:endParaRPr sz="3000" i="0" u="none">
              <a:solidFill>
                <a:srgbClr val="41414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2809700" y="5433750"/>
            <a:ext cx="48498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*******</a:t>
            </a:r>
            <a:endParaRPr sz="3000" i="0" u="none">
              <a:solidFill>
                <a:srgbClr val="41414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540100" y="3324550"/>
            <a:ext cx="71193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Silahkan masukkan PIN baru anda.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9">
            <a:hlinkClick r:id="rId3" action="ppaction://hlinksldjump"/>
          </p:cNvPr>
          <p:cNvSpPr/>
          <p:nvPr/>
        </p:nvSpPr>
        <p:spPr>
          <a:xfrm>
            <a:off x="2500400" y="9582250"/>
            <a:ext cx="3127200" cy="9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5" y="4960"/>
                </a:moveTo>
                <a:cubicBezTo>
                  <a:pt x="25633" y="4960"/>
                  <a:pt x="50618" y="4031"/>
                  <a:pt x="75597" y="4031"/>
                </a:cubicBezTo>
                <a:cubicBezTo>
                  <a:pt x="89942" y="4031"/>
                  <a:pt x="105279" y="-4372"/>
                  <a:pt x="119624" y="3097"/>
                </a:cubicBezTo>
                <a:cubicBezTo>
                  <a:pt x="120363" y="20827"/>
                  <a:pt x="119871" y="41367"/>
                  <a:pt x="119372" y="59097"/>
                </a:cubicBezTo>
                <a:cubicBezTo>
                  <a:pt x="118880" y="77768"/>
                  <a:pt x="119871" y="97368"/>
                  <a:pt x="118633" y="115104"/>
                </a:cubicBezTo>
                <a:cubicBezTo>
                  <a:pt x="108246" y="122568"/>
                  <a:pt x="95385" y="119770"/>
                  <a:pt x="84992" y="117901"/>
                </a:cubicBezTo>
                <a:cubicBezTo>
                  <a:pt x="71884" y="115104"/>
                  <a:pt x="58776" y="116967"/>
                  <a:pt x="45668" y="116033"/>
                </a:cubicBezTo>
                <a:cubicBezTo>
                  <a:pt x="30830" y="115104"/>
                  <a:pt x="15493" y="111366"/>
                  <a:pt x="901" y="116967"/>
                </a:cubicBezTo>
                <a:cubicBezTo>
                  <a:pt x="-582" y="102034"/>
                  <a:pt x="162" y="77768"/>
                  <a:pt x="408" y="61895"/>
                </a:cubicBezTo>
                <a:cubicBezTo>
                  <a:pt x="408" y="43230"/>
                  <a:pt x="655" y="21762"/>
                  <a:pt x="901" y="4031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AKTIVASI</a:t>
            </a:r>
            <a:endParaRPr sz="3600" i="0" u="none">
              <a:solidFill>
                <a:srgbClr val="41414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859350" y="7071725"/>
            <a:ext cx="6462900" cy="13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*PIN ini digunakan untuk melakukan autentikasi saat anda melakukan kirim terima dana saldo/voucher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**Pastikan PIN anda terdiri dari gabungan angka, huruf dan karakter, dengan jumlah minimal 8 (delapan) karakter.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5594599" y="2035276"/>
            <a:ext cx="2116750" cy="2079177"/>
            <a:chOff x="225906" y="2130602"/>
            <a:chExt cx="1061400" cy="1042560"/>
          </a:xfrm>
        </p:grpSpPr>
        <p:sp>
          <p:nvSpPr>
            <p:cNvPr id="103" name="Google Shape;103;p10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04" name="Google Shape;104;p10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105" name="Google Shape;105;p10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6" name="Google Shape;106;p10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107" name="Google Shape;107;p10"/>
          <p:cNvSpPr txBox="1"/>
          <p:nvPr/>
        </p:nvSpPr>
        <p:spPr>
          <a:xfrm>
            <a:off x="305750" y="2226625"/>
            <a:ext cx="452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4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Selamat Datang kak thomas :) </a:t>
            </a:r>
            <a:endParaRPr sz="2400"/>
          </a:p>
        </p:txBody>
      </p:sp>
      <p:sp>
        <p:nvSpPr>
          <p:cNvPr id="108" name="Google Shape;108;p10"/>
          <p:cNvSpPr txBox="1"/>
          <p:nvPr/>
        </p:nvSpPr>
        <p:spPr>
          <a:xfrm>
            <a:off x="428350" y="6612125"/>
            <a:ext cx="69930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Nikmati promo kemerdekaan Bank Hore dengan mendapatkan cashback 17%+8%+45%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>
            <a:hlinkClick r:id="rId3" action="ppaction://hlinksldjump"/>
          </p:cNvPr>
          <p:cNvSpPr txBox="1"/>
          <p:nvPr/>
        </p:nvSpPr>
        <p:spPr>
          <a:xfrm>
            <a:off x="3313400" y="1020750"/>
            <a:ext cx="1501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111" name="Google Shape;111;p10"/>
          <p:cNvSpPr/>
          <p:nvPr/>
        </p:nvSpPr>
        <p:spPr>
          <a:xfrm>
            <a:off x="428350" y="3593963"/>
            <a:ext cx="3362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753275" y="3561375"/>
            <a:ext cx="2993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750.000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321900" y="3096825"/>
            <a:ext cx="182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Saldo :</a:t>
            </a:r>
            <a:endParaRPr sz="2400"/>
          </a:p>
        </p:txBody>
      </p:sp>
      <p:sp>
        <p:nvSpPr>
          <p:cNvPr id="114" name="Google Shape;114;p10">
            <a:hlinkClick r:id="rId3" action="ppaction://hlinksldjump"/>
          </p:cNvPr>
          <p:cNvSpPr/>
          <p:nvPr/>
        </p:nvSpPr>
        <p:spPr>
          <a:xfrm>
            <a:off x="139500" y="844475"/>
            <a:ext cx="864900" cy="86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0"/>
          <p:cNvCxnSpPr/>
          <p:nvPr/>
        </p:nvCxnSpPr>
        <p:spPr>
          <a:xfrm>
            <a:off x="139500" y="1048325"/>
            <a:ext cx="86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139500" y="1276925"/>
            <a:ext cx="86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0"/>
          <p:cNvCxnSpPr/>
          <p:nvPr/>
        </p:nvCxnSpPr>
        <p:spPr>
          <a:xfrm>
            <a:off x="139500" y="1505525"/>
            <a:ext cx="86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1"/>
          <p:cNvGrpSpPr/>
          <p:nvPr/>
        </p:nvGrpSpPr>
        <p:grpSpPr>
          <a:xfrm>
            <a:off x="5594599" y="2035276"/>
            <a:ext cx="2116750" cy="2079177"/>
            <a:chOff x="225906" y="2130602"/>
            <a:chExt cx="1061400" cy="1042560"/>
          </a:xfrm>
        </p:grpSpPr>
        <p:sp>
          <p:nvSpPr>
            <p:cNvPr id="123" name="Google Shape;123;p11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24" name="Google Shape;124;p11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125" name="Google Shape;125;p11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127" name="Google Shape;127;p11"/>
          <p:cNvSpPr/>
          <p:nvPr/>
        </p:nvSpPr>
        <p:spPr>
          <a:xfrm>
            <a:off x="50" y="15375"/>
            <a:ext cx="8127900" cy="12192000"/>
          </a:xfrm>
          <a:prstGeom prst="roundRect">
            <a:avLst>
              <a:gd name="adj" fmla="val 3380"/>
            </a:avLst>
          </a:prstGeom>
          <a:solidFill>
            <a:srgbClr val="000000">
              <a:alpha val="35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 txBox="1"/>
          <p:nvPr/>
        </p:nvSpPr>
        <p:spPr>
          <a:xfrm>
            <a:off x="305750" y="2226625"/>
            <a:ext cx="452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4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Selamat Datang kak thomas :) </a:t>
            </a:r>
            <a:endParaRPr sz="2400"/>
          </a:p>
        </p:txBody>
      </p:sp>
      <p:sp>
        <p:nvSpPr>
          <p:cNvPr id="129" name="Google Shape;129;p11"/>
          <p:cNvSpPr txBox="1"/>
          <p:nvPr/>
        </p:nvSpPr>
        <p:spPr>
          <a:xfrm>
            <a:off x="428350" y="6612125"/>
            <a:ext cx="69930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Nikmati promo kemerdekaan Bank Hore dengan mendapatkan cashback 17%+8%+45%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1">
            <a:hlinkClick r:id=""/>
          </p:cNvPr>
          <p:cNvSpPr txBox="1"/>
          <p:nvPr/>
        </p:nvSpPr>
        <p:spPr>
          <a:xfrm>
            <a:off x="3313400" y="1020750"/>
            <a:ext cx="1501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132" name="Google Shape;132;p11"/>
          <p:cNvSpPr/>
          <p:nvPr/>
        </p:nvSpPr>
        <p:spPr>
          <a:xfrm>
            <a:off x="428350" y="3593963"/>
            <a:ext cx="3362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753275" y="3561375"/>
            <a:ext cx="2993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740.000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321900" y="3096825"/>
            <a:ext cx="182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Saldo :</a:t>
            </a:r>
            <a:endParaRPr sz="2400"/>
          </a:p>
        </p:txBody>
      </p:sp>
      <p:sp>
        <p:nvSpPr>
          <p:cNvPr id="135" name="Google Shape;135;p11"/>
          <p:cNvSpPr/>
          <p:nvPr/>
        </p:nvSpPr>
        <p:spPr>
          <a:xfrm>
            <a:off x="83700" y="55800"/>
            <a:ext cx="4212900" cy="12108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49550" y="801750"/>
            <a:ext cx="2382000" cy="23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1191724" y="942058"/>
            <a:ext cx="2116500" cy="1643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2600"/>
                </a:moveTo>
                <a:cubicBezTo>
                  <a:pt x="9338" y="112600"/>
                  <a:pt x="37366" y="94099"/>
                  <a:pt x="38083" y="81146"/>
                </a:cubicBezTo>
                <a:cubicBezTo>
                  <a:pt x="39522" y="64497"/>
                  <a:pt x="22277" y="46918"/>
                  <a:pt x="25866" y="28417"/>
                </a:cubicBezTo>
                <a:cubicBezTo>
                  <a:pt x="29461" y="8988"/>
                  <a:pt x="48861" y="-3036"/>
                  <a:pt x="62516" y="666"/>
                </a:cubicBezTo>
                <a:cubicBezTo>
                  <a:pt x="83355" y="6214"/>
                  <a:pt x="76166" y="23792"/>
                  <a:pt x="75450" y="44144"/>
                </a:cubicBezTo>
                <a:cubicBezTo>
                  <a:pt x="74727" y="53395"/>
                  <a:pt x="77605" y="63568"/>
                  <a:pt x="75450" y="72819"/>
                </a:cubicBezTo>
                <a:cubicBezTo>
                  <a:pt x="71855" y="83920"/>
                  <a:pt x="64672" y="84849"/>
                  <a:pt x="79044" y="92248"/>
                </a:cubicBezTo>
                <a:cubicBezTo>
                  <a:pt x="86227" y="96873"/>
                  <a:pt x="93411" y="98725"/>
                  <a:pt x="101316" y="104273"/>
                </a:cubicBezTo>
                <a:cubicBezTo>
                  <a:pt x="107783" y="108898"/>
                  <a:pt x="113533" y="117225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656950" y="3521600"/>
            <a:ext cx="3114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Thomas Suryana</a:t>
            </a:r>
            <a:endParaRPr sz="3000"/>
          </a:p>
        </p:txBody>
      </p:sp>
      <p:cxnSp>
        <p:nvCxnSpPr>
          <p:cNvPr id="139" name="Google Shape;139;p11"/>
          <p:cNvCxnSpPr/>
          <p:nvPr/>
        </p:nvCxnSpPr>
        <p:spPr>
          <a:xfrm>
            <a:off x="83700" y="6719550"/>
            <a:ext cx="421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1"/>
          <p:cNvCxnSpPr/>
          <p:nvPr/>
        </p:nvCxnSpPr>
        <p:spPr>
          <a:xfrm>
            <a:off x="107950" y="7766825"/>
            <a:ext cx="421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1"/>
          <p:cNvCxnSpPr/>
          <p:nvPr/>
        </p:nvCxnSpPr>
        <p:spPr>
          <a:xfrm>
            <a:off x="83700" y="8809900"/>
            <a:ext cx="421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1"/>
          <p:cNvCxnSpPr/>
          <p:nvPr/>
        </p:nvCxnSpPr>
        <p:spPr>
          <a:xfrm>
            <a:off x="107950" y="9918375"/>
            <a:ext cx="421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1"/>
          <p:cNvCxnSpPr/>
          <p:nvPr/>
        </p:nvCxnSpPr>
        <p:spPr>
          <a:xfrm>
            <a:off x="83700" y="11023525"/>
            <a:ext cx="421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1"/>
          <p:cNvSpPr txBox="1"/>
          <p:nvPr/>
        </p:nvSpPr>
        <p:spPr>
          <a:xfrm>
            <a:off x="736200" y="4235300"/>
            <a:ext cx="3511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/>
              <a:t>Saldo </a:t>
            </a:r>
            <a:r>
              <a:rPr lang="en-US" sz="2400"/>
              <a:t>: Rp. 750.000</a:t>
            </a:r>
            <a:endParaRPr sz="2400"/>
          </a:p>
        </p:txBody>
      </p:sp>
      <p:sp>
        <p:nvSpPr>
          <p:cNvPr id="145" name="Google Shape;145;p11">
            <a:hlinkClick r:id="rId3" action="ppaction://hlinksldjump"/>
          </p:cNvPr>
          <p:cNvSpPr txBox="1"/>
          <p:nvPr/>
        </p:nvSpPr>
        <p:spPr>
          <a:xfrm>
            <a:off x="1299575" y="11278825"/>
            <a:ext cx="22083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Log Out</a:t>
            </a:r>
            <a:endParaRPr sz="3000" b="1"/>
          </a:p>
        </p:txBody>
      </p:sp>
      <p:sp>
        <p:nvSpPr>
          <p:cNvPr id="146" name="Google Shape;146;p11">
            <a:hlinkClick r:id="rId4" action="ppaction://hlinksldjump"/>
          </p:cNvPr>
          <p:cNvSpPr txBox="1"/>
          <p:nvPr/>
        </p:nvSpPr>
        <p:spPr>
          <a:xfrm>
            <a:off x="1298500" y="6970200"/>
            <a:ext cx="2116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Top Up</a:t>
            </a:r>
            <a:endParaRPr sz="3000" b="1"/>
          </a:p>
        </p:txBody>
      </p:sp>
      <p:sp>
        <p:nvSpPr>
          <p:cNvPr id="147" name="Google Shape;147;p11">
            <a:hlinkClick r:id="rId5" action="ppaction://hlinksldjump"/>
          </p:cNvPr>
          <p:cNvSpPr txBox="1"/>
          <p:nvPr/>
        </p:nvSpPr>
        <p:spPr>
          <a:xfrm>
            <a:off x="536500" y="7939175"/>
            <a:ext cx="3362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Transfer Voucher</a:t>
            </a:r>
            <a:endParaRPr sz="3000" b="1"/>
          </a:p>
        </p:txBody>
      </p:sp>
      <p:sp>
        <p:nvSpPr>
          <p:cNvPr id="148" name="Google Shape;148;p11">
            <a:hlinkClick r:id="rId6" action="ppaction://hlinksldjump"/>
          </p:cNvPr>
          <p:cNvSpPr txBox="1"/>
          <p:nvPr/>
        </p:nvSpPr>
        <p:spPr>
          <a:xfrm>
            <a:off x="1026125" y="9014950"/>
            <a:ext cx="2720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Scan Kartu</a:t>
            </a:r>
            <a:endParaRPr sz="3000" b="1"/>
          </a:p>
        </p:txBody>
      </p:sp>
      <p:sp>
        <p:nvSpPr>
          <p:cNvPr id="149" name="Google Shape;149;p11">
            <a:hlinkClick r:id="rId7" action="ppaction://hlinksldjump"/>
          </p:cNvPr>
          <p:cNvSpPr txBox="1"/>
          <p:nvPr/>
        </p:nvSpPr>
        <p:spPr>
          <a:xfrm>
            <a:off x="1344300" y="10121750"/>
            <a:ext cx="20112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History</a:t>
            </a:r>
            <a:endParaRPr sz="30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2"/>
          <p:cNvGrpSpPr/>
          <p:nvPr/>
        </p:nvGrpSpPr>
        <p:grpSpPr>
          <a:xfrm>
            <a:off x="5594599" y="2035276"/>
            <a:ext cx="2116750" cy="2079177"/>
            <a:chOff x="225906" y="2130602"/>
            <a:chExt cx="1061400" cy="1042560"/>
          </a:xfrm>
        </p:grpSpPr>
        <p:sp>
          <p:nvSpPr>
            <p:cNvPr id="155" name="Google Shape;155;p12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56" name="Google Shape;156;p12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157" name="Google Shape;157;p12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159" name="Google Shape;159;p12"/>
          <p:cNvSpPr txBox="1"/>
          <p:nvPr/>
        </p:nvSpPr>
        <p:spPr>
          <a:xfrm>
            <a:off x="305750" y="2226625"/>
            <a:ext cx="2703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Saldo</a:t>
            </a:r>
            <a:endParaRPr sz="6000"/>
          </a:p>
        </p:txBody>
      </p:sp>
      <p:sp>
        <p:nvSpPr>
          <p:cNvPr id="160" name="Google Shape;160;p12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203200" y="1117600"/>
            <a:ext cx="2001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0000" y="0"/>
                </a:moveTo>
                <a:cubicBezTo>
                  <a:pt x="85000" y="22977"/>
                  <a:pt x="35000" y="45955"/>
                  <a:pt x="0" y="63833"/>
                </a:cubicBezTo>
                <a:cubicBezTo>
                  <a:pt x="35000" y="84255"/>
                  <a:pt x="80000" y="102127"/>
                  <a:pt x="120000" y="120000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12">
            <a:hlinkClick r:id="rId3" action="ppaction://hlinksldjump"/>
          </p:cNvPr>
          <p:cNvSpPr txBox="1"/>
          <p:nvPr/>
        </p:nvSpPr>
        <p:spPr>
          <a:xfrm>
            <a:off x="428350" y="1066750"/>
            <a:ext cx="33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163" name="Google Shape;163;p12"/>
          <p:cNvSpPr/>
          <p:nvPr/>
        </p:nvSpPr>
        <p:spPr>
          <a:xfrm>
            <a:off x="428350" y="3060563"/>
            <a:ext cx="3362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753275" y="3027975"/>
            <a:ext cx="2993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540.000</a:t>
            </a:r>
            <a:endParaRPr/>
          </a:p>
        </p:txBody>
      </p:sp>
      <p:sp>
        <p:nvSpPr>
          <p:cNvPr id="165" name="Google Shape;165;p12"/>
          <p:cNvSpPr txBox="1"/>
          <p:nvPr/>
        </p:nvSpPr>
        <p:spPr>
          <a:xfrm>
            <a:off x="367050" y="5057500"/>
            <a:ext cx="6993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Masukkan Voucher</a:t>
            </a:r>
            <a:endParaRPr sz="6000"/>
          </a:p>
        </p:txBody>
      </p:sp>
      <p:sp>
        <p:nvSpPr>
          <p:cNvPr id="166" name="Google Shape;166;p12"/>
          <p:cNvSpPr/>
          <p:nvPr/>
        </p:nvSpPr>
        <p:spPr>
          <a:xfrm>
            <a:off x="489650" y="5891450"/>
            <a:ext cx="72216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814575" y="5858850"/>
            <a:ext cx="590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HR17826402909273874</a:t>
            </a:r>
            <a:endParaRPr/>
          </a:p>
        </p:txBody>
      </p:sp>
      <p:sp>
        <p:nvSpPr>
          <p:cNvPr id="168" name="Google Shape;168;p12">
            <a:hlinkClick r:id="rId4" action="ppaction://hlinksldjump"/>
          </p:cNvPr>
          <p:cNvSpPr/>
          <p:nvPr/>
        </p:nvSpPr>
        <p:spPr>
          <a:xfrm>
            <a:off x="2594750" y="10450900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2">
            <a:hlinkClick r:id="rId4" action="ppaction://hlinksldjump"/>
          </p:cNvPr>
          <p:cNvSpPr txBox="1"/>
          <p:nvPr/>
        </p:nvSpPr>
        <p:spPr>
          <a:xfrm>
            <a:off x="3009650" y="10584250"/>
            <a:ext cx="211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UP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5594599" y="2035276"/>
            <a:ext cx="2116750" cy="2079177"/>
            <a:chOff x="225906" y="2130602"/>
            <a:chExt cx="1061400" cy="1042560"/>
          </a:xfrm>
        </p:grpSpPr>
        <p:sp>
          <p:nvSpPr>
            <p:cNvPr id="175" name="Google Shape;175;p13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76" name="Google Shape;176;p13"/>
            <p:cNvGrpSpPr/>
            <p:nvPr/>
          </p:nvGrpSpPr>
          <p:grpSpPr>
            <a:xfrm>
              <a:off x="225906" y="2130602"/>
              <a:ext cx="1061280" cy="1042560"/>
              <a:chOff x="2984500" y="6527800"/>
              <a:chExt cx="1105500" cy="1086000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2984500" y="6527800"/>
                <a:ext cx="1105500" cy="108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1" y="1586"/>
                    </a:moveTo>
                    <a:cubicBezTo>
                      <a:pt x="18865" y="4765"/>
                      <a:pt x="37089" y="793"/>
                      <a:pt x="54639" y="0"/>
                    </a:cubicBezTo>
                    <a:cubicBezTo>
                      <a:pt x="70503" y="0"/>
                      <a:pt x="86368" y="793"/>
                      <a:pt x="102227" y="793"/>
                    </a:cubicBezTo>
                    <a:cubicBezTo>
                      <a:pt x="107967" y="793"/>
                      <a:pt x="114042" y="0"/>
                      <a:pt x="119776" y="793"/>
                    </a:cubicBezTo>
                    <a:cubicBezTo>
                      <a:pt x="120117" y="39690"/>
                      <a:pt x="120117" y="78588"/>
                      <a:pt x="119442" y="118284"/>
                    </a:cubicBezTo>
                    <a:cubicBezTo>
                      <a:pt x="111002" y="120664"/>
                      <a:pt x="101892" y="117491"/>
                      <a:pt x="93452" y="118284"/>
                    </a:cubicBezTo>
                    <a:cubicBezTo>
                      <a:pt x="86028" y="119078"/>
                      <a:pt x="78603" y="119871"/>
                      <a:pt x="71178" y="119871"/>
                    </a:cubicBezTo>
                    <a:cubicBezTo>
                      <a:pt x="55654" y="119871"/>
                      <a:pt x="40124" y="120664"/>
                      <a:pt x="24600" y="118284"/>
                    </a:cubicBezTo>
                    <a:cubicBezTo>
                      <a:pt x="18525" y="117491"/>
                      <a:pt x="11441" y="120664"/>
                      <a:pt x="5366" y="119078"/>
                    </a:cubicBezTo>
                    <a:cubicBezTo>
                      <a:pt x="1316" y="117491"/>
                      <a:pt x="1651" y="119078"/>
                      <a:pt x="976" y="108754"/>
                    </a:cubicBezTo>
                    <a:cubicBezTo>
                      <a:pt x="641" y="102408"/>
                      <a:pt x="976" y="93671"/>
                      <a:pt x="641" y="87325"/>
                    </a:cubicBezTo>
                    <a:cubicBezTo>
                      <a:pt x="-373" y="60332"/>
                      <a:pt x="-33" y="29372"/>
                      <a:pt x="641" y="2379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2984500" y="6641650"/>
                <a:ext cx="1105500" cy="858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2600"/>
                    </a:moveTo>
                    <a:cubicBezTo>
                      <a:pt x="9338" y="112600"/>
                      <a:pt x="37366" y="94099"/>
                      <a:pt x="38083" y="81146"/>
                    </a:cubicBezTo>
                    <a:cubicBezTo>
                      <a:pt x="39522" y="64497"/>
                      <a:pt x="22277" y="46918"/>
                      <a:pt x="25866" y="28417"/>
                    </a:cubicBezTo>
                    <a:cubicBezTo>
                      <a:pt x="29461" y="8988"/>
                      <a:pt x="48861" y="-3036"/>
                      <a:pt x="62516" y="666"/>
                    </a:cubicBezTo>
                    <a:cubicBezTo>
                      <a:pt x="83355" y="6214"/>
                      <a:pt x="76166" y="23792"/>
                      <a:pt x="75450" y="44144"/>
                    </a:cubicBezTo>
                    <a:cubicBezTo>
                      <a:pt x="74727" y="53395"/>
                      <a:pt x="77605" y="63568"/>
                      <a:pt x="75450" y="72819"/>
                    </a:cubicBezTo>
                    <a:cubicBezTo>
                      <a:pt x="71855" y="83920"/>
                      <a:pt x="64672" y="84849"/>
                      <a:pt x="79044" y="92248"/>
                    </a:cubicBezTo>
                    <a:cubicBezTo>
                      <a:pt x="86227" y="96873"/>
                      <a:pt x="93411" y="98725"/>
                      <a:pt x="101316" y="104273"/>
                    </a:cubicBezTo>
                    <a:cubicBezTo>
                      <a:pt x="107783" y="108898"/>
                      <a:pt x="113533" y="117225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>
                  <a:solidFill>
                    <a:srgbClr val="41414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179" name="Google Shape;179;p13"/>
          <p:cNvSpPr txBox="1"/>
          <p:nvPr/>
        </p:nvSpPr>
        <p:spPr>
          <a:xfrm>
            <a:off x="305750" y="2226625"/>
            <a:ext cx="2703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Saldo</a:t>
            </a:r>
            <a:endParaRPr sz="6000"/>
          </a:p>
        </p:txBody>
      </p:sp>
      <p:sp>
        <p:nvSpPr>
          <p:cNvPr id="180" name="Google Shape;180;p13"/>
          <p:cNvSpPr txBox="1"/>
          <p:nvPr/>
        </p:nvSpPr>
        <p:spPr>
          <a:xfrm>
            <a:off x="305750" y="4659175"/>
            <a:ext cx="69930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Up KartuHore dengan Voucher HR17826402909273874</a:t>
            </a:r>
            <a:endParaRPr sz="2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Sebesar Rp. 200.000 Berhasil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3">
            <a:hlinkClick r:id=""/>
          </p:cNvPr>
          <p:cNvSpPr txBox="1"/>
          <p:nvPr/>
        </p:nvSpPr>
        <p:spPr>
          <a:xfrm>
            <a:off x="3313400" y="1020750"/>
            <a:ext cx="1501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183" name="Google Shape;183;p13"/>
          <p:cNvSpPr/>
          <p:nvPr/>
        </p:nvSpPr>
        <p:spPr>
          <a:xfrm>
            <a:off x="428350" y="3060563"/>
            <a:ext cx="3362100" cy="69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" y="631"/>
                </a:moveTo>
                <a:cubicBezTo>
                  <a:pt x="2336" y="3773"/>
                  <a:pt x="5058" y="0"/>
                  <a:pt x="7272" y="0"/>
                </a:cubicBezTo>
                <a:cubicBezTo>
                  <a:pt x="10674" y="0"/>
                  <a:pt x="13992" y="0"/>
                  <a:pt x="17310" y="631"/>
                </a:cubicBezTo>
                <a:cubicBezTo>
                  <a:pt x="25815" y="2515"/>
                  <a:pt x="34410" y="1257"/>
                  <a:pt x="42914" y="1257"/>
                </a:cubicBezTo>
                <a:cubicBezTo>
                  <a:pt x="52613" y="1257"/>
                  <a:pt x="62311" y="4399"/>
                  <a:pt x="72010" y="4399"/>
                </a:cubicBezTo>
                <a:cubicBezTo>
                  <a:pt x="80436" y="4399"/>
                  <a:pt x="88768" y="1883"/>
                  <a:pt x="97106" y="1883"/>
                </a:cubicBezTo>
                <a:cubicBezTo>
                  <a:pt x="104596" y="1883"/>
                  <a:pt x="111997" y="631"/>
                  <a:pt x="119481" y="2515"/>
                </a:cubicBezTo>
                <a:cubicBezTo>
                  <a:pt x="119141" y="18865"/>
                  <a:pt x="119737" y="30810"/>
                  <a:pt x="119994" y="46534"/>
                </a:cubicBezTo>
                <a:cubicBezTo>
                  <a:pt x="120078" y="55338"/>
                  <a:pt x="119654" y="58485"/>
                  <a:pt x="119397" y="66657"/>
                </a:cubicBezTo>
                <a:cubicBezTo>
                  <a:pt x="119141" y="74829"/>
                  <a:pt x="119564" y="79865"/>
                  <a:pt x="119821" y="87406"/>
                </a:cubicBezTo>
                <a:cubicBezTo>
                  <a:pt x="119994" y="94326"/>
                  <a:pt x="119821" y="99988"/>
                  <a:pt x="119737" y="106271"/>
                </a:cubicBezTo>
                <a:cubicBezTo>
                  <a:pt x="119654" y="115707"/>
                  <a:pt x="119737" y="116964"/>
                  <a:pt x="118717" y="118854"/>
                </a:cubicBezTo>
                <a:cubicBezTo>
                  <a:pt x="117613" y="120737"/>
                  <a:pt x="116252" y="118222"/>
                  <a:pt x="115142" y="117596"/>
                </a:cubicBezTo>
                <a:cubicBezTo>
                  <a:pt x="113525" y="116964"/>
                  <a:pt x="111824" y="117596"/>
                  <a:pt x="110212" y="116964"/>
                </a:cubicBezTo>
                <a:cubicBezTo>
                  <a:pt x="86136" y="103761"/>
                  <a:pt x="62060" y="120737"/>
                  <a:pt x="37984" y="116338"/>
                </a:cubicBezTo>
                <a:cubicBezTo>
                  <a:pt x="29390" y="114449"/>
                  <a:pt x="20796" y="115707"/>
                  <a:pt x="12118" y="119480"/>
                </a:cubicBezTo>
                <a:cubicBezTo>
                  <a:pt x="9397" y="120737"/>
                  <a:pt x="6508" y="119480"/>
                  <a:pt x="3781" y="118222"/>
                </a:cubicBezTo>
                <a:cubicBezTo>
                  <a:pt x="2933" y="117596"/>
                  <a:pt x="1912" y="118222"/>
                  <a:pt x="1059" y="116964"/>
                </a:cubicBezTo>
                <a:cubicBezTo>
                  <a:pt x="-384" y="114449"/>
                  <a:pt x="39" y="111934"/>
                  <a:pt x="128" y="101872"/>
                </a:cubicBezTo>
                <a:cubicBezTo>
                  <a:pt x="211" y="84896"/>
                  <a:pt x="211" y="68546"/>
                  <a:pt x="468" y="50933"/>
                </a:cubicBezTo>
                <a:cubicBezTo>
                  <a:pt x="635" y="35215"/>
                  <a:pt x="-44" y="16349"/>
                  <a:pt x="379" y="188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753275" y="3027975"/>
            <a:ext cx="2993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5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Rp. 740.000</a:t>
            </a:r>
            <a:endParaRPr/>
          </a:p>
        </p:txBody>
      </p:sp>
      <p:sp>
        <p:nvSpPr>
          <p:cNvPr id="185" name="Google Shape;185;p13">
            <a:hlinkClick r:id="rId3" action="ppaction://hlinksldjump"/>
          </p:cNvPr>
          <p:cNvSpPr/>
          <p:nvPr/>
        </p:nvSpPr>
        <p:spPr>
          <a:xfrm>
            <a:off x="2296550" y="10416450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3">
            <a:hlinkClick r:id="rId3" action="ppaction://hlinksldjump"/>
          </p:cNvPr>
          <p:cNvSpPr txBox="1"/>
          <p:nvPr/>
        </p:nvSpPr>
        <p:spPr>
          <a:xfrm>
            <a:off x="2711450" y="10549800"/>
            <a:ext cx="211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KEMBALI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4"/>
          <p:cNvGrpSpPr/>
          <p:nvPr/>
        </p:nvGrpSpPr>
        <p:grpSpPr>
          <a:xfrm>
            <a:off x="491174" y="2938347"/>
            <a:ext cx="3470672" cy="1504414"/>
            <a:chOff x="225906" y="2130602"/>
            <a:chExt cx="1061400" cy="1042560"/>
          </a:xfrm>
        </p:grpSpPr>
        <p:sp>
          <p:nvSpPr>
            <p:cNvPr id="192" name="Google Shape;192;p14"/>
            <p:cNvSpPr/>
            <p:nvPr/>
          </p:nvSpPr>
          <p:spPr>
            <a:xfrm>
              <a:off x="225906" y="2239898"/>
              <a:ext cx="1061400" cy="8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600"/>
                  </a:moveTo>
                  <a:cubicBezTo>
                    <a:pt x="9338" y="112600"/>
                    <a:pt x="37366" y="94099"/>
                    <a:pt x="38083" y="81146"/>
                  </a:cubicBezTo>
                  <a:cubicBezTo>
                    <a:pt x="39522" y="64497"/>
                    <a:pt x="22277" y="46918"/>
                    <a:pt x="25866" y="28417"/>
                  </a:cubicBezTo>
                  <a:cubicBezTo>
                    <a:pt x="29461" y="8988"/>
                    <a:pt x="48861" y="-3036"/>
                    <a:pt x="62516" y="666"/>
                  </a:cubicBezTo>
                  <a:cubicBezTo>
                    <a:pt x="83355" y="6214"/>
                    <a:pt x="76166" y="23792"/>
                    <a:pt x="75450" y="44144"/>
                  </a:cubicBezTo>
                  <a:cubicBezTo>
                    <a:pt x="74727" y="53395"/>
                    <a:pt x="77605" y="63568"/>
                    <a:pt x="75450" y="72819"/>
                  </a:cubicBezTo>
                  <a:cubicBezTo>
                    <a:pt x="71855" y="83920"/>
                    <a:pt x="64672" y="84849"/>
                    <a:pt x="79044" y="92248"/>
                  </a:cubicBezTo>
                  <a:cubicBezTo>
                    <a:pt x="86227" y="96873"/>
                    <a:pt x="93411" y="98725"/>
                    <a:pt x="101316" y="104273"/>
                  </a:cubicBezTo>
                  <a:cubicBezTo>
                    <a:pt x="107783" y="108898"/>
                    <a:pt x="113533" y="117225"/>
                    <a:pt x="120000" y="120000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225906" y="2130602"/>
              <a:ext cx="1061280" cy="10425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51" y="1586"/>
                  </a:moveTo>
                  <a:cubicBezTo>
                    <a:pt x="18865" y="4765"/>
                    <a:pt x="37089" y="793"/>
                    <a:pt x="54639" y="0"/>
                  </a:cubicBezTo>
                  <a:cubicBezTo>
                    <a:pt x="70503" y="0"/>
                    <a:pt x="86368" y="793"/>
                    <a:pt x="102227" y="793"/>
                  </a:cubicBezTo>
                  <a:cubicBezTo>
                    <a:pt x="107967" y="793"/>
                    <a:pt x="114042" y="0"/>
                    <a:pt x="119776" y="793"/>
                  </a:cubicBezTo>
                  <a:cubicBezTo>
                    <a:pt x="120117" y="39690"/>
                    <a:pt x="120117" y="78588"/>
                    <a:pt x="119442" y="118284"/>
                  </a:cubicBezTo>
                  <a:cubicBezTo>
                    <a:pt x="111002" y="120664"/>
                    <a:pt x="101892" y="117491"/>
                    <a:pt x="93452" y="118284"/>
                  </a:cubicBezTo>
                  <a:cubicBezTo>
                    <a:pt x="86028" y="119078"/>
                    <a:pt x="78603" y="119871"/>
                    <a:pt x="71178" y="119871"/>
                  </a:cubicBezTo>
                  <a:cubicBezTo>
                    <a:pt x="55654" y="119871"/>
                    <a:pt x="40124" y="120664"/>
                    <a:pt x="24600" y="118284"/>
                  </a:cubicBezTo>
                  <a:cubicBezTo>
                    <a:pt x="18525" y="117491"/>
                    <a:pt x="11441" y="120664"/>
                    <a:pt x="5366" y="119078"/>
                  </a:cubicBezTo>
                  <a:cubicBezTo>
                    <a:pt x="1316" y="117491"/>
                    <a:pt x="1651" y="119078"/>
                    <a:pt x="976" y="108754"/>
                  </a:cubicBezTo>
                  <a:cubicBezTo>
                    <a:pt x="641" y="102408"/>
                    <a:pt x="976" y="93671"/>
                    <a:pt x="641" y="87325"/>
                  </a:cubicBezTo>
                  <a:cubicBezTo>
                    <a:pt x="-373" y="60332"/>
                    <a:pt x="-33" y="29372"/>
                    <a:pt x="641" y="2379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4" name="Google Shape;194;p14"/>
          <p:cNvSpPr txBox="1"/>
          <p:nvPr/>
        </p:nvSpPr>
        <p:spPr>
          <a:xfrm>
            <a:off x="305750" y="2226625"/>
            <a:ext cx="3656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6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Cek Kartu</a:t>
            </a:r>
            <a:endParaRPr sz="6000"/>
          </a:p>
        </p:txBody>
      </p:sp>
      <p:sp>
        <p:nvSpPr>
          <p:cNvPr id="195" name="Google Shape;195;p14"/>
          <p:cNvSpPr txBox="1"/>
          <p:nvPr/>
        </p:nvSpPr>
        <p:spPr>
          <a:xfrm>
            <a:off x="305750" y="6082050"/>
            <a:ext cx="69930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Tempelkan Kartu Elektronik Anda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44450" y="1716141"/>
            <a:ext cx="8039100" cy="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0729"/>
                </a:moveTo>
                <a:cubicBezTo>
                  <a:pt x="4033" y="196503"/>
                  <a:pt x="8816" y="66930"/>
                  <a:pt x="12950" y="66930"/>
                </a:cubicBezTo>
                <a:cubicBezTo>
                  <a:pt x="18766" y="66930"/>
                  <a:pt x="24488" y="-14056"/>
                  <a:pt x="30211" y="2144"/>
                </a:cubicBezTo>
                <a:cubicBezTo>
                  <a:pt x="35466" y="18346"/>
                  <a:pt x="40811" y="-14056"/>
                  <a:pt x="45972" y="18346"/>
                </a:cubicBezTo>
                <a:cubicBezTo>
                  <a:pt x="52072" y="66930"/>
                  <a:pt x="58077" y="2144"/>
                  <a:pt x="64177" y="34528"/>
                </a:cubicBezTo>
                <a:cubicBezTo>
                  <a:pt x="76372" y="99314"/>
                  <a:pt x="88566" y="18346"/>
                  <a:pt x="100672" y="18346"/>
                </a:cubicBezTo>
                <a:cubicBezTo>
                  <a:pt x="107144" y="18346"/>
                  <a:pt x="113527" y="115515"/>
                  <a:pt x="120000" y="115515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14">
            <a:hlinkClick r:id=""/>
          </p:cNvPr>
          <p:cNvSpPr txBox="1"/>
          <p:nvPr/>
        </p:nvSpPr>
        <p:spPr>
          <a:xfrm>
            <a:off x="3313400" y="1020750"/>
            <a:ext cx="1501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30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 sz="3000"/>
          </a:p>
        </p:txBody>
      </p:sp>
      <p:sp>
        <p:nvSpPr>
          <p:cNvPr id="198" name="Google Shape;198;p14">
            <a:hlinkClick r:id="rId3" action="ppaction://hlinksldjump"/>
          </p:cNvPr>
          <p:cNvSpPr/>
          <p:nvPr/>
        </p:nvSpPr>
        <p:spPr>
          <a:xfrm>
            <a:off x="2296550" y="10416450"/>
            <a:ext cx="3011400" cy="95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88" y="110"/>
                </a:moveTo>
                <a:cubicBezTo>
                  <a:pt x="11832" y="8768"/>
                  <a:pt x="24383" y="2998"/>
                  <a:pt x="35429" y="2998"/>
                </a:cubicBezTo>
                <a:cubicBezTo>
                  <a:pt x="46976" y="2998"/>
                  <a:pt x="58775" y="2035"/>
                  <a:pt x="70323" y="2035"/>
                </a:cubicBezTo>
                <a:cubicBezTo>
                  <a:pt x="86640" y="2035"/>
                  <a:pt x="102957" y="-1814"/>
                  <a:pt x="119274" y="1073"/>
                </a:cubicBezTo>
                <a:cubicBezTo>
                  <a:pt x="120278" y="38584"/>
                  <a:pt x="120027" y="78020"/>
                  <a:pt x="119776" y="116499"/>
                </a:cubicBezTo>
                <a:cubicBezTo>
                  <a:pt x="106472" y="124194"/>
                  <a:pt x="91158" y="116499"/>
                  <a:pt x="77603" y="118424"/>
                </a:cubicBezTo>
                <a:cubicBezTo>
                  <a:pt x="64298" y="119381"/>
                  <a:pt x="50993" y="112649"/>
                  <a:pt x="37688" y="114574"/>
                </a:cubicBezTo>
                <a:cubicBezTo>
                  <a:pt x="25387" y="116499"/>
                  <a:pt x="12836" y="114574"/>
                  <a:pt x="786" y="115537"/>
                </a:cubicBezTo>
                <a:cubicBezTo>
                  <a:pt x="1037" y="95334"/>
                  <a:pt x="-217" y="77063"/>
                  <a:pt x="33" y="56861"/>
                </a:cubicBezTo>
                <a:cubicBezTo>
                  <a:pt x="33" y="47241"/>
                  <a:pt x="786" y="37621"/>
                  <a:pt x="786" y="28001"/>
                </a:cubicBezTo>
                <a:cubicBezTo>
                  <a:pt x="535" y="18387"/>
                  <a:pt x="-217" y="8768"/>
                  <a:pt x="284" y="1073"/>
                </a:cubicBezTo>
              </a:path>
            </a:pathLst>
          </a:cu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14">
            <a:hlinkClick r:id="rId4" action="ppaction://hlinksldjump"/>
          </p:cNvPr>
          <p:cNvSpPr txBox="1"/>
          <p:nvPr/>
        </p:nvSpPr>
        <p:spPr>
          <a:xfrm>
            <a:off x="2711450" y="10549800"/>
            <a:ext cx="211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Comic Sans MS"/>
              <a:buNone/>
            </a:pPr>
            <a:r>
              <a:rPr lang="en-US" sz="2900">
                <a:solidFill>
                  <a:srgbClr val="41414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KEMBALI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Macintosh PowerPoint</Application>
  <PresentationFormat>Custom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Gill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D321 2015</cp:lastModifiedBy>
  <cp:revision>1</cp:revision>
  <dcterms:modified xsi:type="dcterms:W3CDTF">2018-10-29T03:11:38Z</dcterms:modified>
</cp:coreProperties>
</file>