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58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959BA1-054B-4A1D-8DAD-8F5ADA4E7239}" v="27" dt="2025-06-18T08:51:08.1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E063-0118-80AF-968C-59E788CF3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CA5FB-2013-7218-3CCA-5668EBBD1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9E0C5-1920-971B-4E79-A717D304B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6F4EE-4AC5-CB91-BF40-BD962184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C5C0-E26A-BD03-8748-C2153A8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A38D-1462-877B-3316-A33E1675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E20D6-978F-E80D-0351-2052BE10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7FA0-7DF8-7962-A8A1-630E85B8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2EFA-E42A-70E2-3700-0ED49FB6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65860-857A-A36D-9D07-D7D21F95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6D7B7-5138-670E-9513-2F114D2E5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ADDE3-E3CE-7CC8-FEBD-1D9C0DC23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C73B6-B181-30D1-B348-EC9F9AC4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A141-A7A7-D4A3-6959-96AFBB28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62C73-79CD-09A7-3BAA-097A6D46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39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0B18-45F4-7D7A-164A-B3B00B28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7C4C4-7B16-3E43-2239-24625B70B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B105-7B25-EE6A-EFCB-E9C118533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BB18E-F22D-E43E-3E31-18E241F1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38EF-AA9B-1B9A-0E37-562ED844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33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AFBD-6596-9E35-AF5F-FC634204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300BE-62DC-5588-58E3-38CDD5EB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ACBA0-D3A9-D3C8-4CB2-14A39C12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E5A43-4F53-516D-F4DC-25B8828B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7A7AE-FE66-68AC-3116-98359956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59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DD4-82AD-0E6D-1D10-8873F37B3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F4CC-930B-D389-0806-794A4B150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221BE-B06F-4013-373C-454BFBD7C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CB9EC-1D13-6318-1FFB-39DE146B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ED17E-E8DB-C7E1-E927-30A61AD0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1FB57-8B89-811B-43E6-0A9A2DEE3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53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CCBF-AB66-C764-8FAF-D3C989C7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9059F-87F3-352C-2ABD-6BFC8BFED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435C7-C0D6-295D-D03F-E78D110FB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4995D-3D71-F0B7-F1EE-7A5ACB22E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C09880-FC8F-F02B-3BC1-21F82644B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2DF7EA-3F8D-667C-9E58-3272A1BF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6D59F2-E4CC-6DE0-4421-E9DBA053B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90286-D1FB-7987-F2E7-0415661C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99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3BD6F-9469-B92B-984C-E92056D9A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592C5-8C77-371F-7E4C-42ADDB60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A55C-88E5-C26C-72A6-B71E7EF1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9FFF4-B947-BE71-F367-22A5F3B0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88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C26EBB-3AB7-4ED4-9D7A-95C90275F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FDBE2-B6C2-1708-7BB9-162454AC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682FC-CAD8-2B7B-5D3B-7F447E85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35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0147A-5F6A-B740-73E4-BC2016163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DB7E-9744-D958-616C-FE13C708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48D6-807F-C0D6-9E0F-00846026B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03235-989F-C867-C6FA-49F7C41C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3D1AA-8A34-B682-A661-B7F8F85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DB284-55C0-060C-580C-2A6973F3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99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6B50-CBD1-8654-6557-1286FBC1F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F870E-4F79-D9ED-6C00-6D108180F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72DD2-ADF6-BA30-66FB-077009D48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E3CD7-C930-564D-C139-76C8D87D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77B1C-0D80-AB6B-70C1-5CA153ED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B37A-22D3-4ECA-83BF-A05D05F7C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9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AE081-1676-47F8-D30B-3B2C460B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E0CD-BA93-0027-EABD-B75CFDF5A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52F69-AFE9-F9AA-B165-F88DF37E5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B1C8E-1999-4DF0-B58D-E9C80F40E4C4}" type="datetimeFigureOut">
              <a:rPr lang="en-GB" smtClean="0"/>
              <a:t>18/06/2025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E779-DD24-1902-1012-9FBEBBE2E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4592E-03B8-8458-3447-03C1EC10CA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F2BCA-5E93-4D8B-B3F4-5C7D825E25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3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0xS68sl2D7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698D-1660-B3DC-74AA-9465D4ED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672 hours since we last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0F6FD-2437-7DB9-0145-9BAE1375E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224 hours of sleep ?</a:t>
            </a:r>
          </a:p>
          <a:p>
            <a:r>
              <a:rPr lang="en-GB" dirty="0"/>
              <a:t>224 hours of job/housework/chores ?</a:t>
            </a:r>
          </a:p>
          <a:p>
            <a:r>
              <a:rPr lang="en-GB" dirty="0"/>
              <a:t>112 hours of fun/hobbies/social/self-care ?</a:t>
            </a:r>
          </a:p>
          <a:p>
            <a:r>
              <a:rPr lang="en-GB" dirty="0"/>
              <a:t>What happened to the other 112 hours?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59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2B12A-F887-0FEE-AAA9-9D0E44A2D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Programming in C#:</a:t>
            </a:r>
          </a:p>
          <a:p>
            <a:pPr lvl="1"/>
            <a:r>
              <a:rPr lang="en-GB" dirty="0"/>
              <a:t>Not interesting</a:t>
            </a:r>
          </a:p>
          <a:p>
            <a:pPr lvl="1"/>
            <a:r>
              <a:rPr lang="en-GB" dirty="0"/>
              <a:t>Too hard</a:t>
            </a:r>
          </a:p>
          <a:p>
            <a:pPr lvl="1"/>
            <a:r>
              <a:rPr lang="en-GB" dirty="0"/>
              <a:t>Wrong language</a:t>
            </a:r>
          </a:p>
          <a:p>
            <a:r>
              <a:rPr lang="en-GB" dirty="0"/>
              <a:t>The teacher:</a:t>
            </a:r>
          </a:p>
          <a:p>
            <a:pPr lvl="1"/>
            <a:r>
              <a:rPr lang="en-GB" dirty="0"/>
              <a:t>Boring</a:t>
            </a:r>
          </a:p>
          <a:p>
            <a:pPr lvl="1"/>
            <a:r>
              <a:rPr lang="en-GB" dirty="0"/>
              <a:t>Not good at teaching</a:t>
            </a:r>
          </a:p>
          <a:p>
            <a:pPr lvl="1"/>
            <a:r>
              <a:rPr lang="en-GB" dirty="0"/>
              <a:t>Too hard</a:t>
            </a:r>
          </a:p>
          <a:p>
            <a:pPr lvl="1"/>
            <a:r>
              <a:rPr lang="en-GB" dirty="0"/>
              <a:t>Too easy</a:t>
            </a:r>
          </a:p>
          <a:p>
            <a:r>
              <a:rPr lang="en-GB" dirty="0"/>
              <a:t>The projects:</a:t>
            </a:r>
          </a:p>
          <a:p>
            <a:pPr lvl="1"/>
            <a:r>
              <a:rPr lang="en-GB" dirty="0"/>
              <a:t> Boring</a:t>
            </a:r>
          </a:p>
          <a:p>
            <a:pPr lvl="1"/>
            <a:r>
              <a:rPr lang="en-GB" dirty="0"/>
              <a:t>Not relevant to a real project</a:t>
            </a:r>
          </a:p>
          <a:p>
            <a:r>
              <a:rPr lang="en-GB" dirty="0"/>
              <a:t>Want a change?</a:t>
            </a:r>
          </a:p>
          <a:p>
            <a:pPr lvl="1"/>
            <a:r>
              <a:rPr lang="en-GB" dirty="0"/>
              <a:t>Follow a book?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580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6B265-373B-612C-96B0-CAE448C2D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0075"/>
            <a:ext cx="10515600" cy="557688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It really doesn’t matter what programming language you learn at this stage</a:t>
            </a:r>
          </a:p>
          <a:p>
            <a:r>
              <a:rPr lang="en-GB" dirty="0"/>
              <a:t>Programming is development</a:t>
            </a:r>
          </a:p>
          <a:p>
            <a:pPr lvl="1"/>
            <a:r>
              <a:rPr lang="en-GB" dirty="0"/>
              <a:t>You have to enjoy development</a:t>
            </a:r>
          </a:p>
          <a:p>
            <a:pPr lvl="1"/>
            <a:r>
              <a:rPr lang="en-GB" dirty="0"/>
              <a:t>Creating a solution to your client’s problem</a:t>
            </a:r>
          </a:p>
          <a:p>
            <a:r>
              <a:rPr lang="en-GB" dirty="0"/>
              <a:t>You learn through practice</a:t>
            </a:r>
          </a:p>
          <a:p>
            <a:pPr lvl="1"/>
            <a:r>
              <a:rPr lang="en-GB" dirty="0"/>
              <a:t>You do not learn by following instructions, reading or watching someone else do it</a:t>
            </a:r>
          </a:p>
          <a:p>
            <a:pPr lvl="1"/>
            <a:r>
              <a:rPr lang="en-GB" dirty="0"/>
              <a:t>You can learn about design principles and patterns, unit testing techniques, all you like:</a:t>
            </a:r>
          </a:p>
          <a:p>
            <a:pPr lvl="2"/>
            <a:r>
              <a:rPr lang="en-GB" dirty="0"/>
              <a:t>But they will not mean anything to you until you have experience of lots of coding.</a:t>
            </a:r>
          </a:p>
          <a:p>
            <a:r>
              <a:rPr lang="en-GB" dirty="0"/>
              <a:t>Effort is the Algorithm</a:t>
            </a:r>
          </a:p>
          <a:p>
            <a:pPr lvl="1"/>
            <a:r>
              <a:rPr lang="en-GB" dirty="0" err="1">
                <a:hlinkClick r:id="rId2"/>
              </a:rPr>
              <a:t>Veritasium</a:t>
            </a:r>
            <a:r>
              <a:rPr lang="en-GB" dirty="0">
                <a:hlinkClick r:id="rId2"/>
              </a:rPr>
              <a:t>: What Everyone Gets Wrong About AI and Learning – Derek Muller Explains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18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D0DC-8A3A-65A3-9C60-02B1C7E01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Which Skill? (Let’s bust </a:t>
            </a:r>
            <a:r>
              <a:rPr lang="en-GB"/>
              <a:t>a myth)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0ADCF-0EB9-02C0-6A46-EAF534450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Language A advertises 1000 vacancies and there are 5000 candidates applying</a:t>
            </a:r>
          </a:p>
          <a:p>
            <a:r>
              <a:rPr lang="en-GB" dirty="0"/>
              <a:t>Language B advertises 100 vacancies and there are 200 candidates applying</a:t>
            </a:r>
          </a:p>
          <a:p>
            <a:r>
              <a:rPr lang="en-GB" dirty="0"/>
              <a:t>Both are popular in the industry and likely to be around forever</a:t>
            </a:r>
          </a:p>
          <a:p>
            <a:r>
              <a:rPr lang="en-GB" dirty="0"/>
              <a:t>As a student, which skill would you choose?</a:t>
            </a:r>
          </a:p>
          <a:p>
            <a:r>
              <a:rPr lang="en-GB" dirty="0"/>
              <a:t>So why are the job sites (and CYF) so f***</a:t>
            </a:r>
            <a:r>
              <a:rPr lang="en-GB" dirty="0" err="1"/>
              <a:t>ing</a:t>
            </a:r>
            <a:r>
              <a:rPr lang="en-GB" dirty="0"/>
              <a:t> obsessed about which languages have the most jobs or are trending?</a:t>
            </a:r>
          </a:p>
          <a:p>
            <a:pPr lvl="1"/>
            <a:r>
              <a:rPr lang="en-GB" dirty="0"/>
              <a:t>(Because it’s the easiest way to make it look as though they are doing their job)</a:t>
            </a:r>
          </a:p>
        </p:txBody>
      </p:sp>
    </p:spTree>
    <p:extLst>
      <p:ext uri="{BB962C8B-B14F-4D97-AF65-F5344CB8AC3E}">
        <p14:creationId xmlns:p14="http://schemas.microsoft.com/office/powerpoint/2010/main" val="153209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E615-1F20-D288-8DAA-ECAC80B78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8AC39-E8B9-7CDB-8197-177F0CEEC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224A21-333D-3488-CEF8-7C2F1F4CD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218627"/>
            <a:ext cx="11517332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5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8BF2-2BAB-1E72-868F-3D95273B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C988-F957-934B-8568-B96A5CB7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9B819-42AC-3576-8E0F-7A939FF08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4"/>
            <a:ext cx="12192000" cy="682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8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275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672 hours since we last met</vt:lpstr>
      <vt:lpstr>PowerPoint Presentation</vt:lpstr>
      <vt:lpstr>PowerPoint Presentation</vt:lpstr>
      <vt:lpstr>Which Skill? (Let’s bust a myth)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Wai T</dc:creator>
  <cp:lastModifiedBy>Wai T</cp:lastModifiedBy>
  <cp:revision>2</cp:revision>
  <dcterms:created xsi:type="dcterms:W3CDTF">2025-06-17T20:10:55Z</dcterms:created>
  <dcterms:modified xsi:type="dcterms:W3CDTF">2025-06-18T12:08:37Z</dcterms:modified>
</cp:coreProperties>
</file>