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07:30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1623 24575,'17'1'0,"0"1"0,0 1 0,0 0 0,0 1 0,21 9 0,-19-7 0,0 0 0,1-1 0,34 3 0,62-3 0,127-11 0,-212 4 0,0-1 0,0-2 0,-1-1 0,1-2 0,-1-1 0,-1-1 0,0-1 0,0-2 0,-1-1 0,-1-1 0,41-29 0,-12 4 0,29-24 0,-37 21 0,-2-3 0,-2-1 0,60-85 0,-78 89 0,22-50 0,-11 20 0,62-147 0,-88 191 0,-2-1 0,-2 0 0,0 0 0,-2 0 0,-1-1 0,-2 0 0,-1-45 0,-2-346-1365,1 400-5461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09:32.2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1376 24575,'108'2'0,"115"-5"0,-204 1 0,0-1 0,-1-1 0,1-1 0,-1-1 0,34-15 0,82-51 0,-103 53 0,185-121 0,-153 97 0,6-10 0,110-105 0,-82 52 0,-19 20 0,-71 77 0,1-1 0,-2 1 0,1-1 0,-1-1 0,-1 1 0,0-1 0,0 0 0,-1 0 0,4-13 0,-2-1 0,-1 0 0,-1 0 0,0-32 0,-3 29 0,0 0 0,2 0 0,0 0 0,2 1 0,2 0 0,10-30 0,-16 54 0,1 0 0,0 0 0,0 0 0,0 1 0,1-1 0,-1 1 0,1 0 0,-1-1 0,1 1 0,0 0 0,0 1 0,0-1 0,0 0 0,4-1 0,51-15 0,-24 8 0,9-4 0,64-11 0,-60 16 0,47-16 0,-54 12 0,1 3 0,0 1 0,0 2 0,1 2 0,0 2 0,0 2 0,66 6 0,-9 7 0,-1 5 0,97 30 0,-194-47-10,8 3-113,0 0 0,0-1 0,0 0-1,0-1 1,1 0 0,-1 0 0,0-1 0,1 0-1,-1 0 1,16-4 0,-4-4-6703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09:58.5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1 110 24575,'15'26'0,"2"-1"0,1 0 0,1-1 0,23 21 0,-4-2 0,-8-10 0,0 0 0,2-3 0,2-1 0,0-1 0,2-2 0,62 35 0,-66-46 0,0-2 0,1-1 0,0-1 0,1-2 0,0-2 0,1-1 0,-1-1 0,51 0 0,-39-5 0,106-4 0,-148 4 0,-1 0 0,1-1 0,-1 0 0,1 0 0,-1 0 0,0 0 0,0 0 0,1-1 0,-1 0 0,0 1 0,0-1 0,0 0 0,0-1 0,-1 1 0,1 0 0,-1-1 0,1 1 0,1-4 0,2-4 0,0 0 0,0 0 0,-2 0 0,6-14 0,-6 12 0,1 1 0,0 0 0,10-16 0,-3 7 0,0 0 0,-1-1 0,9-25 0,-12 25 0,1 0 0,2 0 0,18-28 0,-2 8 0,-20 28 0,1 1 0,0 0 0,13-14 0,-20 25 0,0 0 0,0 0 0,0 1 0,0-1 0,1 0 0,-1 1 0,0-1 0,1 1 0,-1-1 0,0 1 0,1-1 0,-1 1 0,1 0 0,-1 0 0,0 0 0,1 0 0,-1 0 0,1 0 0,-1 0 0,1 0 0,-1 1 0,0-1 0,1 0 0,-1 1 0,0-1 0,1 1 0,-1 0 0,0-1 0,0 1 0,0 0 0,1 0 0,-1 0 0,1 1 0,41 42 0,-32-31 0,24 21 0,1-1 0,2-1 0,0-2 0,2-2 0,2-2 0,67 33 0,-69-42 0,0 0 0,1-3 0,0-2 0,1-1 0,72 9 0,-16-5 0,-58-6 0,0-3 0,1-1 0,-1-3 0,75-3 0,-111 0 0,9 0 0,1-1 0,-1 0 0,1-1 0,-1 0 0,15-7 0,-23 8 0,-1-1 0,-1 1 0,1-1 0,0 1 0,-1-1 0,1 0 0,-1-1 0,0 1 0,0-1 0,0 1 0,0-1 0,-1 0 0,1 0 0,-1 0 0,0 0 0,0 0 0,-1-1 0,1 1 0,0-6 0,4-21 0,5-58 0,-4 18 0,-5 58 0,3-21 0,-5 33 0,0 1 0,0-1 0,0 1 0,0 0 0,1-1 0,-1 1 0,0-1 0,0 1 0,1 0 0,-1-1 0,0 1 0,0 0 0,1 0 0,-1-1 0,0 1 0,1 0 0,-1 0 0,0-1 0,1 1 0,-1 0 0,1 0 0,-1 0 0,0-1 0,1 1 0,-1 0 0,1 0 0,-1 0 0,1 0 0,-1 0 0,0 0 0,1 0 0,-1 0 0,1 0 0,-1 0 0,1 0 0,-1 0 0,0 1 0,1-1 0,-1 0 0,1 0 0,-1 0 0,0 0 0,1 1 0,-1-1 0,0 0 0,1 0 0,-1 1 0,0-1 0,1 0 0,-1 1 0,0-1 0,0 0 0,1 1 0,-1-1 0,0 0 0,0 1 0,0-1 0,1 1 0,-1-1 0,0 0 0,0 1 0,0 0 0,21 27 0,0 2 0,16 35 0,-24-41 0,1 0 0,1-1 0,1 0 0,1-1 0,22 22 0,-33-39 0,0 0 0,1-1 0,-1 0 0,1-1 0,0 1 0,0-1 0,0-1 0,0 1 0,15 2 0,72 6 0,-74-9 0,65 4 0,162-10 0,-240 3 0,-1-1 0,0 0 0,0 0 0,0-1 0,0 0 0,-1 0 0,1 0 0,-1 0 0,1-1 0,-1 0 0,0 0 0,-1-1 0,1 1 0,-1-1 0,7-9 0,6-10 0,29-52 0,-35 57 0,0 0 0,1 0 0,1 1 0,1 1 0,16-16 0,-15 13 0,7-5 0,-21 25 0,0-1 0,0 1 0,0 0 0,1-1 0,-1 1 0,0 0 0,0 0 0,0 0 0,0 0 0,0 0 0,0 0 0,0 0 0,1 1 0,-1-1 0,0 0 0,0 0 0,0 1 0,0-1 0,0 1 0,0-1 0,0 1 0,0-1 0,0 1 0,-1 0 0,1-1 0,0 1 0,0 0 0,0 0 0,1 1 0,20 22 0,-1 1 0,-2 1 0,26 44 0,-32-48 0,0-1 0,1 0 0,2-1 0,0 0 0,1-2 0,0 0 0,35 27 0,-24-27 0,2-1 0,0-2 0,1 0 0,1-3 0,0 0 0,0-2 0,39 7 0,-25-12 0,-1-1 0,1-2 0,0-2 0,85-11 0,-117 8 0,1-1 0,-1 0 0,-1-1 0,1 0 0,-1-1 0,0-1 0,0 0 0,0-1 0,-1 0 0,-1-1 0,1 0 0,-1-1 0,-1 0 0,0-1 0,-1 0 0,0-1 0,0 0 0,-1 0 0,-1 0 0,8-18 0,1 3 0,1 0 0,1 2 0,1 0 0,2 1 0,38-36 0,-31 33 0,-2-1 0,-1-2 0,23-33 0,-35 39 0,-12 21 0,0-1 0,1 1 0,0 0 0,0 0 0,0 0 0,0 0 0,0 0 0,5-4 0,-6 6 0,1 0 0,-1 0 0,1 1 0,-1-1 0,1 1 0,0-1 0,-1 1 0,1 0 0,0-1 0,-1 1 0,1 0 0,0 0 0,0 0 0,-1 1 0,1-1 0,0 0 0,-1 0 0,1 1 0,-1-1 0,1 1 0,0 0 0,-1-1 0,3 3 0,14 6 0,-1 1 0,0 0 0,-1 2 0,0 0 0,21 20 0,69 81 0,-64-66 0,0 1 0,-20-22 0,1-1 0,1 0 0,0-2 0,52 37 0,-66-56 0,0 0 0,0-1 0,1 0 0,-1-1 0,1 0 0,-1 0 0,1-1 0,-1-1 0,17 0 0,31 3 0,-1 5 0,0-2 0,0-3 0,1-2 0,-1-3 0,111-17 0,-140 10 0,0-1 0,-1-1 0,0-2 0,-1 0 0,0-2 0,-1-1 0,-1-1 0,0-1 0,-2-1 0,0-1 0,28-32 0,-35 31 0,0 0 0,22-42 0,-25 42 0,100-199-1365,-103 204-5461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10:16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24575,'26'29'0,"36"50"0,3 5 0,-55-74 0,-1-1 0,1-1 0,0 0 0,1 0 0,0-1 0,0 0 0,20 8 0,91 29 0,-47-19 0,-55-19 0,1 0 0,1-1 0,-1-1 0,1-1 0,23 1 0,113-7 0,-56 0 0,-10 6 0,-51-1 0,0-1 0,1-2 0,47-8 0,-71 3 0,-1 0 0,0-1 0,-1-1 0,0 0 0,0-1 0,0-1 0,-1 0 0,-1-1 0,23-22 0,26-19 0,-11 12 0,72-70 0,-71 48-1365,-38 46-5461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10:32.8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36 24575,'3'1'0,"0"0"0,0 0 0,0 0 0,0 0 0,-1 0 0,1 1 0,0 0 0,-1-1 0,1 1 0,-1 0 0,0 0 0,4 4 0,3 2 0,403 363 0,-377-341 0,86 68 0,-106-88 0,0-1 0,0 0 0,1-1 0,0-1 0,1 0 0,29 7 0,323 48 0,-335-58 0,0-2 0,67-4 0,-85 1 0,0-2 0,0 0 0,-1-1 0,1 0 0,-1-2 0,0 1 0,0-2 0,17-10 0,-14 6 0,-1 0 0,-1-1 0,0 0 0,-1-2 0,0 0 0,-1 0 0,0-1 0,-2-1 0,0 0 0,15-26 0,-6 5 0,115-178 0,-104 167 0,29-57 0,-42 70 0,-19 34 0,1 0 0,-1 0 0,0-1 0,1 1 0,-1 0 0,1 0 0,0 0 0,-1 0 0,1 0 0,0 0 0,0 1 0,-1-1 0,1 0 0,0 0 0,0 0 0,0 1 0,0-1 0,0 0 0,0 1 0,0-1 0,0 1 0,0-1 0,0 1 0,1 0 0,-1-1 0,0 1 0,0 0 0,0 0 0,0 0 0,1 0 0,-1 0 0,0 0 0,0 0 0,0 0 0,1 0 0,-1 1 0,0-1 0,0 0 0,0 1 0,0-1 0,0 1 0,0 0 0,0-1 0,0 1 0,2 1 0,4 4 0,-1 1 0,0 0 0,0 0 0,0 1 0,4 8 0,2 1 0,23 32 0,-3-2 0,1-2 0,3-1 0,63 58 0,-89-94 0,0-1 0,0-1 0,1 0 0,0 0 0,0-1 0,1 0 0,18 4 0,89 16 0,-97-21 0,55 7 0,1-4 0,-1-2 0,141-12 0,-181 1 0,0-1 0,-1-2 0,42-17 0,-14 6 0,32-5 0,119-15 0,-203 39 0,-1-1 0,0 0 0,0-1 0,0 0 0,0-1 0,0 0 0,-1 0 0,0-1 0,0 0 0,0-1 0,0-1 0,-1 1 0,0-1 0,-1-1 0,1 0 0,-2 0 0,1 0 0,-1-1 0,0 0 0,-1-1 0,9-16 0,-14 25 0,-1-1 0,1 1 0,0-1 0,0 1 0,0 0 0,0-1 0,0 1 0,0 0 0,0 0 0,0-1 0,0 1 0,0 0 0,1 0 0,-1 0 0,0 1 0,1-1 0,-1 0 0,1 0 0,-1 1 0,1-1 0,-1 1 0,1-1 0,-1 1 0,1 0 0,-1-1 0,1 1 0,0 0 0,-1 0 0,1 0 0,-1 1 0,1-1 0,0 0 0,-1 0 0,1 1 0,-1-1 0,1 1 0,-1 0 0,1-1 0,-1 1 0,1 0 0,-1 0 0,2 1 0,7 5 0,0 0 0,-1 1 0,1 1 0,11 13 0,-14-15 0,172 218 0,-139-169 0,-25-38 0,0 0 0,1 0 0,1-2 0,0 0 0,1-1 0,1 0 0,0-2 0,1 0 0,0-2 0,1 0 0,23 8 0,8 0 0,1-3 0,0-2 0,1-2 0,0-3 0,1-2 0,0-3 0,0-2 0,95-8 0,-129 3 0,-1 0 0,1-2 0,-1 0 0,0-2 0,32-13 0,91-57 0,-82 42 0,-36 22 0,0-2 0,0-1 0,-2 0 0,0-2 0,-1-1 0,-1-1 0,0 0 0,-2-2 0,0 0 0,-2-1 0,0-1 0,-2-1 0,15-31 0,-23 42 0,0 1 0,1 0 0,1 1 0,0 0 0,0 0 0,1 1 0,20-18 0,13-13 0,-32 28 0,-10 12 0,0 1 0,0-1 0,0 1 0,1-1 0,-1 1 0,0 0 0,1-1 0,-1 1 0,1 0 0,-1 0 0,1 0 0,0 0 0,2-1 0,-3 3 0,1-1 0,0 0 0,-1 1 0,1-1 0,-1 1 0,1 0 0,-1-1 0,1 1 0,-1 0 0,0 0 0,1 0 0,-1 0 0,0 0 0,0 0 0,0 1 0,0-1 0,0 0 0,0 0 0,0 1 0,1 1 0,64 87 0,35 41 0,-86-115 0,0-1 0,1 0 0,1-1 0,0-1 0,32 19 0,-30-21 0,18 10 0,0-2 0,63 23 0,-73-35 0,1-1 0,40 2 0,-14-1 0,-16-3 0,1-1 0,-1-2 0,0-1 0,0-2 0,0-2 0,0-1 0,0-2 0,-1-2 0,0-1 0,58-25 0,-31 10 0,-47 20 0,0-1 0,-1 0 0,1-2 0,-2 0 0,1 0 0,-1-2 0,0 0 0,-1-1 0,15-14 0,16-13 0,-36 32 0,0-2 0,0 1 0,-1-1 0,14-16 0,18-25 0,78-75 0,-111 117 0,18-32 0,-2 1 0,-21 37 0,-1 0 0,0-1 0,1 1 0,-1 0 0,1 0 0,-1 1 0,1-1 0,-1 0 0,1 0 0,0 1 0,-1-1 0,1 1 0,0-1 0,-1 1 0,1 0 0,0 0 0,0-1 0,-1 1 0,1 0 0,0 1 0,0-1 0,2 1 0,6 2 0,1 0 0,-1 1 0,-1 0 0,1 1 0,0 0 0,-1 0 0,9 8 0,64 52 0,-57-43 0,100 94 0,-22-18 0,-83-84 0,2 0 0,-1-2 0,2 0 0,0-2 0,0 0 0,45 12 0,-44-14 0,21 4 0,82 12 0,0-1 0,-77-10 0,-17-3 0,1-2 0,0-1 0,0-1 0,0-2 0,1-2 0,35-2 0,-62-1 0,0 0 0,0-1 0,0 0 0,0-1 0,0 0 0,-1 0 0,1-1 0,-1 1 0,9-7 0,56-50 0,-57 45 0,1 1 0,1 0 0,22-13 0,-14 14 0,-1-2 0,0 0 0,0-2 0,-2-1 0,0 0 0,-1-2 0,32-39 0,4-5 0,-10 14 0,-18 13-682,33-55-1,-52 76-6143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10:59.00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0 613 24575,'5'0'0,"0"-1"0,-1 0 0,1 0 0,-1 0 0,1 0 0,-1-1 0,0 0 0,0 0 0,0 0 0,0 0 0,0-1 0,0 0 0,0 1 0,-1-1 0,1-1 0,-1 1 0,6-8 0,4-6 0,0-1 0,15-30 0,-16 27 0,44-91 0,-40 77 0,1 0 0,2 2 0,29-41 0,-41 66 0,1 0 0,0 1 0,0 0 0,1 0 0,0 1 0,0 0 0,1 0 0,15-6 0,90-30 0,-85 32 0,14-1 0,0 1 0,0 2 0,61-2 0,-9 0 0,-2 3 0,143 7 0,-93 3 0,-103-1 0,0 3 0,-1 1 0,63 18 0,-50-11 0,59 8 0,-73-17 0,-1 3 0,0 1 0,41 15 0,-32-7 0,91 26 0,-137-41 0,1-1 0,0 1 0,-1-1 0,1 0 0,-1 0 0,1 1 0,-1-1 0,1 0 0,-1 0 0,1 0 0,0-1 0,-1 1 0,1 0 0,-1 0 0,1-1 0,-1 1 0,1-1 0,-1 0 0,1 1 0,-1-1 0,0 0 0,1 0 0,-1 0 0,0 0 0,0 0 0,0 0 0,2-2 0,-3 2 0,1-1 0,-1 1 0,0 0 0,0-1 0,0 1 0,0 0 0,0-1 0,-1 1 0,1-1 0,0 1 0,-1 0 0,1-1 0,-1 1 0,1 0 0,-1 0 0,1-1 0,-1 1 0,0 0 0,0 0 0,1 0 0,-1 0 0,0 0 0,0 0 0,0 0 0,0 0 0,-1 0 0,1 0 0,0 1 0,0-1 0,0 0 0,-3 0 0,-18-11-170,0 1-1,0 1 0,-1 2 1,0 0-1,-1 1 0,0 1 1,-40-4-1,35 7-6655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11:36.6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24575,'37'-2'0,"0"-2"0,64-14 0,-63 9 0,0 3 0,43-3 0,-76 9 0,-1 0 0,0 0 0,0 1 0,1-1 0,-1 1 0,0 0 0,0 0 0,0 1 0,0-1 0,0 1 0,0 0 0,0 0 0,0 0 0,-1 0 0,1 1 0,-1-1 0,5 5 0,-3-1 0,-1-1 0,1 1 0,-1 1 0,0-1 0,-1 0 0,0 1 0,0 0 0,0 0 0,2 10 0,0 5 0,-1-1 0,-1 1 0,-1 0 0,-1 0 0,-1 0 0,-3 22 0,0-29 0,0-1 0,0 0 0,-2 0 0,-5 13 0,-2 6 0,12-32 0,0 0 0,0 0 0,0 1 0,0-1 0,0 0 0,0 0 0,0 0 0,0 0 0,0 0 0,1 0 0,-1 0 0,1 0 0,-1 0 0,0 0 0,1 0 0,-1 0 0,1 0 0,0 0 0,-1 0 0,1 0 0,0 0 0,0-1 0,-1 1 0,1 0 0,0-1 0,0 1 0,0 0 0,0-1 0,0 1 0,0-1 0,0 1 0,0-1 0,0 0 0,0 1 0,0-1 0,0 0 0,0 0 0,2 0 0,53 9 0,-42-8 0,240 23 0,70 9 0,-311-32 0,1 2 0,0-1 0,-1 2 0,0 0 0,24 10 0,-33-12 0,-1 0 0,1 1 0,-1-1 0,1 1 0,-1-1 0,0 1 0,0 0 0,-1 1 0,1-1 0,0 0 0,-1 1 0,0-1 0,0 1 0,0 0 0,0 0 0,-1-1 0,1 1 0,-1 0 0,0 1 0,0-1 0,-1 0 0,1 0 0,-1 5 0,2 5 0,-2 0 0,0 1 0,0-1 0,-1 1 0,-1-1 0,-1 0 0,0 0 0,0 0 0,-2 0 0,0-1 0,0 1 0,-1-1 0,-1 0 0,-13 19 0,10-17 0,-1 0 0,0-1 0,-1 0 0,-1 0 0,-1-2 0,1 0 0,-2 0 0,0-1 0,0-1 0,-18 9 0,31-18 0,0 0 0,1-1 0,-1 1 0,0 0 0,1 0 0,-1 1 0,0-1 0,1 0 0,0 0 0,-1 1 0,1-1 0,-2 3 0,3-3 0,-1-1 0,1 1 0,0-1 0,0 1 0,0 0 0,0-1 0,-1 1 0,1-1 0,0 1 0,0 0 0,0-1 0,0 1 0,0-1 0,1 1 0,-1-1 0,0 1 0,0 0 0,0-1 0,0 1 0,1-1 0,-1 1 0,0-1 0,0 1 0,1-1 0,-1 1 0,1 0 0,2 1 0,-1 0 0,1 0 0,-1 0 0,1 0 0,0-1 0,0 1 0,0-1 0,0 0 0,0 0 0,0 0 0,0 0 0,1 0 0,3 0 0,67 5 0,148-6 0,-144-4 0,128 12 0,-200-7 0,0-1 0,1 1 0,-1 0 0,0 1 0,0 0 0,-1 0 0,1 0 0,0 0 0,-1 1 0,1 0 0,-1 0 0,0 1 0,0 0 0,0 0 0,0 0 0,-1 0 0,8 10 0,-7-5 0,0 0 0,-1 0 0,0 0 0,0 1 0,-1 0 0,-1-1 0,1 1 0,-2 0 0,1 0 0,-1 11 0,-1-19 0,4 41 0,-3 54 0,-2-86 0,0 1 0,0-1 0,-1 0 0,0 0 0,-1 0 0,0 0 0,-1 0 0,-1 0 0,1-1 0,-8 11 0,6-13 0,-1 0 0,0-1 0,0 0 0,-16 11 0,-19 19 0,36-32 0,1 1 0,-1-1 0,0-1 0,0 1 0,-13 6 0,-1 1 0,43-7 0,208-8 0,99 3 0,-323 0 0,0 1 0,0 1 0,0 0 0,0 0 0,-1 0 0,1 1 0,0 0 0,-1 0 0,0 0 0,0 1 0,0 0 0,0 0 0,0 1 0,-1-1 0,0 1 0,0 1 0,0-1 0,-1 1 0,0-1 0,0 1 0,0 0 0,-1 1 0,1-1 0,3 12 0,-1-1 0,0 0 0,-1 1 0,-1 0 0,-1-1 0,0 1 0,-1 0 0,-1 1 0,-2 31 0,0-42 0,-1 1 0,1-1 0,-1 0 0,-1-1 0,0 1 0,0 0 0,0-1 0,-1 1 0,0-1 0,0 0 0,-1 0 0,-10 11 0,-3 0 0,-1-1 0,-36 27 0,16-15 0,37-28 0,1 0 0,0 0 0,0 0 0,-1 0 0,1 0 0,0 0 0,0 0 0,0 0 0,0 1 0,0-1 0,0 0 0,1 1 0,-1-1 0,0 0 0,1 1 0,-1 1 0,1-2 0,0-1 0,0 1 0,0-1 0,1 1 0,-1-1 0,0 1 0,1-1 0,-1 0 0,0 1 0,1-1 0,-1 1 0,0-1 0,1 0 0,-1 1 0,1-1 0,-1 0 0,1 0 0,-1 1 0,1-1 0,-1 0 0,1 0 0,-1 0 0,1 1 0,-1-1 0,1 0 0,-1 0 0,1 0 0,0 0 0,0 0 0,53-3 0,-53 3 0,112-20 0,-63 9 0,62-5 0,-98 15 0,0 1 0,1 0 0,-1 1 0,0 0 0,0 1 0,-1 0 0,1 2 0,0-1 0,14 7 0,-24-7 0,1-1 0,-1 1 0,0-1 0,-1 1 0,1 0 0,0 1 0,-1-1 0,0 1 0,0-1 0,0 1 0,0 0 0,0 0 0,-1 1 0,0-1 0,0 0 0,0 1 0,0-1 0,-1 1 0,0 0 0,1-1 0,-2 1 0,1 8 0,1 10 0,-2 0 0,0-1 0,-6 35 0,4-42 0,0-4 0,0 0 0,-1-1 0,0 1 0,-1-1 0,0 1 0,-1-1 0,0 0 0,-1-1 0,0 0 0,0 1 0,-1-2 0,0 1 0,0-1 0,-11 9 0,17-16 0,0 0 0,0 0 0,0-1 0,0 1 0,0 0 0,0 0 0,0 0 0,0 1 0,0-1 0,1 0 0,-1 0 0,0 0 0,1 0 0,-1 1 0,1-1 0,-1 0 0,1 1 0,0-1 0,0 0 0,-1 1 0,1 1 0,1-2 0,-1 0 0,1-1 0,0 1 0,-1 0 0,1 0 0,0 0 0,-1-1 0,1 1 0,0-1 0,0 1 0,0 0 0,0-1 0,-1 1 0,1-1 0,0 0 0,0 1 0,0-1 0,0 0 0,0 1 0,0-1 0,2 0 0,11 1 0,0 0 0,0 0 0,17-3 0,-19 1 0,81-1 0,190-15 0,-183-5 0,-75 15 0,0 1 0,40-5 0,-56 11 0,34-4 0,0 1 0,-1 3 0,1 1 0,47 8 0,-85-7 0,0-1 0,0 1 0,0 0 0,0 0 0,-1 0 0,1 1 0,-1 0 0,1 0 0,-1 0 0,0 0 0,0 1 0,0-1 0,0 1 0,-1 0 0,0 0 0,0 1 0,5 7 0,2 7 0,-2 1 0,0-1 0,6 28 0,-7-26 0,0 0 0,10 22 0,20 44 0,-30-67 0,0-1 0,1-1 0,1 1 0,1-1 0,24 33 0,-33-50 0,1 0 0,-1 0 0,0 1 0,1-1 0,-1 0 0,1 0 0,0-1 0,-1 1 0,1 0 0,-1 0 0,1-1 0,0 1 0,0-1 0,-1 0 0,1 1 0,0-1 0,0 0 0,0 0 0,-1 0 0,1 0 0,0 0 0,0-1 0,-1 1 0,1 0 0,0-1 0,0 0 0,-1 1 0,1-1 0,0 0 0,-1 0 0,1 0 0,-1 0 0,2-1 0,8-6 0,0 0 0,-1 0 0,15-16 0,-12 10 0,39-34 0,65-47 0,-95 80 0,0 1 0,2 1 0,-1 1 0,1 0 0,1 2 0,33-9 0,113-36 0,-148 50 0,0 1 0,0 1 0,1 1 0,-1 0 0,0 2 0,31 4 0,6-2 0,-55-2 0,1 0 0,0 0 0,0 1 0,0 0 0,-1 0 0,1 0 0,0 1 0,-1-1 0,1 1 0,8 6 0,-11-6 0,0 0 0,0 1 0,0 0 0,0-1 0,-1 1 0,1 0 0,-1 1 0,0-1 0,0 0 0,0 1 0,0-1 0,0 1 0,-1-1 0,0 1 0,0 0 0,0 0 0,1 4 0,3 24 0,-4-21 0,0-1 0,1 1 0,0 0 0,1-1 0,1 1 0,-1-1 0,1 0 0,10 16 0,-14-25 0,1-1 0,0 1 0,0 0 0,-1-1 0,1 1 0,0-1 0,0 0 0,0 1 0,0-1 0,-1 1 0,1-1 0,0 0 0,0 0 0,0 0 0,0 0 0,0 1 0,0-1 0,0 0 0,0-1 0,0 1 0,0 0 0,0 0 0,0 0 0,0 0 0,0-1 0,1 0 0,26-13 0,-21 11 0,80-50 0,-50 30 0,53-26 0,-75 43 0,-1 0 0,1 1 0,1 1 0,-1 0 0,1 1 0,-1 0 0,25 0 0,83 3 0,216-12 0,-110-19 0,-137 23 0,151 8 0,-103 3 0,-54 0 0,114 20 0,-189-21 0,0 0 0,0 1 0,0 0 0,0 1 0,-1 0 0,0 1 0,0 0 0,0 0 0,0 1 0,-1 0 0,0 1 0,0 0 0,-1 1 0,0 0 0,0 0 0,-1 1 0,11 15 0,-16-22 0,10 17 0,2-2 0,0 0 0,1 0 0,1-1 0,1-1 0,0-1 0,27 17 0,-41-30 0,-1 0 0,1 0 0,0 0 0,0-1 0,0 1 0,0-1 0,0 0 0,0 0 0,-1 0 0,1 0 0,0-1 0,0 1 0,0-1 0,0 0 0,0 0 0,-1 0 0,1 0 0,0 0 0,-1 0 0,4-3 0,53-41 0,-37 27 0,-8 6 0,0 1 0,1 1 0,1 0 0,-1 1 0,2 0 0,-1 2 0,1 0 0,0 0 0,0 2 0,19-4 0,97-12 0,189-37 0,-25-3 0,-246 54 0,1 1 0,0 3 0,90 7 0,-26-1 0,-59-4 0,0 3 0,1 2 0,-1 3 0,-1 2 0,82 24 0,-6 1 0,-84-24 0,72 26 0,-32-11 0,-64-19 0,47 17 0,-46-12 0,22 8 0,-1 2 0,73 46 0,115 67-515,-198-115-335,-20-10-5976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9:12:02.222"/>
    </inkml:context>
    <inkml:brush xml:id="br0">
      <inkml:brushProperty name="width" value="0.035" units="cm"/>
      <inkml:brushProperty name="height" value="0.035" units="cm"/>
      <inkml:brushProperty name="color" value="#849398"/>
    </inkml:brush>
  </inkml:definitions>
  <inkml:trace contextRef="#ctx0" brushRef="#br0">0 630 24575,'3'-3'0,"0"1"0,0 0 0,-1-1 0,1 1 0,-1-1 0,0 0 0,0 0 0,0 0 0,0 0 0,0 0 0,0-1 0,-1 1 0,1-4 0,2 0 0,45-98 0,-31 64 0,1 1 0,37-57 0,-36 65 0,-16 25 0,0-1 0,1 2 0,0-1 0,0 0 0,0 1 0,1 0 0,0 0 0,12-9 0,44-39 0,-50 42 0,1 0 0,0 0 0,24-14 0,9-7 0,-41 28 0,0 0 0,0 1 0,0 0 0,0 0 0,1 1 0,-1 0 0,1 0 0,0 0 0,0 0 0,0 1 0,0 0 0,1 0 0,-1 1 0,1 0 0,-1 0 0,1 0 0,12 1 0,15 6 0,0 2 0,0 1 0,47 19 0,-6-2 0,-10-4 0,103 50 0,-72-30-1365,-74-35-5461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6697-69F2-0D8C-FF6A-58ACEB4F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9C98-E48B-7F11-25F6-5244C1BE9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AA4B-EFF5-F593-1E5D-0C9765C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77D2-78F6-8C84-9930-FFB6936D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CCC1-A191-5C99-CDDF-F853B96A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2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DA8F-0F1A-800B-E48A-28E833CC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B6AF5-F348-C764-13DE-7B470BC9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AF04-A87C-1EE9-FC4E-3F59A532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E097-8F52-0393-EB38-41F3E23F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EA2A-8B6A-4981-D20C-F5A4D060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A4A66-9362-E8D2-302D-0C495F458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36EA2-B12B-41FB-0078-4FBE7BA6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B6EE-C005-8881-A524-691E5CFB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1957-DCE6-1D2D-490A-FAE60D31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32E7-C6CE-932A-75F5-0C1DDB3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3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64FB-5D47-E3E1-08ED-A4565DAD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A9B-BD9C-DEDB-7273-AC4DF064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2F451-0B3C-0F53-D9AE-F384221F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46C2-E21F-7657-3B4A-57D2D255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31A4-97E9-0003-4AEA-9CE643CC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2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097E-B007-22F3-3D8A-9F13CF7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9DA9-8E1F-1B74-0E3A-EB226968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E0ED-D090-654E-A451-02A51EFF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C2B6-C458-3454-BE4D-51230D5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2CCB-78E8-6376-3AF9-7C10603E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6BB3-F85B-E9B9-429B-DF94FE60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CE5E-B75D-087F-7A3B-6D035726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0AB33-8E54-7F20-FF2E-DECCB5F0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A53C2-F04E-2466-820A-12D34562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6BC7C-0F01-6A9F-AA76-B535AB31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900D-60F8-CB9E-359E-D6F2744B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D336-A6EB-E026-D2F5-496DBC9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8AE8E-9391-E65E-2B0B-5A727138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5817-0C5D-BAED-646A-DCD3591B9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BC904-3061-6AB7-9582-3B3238A7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97E46-9752-FFC1-AE49-12AFF953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30106-B932-4403-97D5-93649516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50090-F8D5-2FFA-DEB5-8244E3C0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A38C8-3790-D4C5-31D2-8A5EB823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B5E-313D-42C8-6D2B-7EA54FD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F9D02-FAB7-895B-802E-E396C0E6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BD4B-51A8-9EC4-86AE-88B95416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7D970-2B41-DA64-BFFB-30B235E2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0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6E0D7-0F2F-BA5F-B001-871F70C0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A87A3-9BF1-31A9-D68E-C0103E1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681C4-110B-F07A-29B1-F100EC28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09A6-06C0-4700-4C0F-61B056E8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243B-5EBA-B496-6DCC-0F1DD96F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CBAC-E6B7-F644-B92C-5B83F273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453FA-94E9-83E1-45E2-297DBFC7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28DE-3E5A-DE35-7CD1-E1D86395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9FE5-DE18-FC3C-5694-274905B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A3D-7DEB-2536-5620-66AF5DA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4586-AC93-14A7-1762-A8BB2D1A7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466B3-9DB4-3E6F-15FE-77F3AA9F8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F94A-8527-B33A-0F21-B23A0FA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99E84-A6EE-3226-38DA-D6722C05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6920-EE11-641E-6432-DBD954E1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74031-EE50-5A5C-87C8-BF9EDD5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7D92-7864-9CF5-956B-C505569A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6E69-5487-83C5-F102-FE0BBF1A6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ED04C-4841-45FD-BA22-34C603CD2BD1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B6D6-3417-5B2C-8C77-C59691C8C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B793-E857-80DA-4625-94FA39FE6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F6DE7-7B04-497E-A133-01877AB03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8362-0A87-C546-7B74-A761C62FF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Tfl</a:t>
            </a:r>
            <a:r>
              <a:rPr lang="en-GB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A36B0-8A55-8272-45DF-F99D103C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0065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D9AC-8267-C17A-0213-7D0D1224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28CAFF-005C-DF2D-818B-141187EF887A}"/>
              </a:ext>
            </a:extLst>
          </p:cNvPr>
          <p:cNvSpPr/>
          <p:nvPr/>
        </p:nvSpPr>
        <p:spPr>
          <a:xfrm>
            <a:off x="1588655" y="1516712"/>
            <a:ext cx="2275438" cy="1976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Why do we need it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Who uses it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What do we get out of it</a:t>
            </a:r>
          </a:p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9A506-2403-88AC-BDFA-6C0F79003D72}"/>
              </a:ext>
            </a:extLst>
          </p:cNvPr>
          <p:cNvSpPr/>
          <p:nvPr/>
        </p:nvSpPr>
        <p:spPr>
          <a:xfrm>
            <a:off x="7627591" y="1516712"/>
            <a:ext cx="2275438" cy="1976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What are we working with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What’s the data mean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Do we understand it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Does it work</a:t>
            </a:r>
          </a:p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220A0C-F364-876F-E699-D9EEDEB668F0}"/>
              </a:ext>
            </a:extLst>
          </p:cNvPr>
          <p:cNvSpPr/>
          <p:nvPr/>
        </p:nvSpPr>
        <p:spPr>
          <a:xfrm>
            <a:off x="1588655" y="4103832"/>
            <a:ext cx="2275438" cy="1976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Tech stack and protocols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How fast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Scaling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Failover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Security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Logging</a:t>
            </a:r>
          </a:p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7D171A-FB0C-AE58-01A9-21DB36923BE4}"/>
              </a:ext>
            </a:extLst>
          </p:cNvPr>
          <p:cNvSpPr/>
          <p:nvPr/>
        </p:nvSpPr>
        <p:spPr>
          <a:xfrm>
            <a:off x="7627591" y="4103832"/>
            <a:ext cx="2275438" cy="1976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Requirements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What will it do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How fast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How many users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Availability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Security</a:t>
            </a:r>
          </a:p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78C3EB-0193-88F5-39FF-E2EF8D378D0F}"/>
              </a:ext>
            </a:extLst>
          </p:cNvPr>
          <p:cNvSpPr/>
          <p:nvPr/>
        </p:nvSpPr>
        <p:spPr>
          <a:xfrm>
            <a:off x="4687455" y="2812907"/>
            <a:ext cx="2275438" cy="1976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Systems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 err="1"/>
              <a:t>Subsytems</a:t>
            </a:r>
            <a:endParaRPr lang="en-GB" sz="1200" dirty="0"/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Boundaries</a:t>
            </a:r>
          </a:p>
          <a:p>
            <a:pPr marL="285750" lvl="1" indent="-285750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Feeds and Interfaces</a:t>
            </a:r>
          </a:p>
          <a:p>
            <a:pPr algn="ctr"/>
            <a:endParaRPr lang="en-GB" dirty="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F0C74C4E-91C0-C0D9-C9CE-2FBA8CFB9791}"/>
              </a:ext>
            </a:extLst>
          </p:cNvPr>
          <p:cNvSpPr/>
          <p:nvPr/>
        </p:nvSpPr>
        <p:spPr>
          <a:xfrm>
            <a:off x="4374242" y="1858458"/>
            <a:ext cx="2854035" cy="17397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DAD61C3-9667-17F8-A179-8A069CFCEC28}"/>
              </a:ext>
            </a:extLst>
          </p:cNvPr>
          <p:cNvSpPr/>
          <p:nvPr/>
        </p:nvSpPr>
        <p:spPr>
          <a:xfrm>
            <a:off x="4398156" y="5569528"/>
            <a:ext cx="2854035" cy="17397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390318F3-2BCE-0136-D7DE-E3AC4114BA4A}"/>
              </a:ext>
            </a:extLst>
          </p:cNvPr>
          <p:cNvSpPr/>
          <p:nvPr/>
        </p:nvSpPr>
        <p:spPr>
          <a:xfrm rot="5400000">
            <a:off x="2626873" y="3717552"/>
            <a:ext cx="418524" cy="1347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EEC13D9C-5E8F-D574-1FE2-13FC1006CBB6}"/>
              </a:ext>
            </a:extLst>
          </p:cNvPr>
          <p:cNvSpPr/>
          <p:nvPr/>
        </p:nvSpPr>
        <p:spPr>
          <a:xfrm rot="5400000">
            <a:off x="8537576" y="3703159"/>
            <a:ext cx="418524" cy="1347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0A84C3A-4C7B-D8C1-D897-B28D698154B5}"/>
              </a:ext>
            </a:extLst>
          </p:cNvPr>
          <p:cNvSpPr/>
          <p:nvPr/>
        </p:nvSpPr>
        <p:spPr>
          <a:xfrm rot="8607584">
            <a:off x="7080406" y="2640529"/>
            <a:ext cx="418524" cy="1347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EE0077A-1674-963B-BE8D-31288A901E02}"/>
              </a:ext>
            </a:extLst>
          </p:cNvPr>
          <p:cNvSpPr/>
          <p:nvPr/>
        </p:nvSpPr>
        <p:spPr>
          <a:xfrm rot="8607584">
            <a:off x="4146905" y="4845807"/>
            <a:ext cx="418524" cy="1347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7CA9F697-B14B-B303-3F38-90E7F43832EB}"/>
              </a:ext>
            </a:extLst>
          </p:cNvPr>
          <p:cNvSpPr/>
          <p:nvPr/>
        </p:nvSpPr>
        <p:spPr>
          <a:xfrm rot="12549653">
            <a:off x="4111336" y="2737735"/>
            <a:ext cx="418524" cy="1347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F72244A6-845E-E2CC-0B3A-87C758E560FA}"/>
              </a:ext>
            </a:extLst>
          </p:cNvPr>
          <p:cNvSpPr/>
          <p:nvPr/>
        </p:nvSpPr>
        <p:spPr>
          <a:xfrm rot="12549653">
            <a:off x="7042929" y="4918993"/>
            <a:ext cx="418524" cy="1347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3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619A-F93E-4585-3718-C5D31A92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– The </a:t>
            </a:r>
            <a:r>
              <a:rPr lang="en-GB" dirty="0" err="1"/>
              <a:t>Tfl</a:t>
            </a:r>
            <a:r>
              <a:rPr lang="en-GB" dirty="0"/>
              <a:t>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F8467-042F-1520-40B1-E9219DC8034A}"/>
              </a:ext>
            </a:extLst>
          </p:cNvPr>
          <p:cNvSpPr txBox="1"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Unit Test Project – </a:t>
            </a:r>
            <a:r>
              <a:rPr lang="en-GB" dirty="0" err="1"/>
              <a:t>TestTflObjects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LineClient.MetaModesAsync</a:t>
            </a:r>
            <a:r>
              <a:rPr lang="en-GB" dirty="0"/>
              <a:t> 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Modes are tube, </a:t>
            </a:r>
            <a:r>
              <a:rPr lang="en-GB" dirty="0" err="1"/>
              <a:t>dlr</a:t>
            </a:r>
            <a:r>
              <a:rPr lang="en-GB" dirty="0"/>
              <a:t>, </a:t>
            </a:r>
            <a:r>
              <a:rPr lang="en-GB" dirty="0" err="1"/>
              <a:t>elizabeth</a:t>
            </a:r>
            <a:r>
              <a:rPr lang="en-GB" dirty="0"/>
              <a:t>-line, bus, walking, national-rail, many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LineClient.GetByModeAsync</a:t>
            </a:r>
            <a:r>
              <a:rPr lang="en-GB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tube – </a:t>
            </a:r>
            <a:r>
              <a:rPr lang="en-GB" dirty="0" err="1"/>
              <a:t>bakerloo</a:t>
            </a:r>
            <a:r>
              <a:rPr lang="en-GB" dirty="0"/>
              <a:t>, central, etc…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elizabeth</a:t>
            </a:r>
            <a:r>
              <a:rPr lang="en-GB" dirty="0"/>
              <a:t>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Dlr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LineClient.RouteSequenceAsync</a:t>
            </a:r>
            <a:r>
              <a:rPr lang="en-GB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Routes are sequences of stations on a line, in order of travel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routes skip stations?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Lines are NOT </a:t>
            </a:r>
            <a:r>
              <a:rPr lang="en-GB" b="1" dirty="0"/>
              <a:t>lines</a:t>
            </a:r>
            <a:r>
              <a:rPr lang="en-GB" dirty="0"/>
              <a:t>! The branch and join and one of them is even a circle!</a:t>
            </a:r>
          </a:p>
        </p:txBody>
      </p:sp>
    </p:spTree>
    <p:extLst>
      <p:ext uri="{BB962C8B-B14F-4D97-AF65-F5344CB8AC3E}">
        <p14:creationId xmlns:p14="http://schemas.microsoft.com/office/powerpoint/2010/main" val="47978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0479DA-D377-B205-9A80-588740F2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480"/>
            <a:ext cx="12192000" cy="19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3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549C2-D606-58EF-B5FC-9A20BB7B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1895261"/>
            <a:ext cx="10774279" cy="30674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53E2F4-AFBB-9601-C2C6-F4CBD78C4C8D}"/>
                  </a:ext>
                </a:extLst>
              </p14:cNvPr>
              <p14:cNvContentPartPr/>
              <p14:nvPr/>
            </p14:nvContentPartPr>
            <p14:xfrm>
              <a:off x="3026304" y="4152096"/>
              <a:ext cx="586080" cy="60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53E2F4-AFBB-9601-C2C6-F4CBD78C4C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184" y="4145976"/>
                <a:ext cx="5983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79C962-1C5E-F87F-2A81-445478AF36EF}"/>
                  </a:ext>
                </a:extLst>
              </p14:cNvPr>
              <p14:cNvContentPartPr/>
              <p14:nvPr/>
            </p14:nvContentPartPr>
            <p14:xfrm>
              <a:off x="3684744" y="3509856"/>
              <a:ext cx="1012680" cy="496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79C962-1C5E-F87F-2A81-445478AF36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8624" y="3503736"/>
                <a:ext cx="10249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9CE24A-0F1F-4C7A-587E-E5A7CBC42FB3}"/>
                  </a:ext>
                </a:extLst>
              </p14:cNvPr>
              <p14:cNvContentPartPr/>
              <p14:nvPr/>
            </p14:nvContentPartPr>
            <p14:xfrm>
              <a:off x="4763664" y="3508416"/>
              <a:ext cx="2438640" cy="252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9CE24A-0F1F-4C7A-587E-E5A7CBC42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7544" y="3502296"/>
                <a:ext cx="2450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52236F-BF0C-CC98-FDC9-0D1C49BA91E8}"/>
                  </a:ext>
                </a:extLst>
              </p14:cNvPr>
              <p14:cNvContentPartPr/>
              <p14:nvPr/>
            </p14:nvContentPartPr>
            <p14:xfrm>
              <a:off x="7223544" y="3516336"/>
              <a:ext cx="597240" cy="143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52236F-BF0C-CC98-FDC9-0D1C49BA91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7424" y="3510216"/>
                <a:ext cx="609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44016E-AE25-ABF2-7675-CB1BC944F630}"/>
                  </a:ext>
                </a:extLst>
              </p14:cNvPr>
              <p14:cNvContentPartPr/>
              <p14:nvPr/>
            </p14:nvContentPartPr>
            <p14:xfrm>
              <a:off x="7854264" y="3535056"/>
              <a:ext cx="3378240" cy="28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44016E-AE25-ABF2-7675-CB1BC944F6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8144" y="3528936"/>
                <a:ext cx="3390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E058B0-7B23-13A4-EF8F-31E24E8E114C}"/>
                  </a:ext>
                </a:extLst>
              </p14:cNvPr>
              <p14:cNvContentPartPr/>
              <p14:nvPr/>
            </p14:nvContentPartPr>
            <p14:xfrm>
              <a:off x="2752344" y="3866616"/>
              <a:ext cx="777240" cy="22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E058B0-7B23-13A4-EF8F-31E24E8E11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6224" y="3860496"/>
                <a:ext cx="789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CDFF569-B899-1A35-496F-C1CC02C6B408}"/>
                  </a:ext>
                </a:extLst>
              </p14:cNvPr>
              <p14:cNvContentPartPr/>
              <p14:nvPr/>
            </p14:nvContentPartPr>
            <p14:xfrm>
              <a:off x="1060704" y="2168136"/>
              <a:ext cx="3608280" cy="1109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CDFF569-B899-1A35-496F-C1CC02C6B4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4584" y="2162016"/>
                <a:ext cx="362052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3BD973-535F-F3F3-CFDE-4378FC531F2B}"/>
                  </a:ext>
                </a:extLst>
              </p14:cNvPr>
              <p14:cNvContentPartPr/>
              <p14:nvPr/>
            </p14:nvContentPartPr>
            <p14:xfrm>
              <a:off x="7196184" y="3046896"/>
              <a:ext cx="419760" cy="226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3BD973-535F-F3F3-CFDE-4378FC531F2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90064" y="3040776"/>
                <a:ext cx="43200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34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38B-3FE7-2BDE-B1BD-E6C3BB2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44D9-3B06-7E95-91D9-3E9957C6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want to do?</a:t>
            </a:r>
          </a:p>
          <a:p>
            <a:r>
              <a:rPr lang="en-GB" dirty="0"/>
              <a:t>So many options</a:t>
            </a:r>
          </a:p>
          <a:p>
            <a:r>
              <a:rPr lang="en-GB" dirty="0"/>
              <a:t>One Idea:</a:t>
            </a:r>
          </a:p>
          <a:p>
            <a:pPr lvl="1"/>
            <a:r>
              <a:rPr lang="en-GB" dirty="0"/>
              <a:t>Do a tube arrivals display</a:t>
            </a:r>
          </a:p>
          <a:p>
            <a:pPr lvl="1"/>
            <a:r>
              <a:rPr lang="en-GB" dirty="0"/>
              <a:t>Select a platform:</a:t>
            </a:r>
          </a:p>
          <a:p>
            <a:pPr lvl="2"/>
            <a:r>
              <a:rPr lang="en-GB" dirty="0"/>
              <a:t>Use a navigator, choose a line, then a station then a platform</a:t>
            </a:r>
          </a:p>
          <a:p>
            <a:pPr lvl="2"/>
            <a:r>
              <a:rPr lang="en-GB" dirty="0"/>
              <a:t>Store a user’s favourites</a:t>
            </a:r>
          </a:p>
          <a:p>
            <a:pPr lvl="2"/>
            <a:r>
              <a:rPr lang="en-GB" dirty="0"/>
              <a:t>Search by name</a:t>
            </a:r>
          </a:p>
          <a:p>
            <a:pPr lvl="1"/>
            <a:r>
              <a:rPr lang="en-GB" dirty="0"/>
              <a:t>Display destination and  predicted time of arrival, just like on the platform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19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7CBE-A630-A8C5-BA7B-981CE749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521E-8567-3943-80DD-A72909C1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Api Endpoint Inventory</a:t>
            </a:r>
          </a:p>
          <a:p>
            <a:pPr lvl="1"/>
            <a:r>
              <a:rPr lang="en-GB" dirty="0" err="1"/>
              <a:t>LineClient</a:t>
            </a:r>
            <a:endParaRPr lang="en-GB" dirty="0"/>
          </a:p>
          <a:p>
            <a:pPr lvl="1"/>
            <a:r>
              <a:rPr lang="en-GB" dirty="0" err="1"/>
              <a:t>JourneyClient</a:t>
            </a:r>
            <a:endParaRPr lang="en-GB" dirty="0"/>
          </a:p>
          <a:p>
            <a:r>
              <a:rPr lang="en-GB" dirty="0"/>
              <a:t>Ids</a:t>
            </a:r>
          </a:p>
          <a:p>
            <a:pPr lvl="1"/>
            <a:r>
              <a:rPr lang="en-GB" dirty="0"/>
              <a:t>Mode (so many modes we can work with),</a:t>
            </a:r>
          </a:p>
          <a:p>
            <a:pPr lvl="1"/>
            <a:r>
              <a:rPr lang="en-GB" dirty="0"/>
              <a:t>Line (Are busses and national rail modelled in the same way?)</a:t>
            </a:r>
          </a:p>
          <a:p>
            <a:pPr lvl="1"/>
            <a:r>
              <a:rPr lang="en-GB" dirty="0"/>
              <a:t>Station (Are bus stops the same as stations?)</a:t>
            </a:r>
          </a:p>
          <a:p>
            <a:pPr lvl="1"/>
            <a:r>
              <a:rPr lang="en-GB" dirty="0"/>
              <a:t>Service Type</a:t>
            </a:r>
          </a:p>
          <a:p>
            <a:r>
              <a:rPr lang="en-GB" dirty="0"/>
              <a:t>We can use Unit Tests to research and understand what is available</a:t>
            </a:r>
          </a:p>
        </p:txBody>
      </p:sp>
    </p:spTree>
    <p:extLst>
      <p:ext uri="{BB962C8B-B14F-4D97-AF65-F5344CB8AC3E}">
        <p14:creationId xmlns:p14="http://schemas.microsoft.com/office/powerpoint/2010/main" val="12616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 Tfl Project</vt:lpstr>
      <vt:lpstr>Analysis</vt:lpstr>
      <vt:lpstr>Domain – The Tfl Data</vt:lpstr>
      <vt:lpstr>PowerPoint Presentation</vt:lpstr>
      <vt:lpstr>PowerPoint Presentation</vt:lpstr>
      <vt:lpstr>Requirement</vt:lpstr>
      <vt:lpstr>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6</cp:revision>
  <dcterms:created xsi:type="dcterms:W3CDTF">2025-07-02T07:32:24Z</dcterms:created>
  <dcterms:modified xsi:type="dcterms:W3CDTF">2025-07-03T20:13:17Z</dcterms:modified>
</cp:coreProperties>
</file>