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1" r:id="rId4"/>
    <p:sldId id="262" r:id="rId5"/>
    <p:sldId id="268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84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AB4BC-1DF9-4637-A640-33D118F8FE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75670F-79BF-4438-AD18-DE1BE77BAD5C}">
      <dgm:prSet/>
      <dgm:spPr/>
      <dgm:t>
        <a:bodyPr/>
        <a:lstStyle/>
        <a:p>
          <a:r>
            <a:rPr lang="en-GB"/>
            <a:t>Help you in writing code, e.g. testing endpoints of external apis, testing database clients</a:t>
          </a:r>
          <a:endParaRPr lang="en-US"/>
        </a:p>
      </dgm:t>
    </dgm:pt>
    <dgm:pt modelId="{33AF7A9B-8944-43A6-B211-8F27783107E7}" type="parTrans" cxnId="{F9554418-E686-4213-9712-9BE094C91C38}">
      <dgm:prSet/>
      <dgm:spPr/>
      <dgm:t>
        <a:bodyPr/>
        <a:lstStyle/>
        <a:p>
          <a:endParaRPr lang="en-US"/>
        </a:p>
      </dgm:t>
    </dgm:pt>
    <dgm:pt modelId="{140C782F-A750-4146-B643-65006E91E0C2}" type="sibTrans" cxnId="{F9554418-E686-4213-9712-9BE094C91C38}">
      <dgm:prSet/>
      <dgm:spPr/>
      <dgm:t>
        <a:bodyPr/>
        <a:lstStyle/>
        <a:p>
          <a:endParaRPr lang="en-US"/>
        </a:p>
      </dgm:t>
    </dgm:pt>
    <dgm:pt modelId="{CA56E65B-E7FB-4EBA-AA3F-F7013E50CE4C}">
      <dgm:prSet/>
      <dgm:spPr/>
      <dgm:t>
        <a:bodyPr/>
        <a:lstStyle/>
        <a:p>
          <a:r>
            <a:rPr lang="en-GB"/>
            <a:t>Make sure you know as soon as you break something (it takes a long longer to fix a bug that was introduced a long time ago)</a:t>
          </a:r>
          <a:endParaRPr lang="en-US"/>
        </a:p>
      </dgm:t>
    </dgm:pt>
    <dgm:pt modelId="{2917317B-DE44-4EFD-861E-D9C972ED0314}" type="parTrans" cxnId="{F7E49063-A9CE-4074-AC49-690D5EF86D65}">
      <dgm:prSet/>
      <dgm:spPr/>
      <dgm:t>
        <a:bodyPr/>
        <a:lstStyle/>
        <a:p>
          <a:endParaRPr lang="en-US"/>
        </a:p>
      </dgm:t>
    </dgm:pt>
    <dgm:pt modelId="{B28E6FB9-41CE-4633-925B-D01A44D08632}" type="sibTrans" cxnId="{F7E49063-A9CE-4074-AC49-690D5EF86D65}">
      <dgm:prSet/>
      <dgm:spPr/>
      <dgm:t>
        <a:bodyPr/>
        <a:lstStyle/>
        <a:p>
          <a:endParaRPr lang="en-US"/>
        </a:p>
      </dgm:t>
    </dgm:pt>
    <dgm:pt modelId="{43E29993-9BE0-4CDC-8C37-E40FF1502F01}">
      <dgm:prSet/>
      <dgm:spPr/>
      <dgm:t>
        <a:bodyPr/>
        <a:lstStyle/>
        <a:p>
          <a:r>
            <a:rPr lang="en-GB"/>
            <a:t>Force you to write modular code (so that your components have single responsibility)</a:t>
          </a:r>
          <a:endParaRPr lang="en-US"/>
        </a:p>
      </dgm:t>
    </dgm:pt>
    <dgm:pt modelId="{3BFF26DC-60ED-4885-A637-21A7725B2F38}" type="parTrans" cxnId="{2C352AB6-5F76-492F-A976-E57128A0D004}">
      <dgm:prSet/>
      <dgm:spPr/>
      <dgm:t>
        <a:bodyPr/>
        <a:lstStyle/>
        <a:p>
          <a:endParaRPr lang="en-US"/>
        </a:p>
      </dgm:t>
    </dgm:pt>
    <dgm:pt modelId="{721FB5AA-E955-4EB9-B42B-60C09CB03CA0}" type="sibTrans" cxnId="{2C352AB6-5F76-492F-A976-E57128A0D004}">
      <dgm:prSet/>
      <dgm:spPr/>
      <dgm:t>
        <a:bodyPr/>
        <a:lstStyle/>
        <a:p>
          <a:endParaRPr lang="en-US"/>
        </a:p>
      </dgm:t>
    </dgm:pt>
    <dgm:pt modelId="{EB49C836-94CE-4444-BE5E-6BDDA20767BB}">
      <dgm:prSet/>
      <dgm:spPr/>
      <dgm:t>
        <a:bodyPr/>
        <a:lstStyle/>
        <a:p>
          <a:r>
            <a:rPr lang="en-GB"/>
            <a:t>Try writing the unit test first. You might be surprised at how well it works.</a:t>
          </a:r>
          <a:endParaRPr lang="en-US"/>
        </a:p>
      </dgm:t>
    </dgm:pt>
    <dgm:pt modelId="{DF8960ED-5B56-498F-B581-EA8EDF6167BB}" type="parTrans" cxnId="{1DFCAB95-5D27-4F5D-9F04-3BB9398D723E}">
      <dgm:prSet/>
      <dgm:spPr/>
      <dgm:t>
        <a:bodyPr/>
        <a:lstStyle/>
        <a:p>
          <a:endParaRPr lang="en-US"/>
        </a:p>
      </dgm:t>
    </dgm:pt>
    <dgm:pt modelId="{FF6319F9-349A-4814-8CEC-AE141D6F67C6}" type="sibTrans" cxnId="{1DFCAB95-5D27-4F5D-9F04-3BB9398D723E}">
      <dgm:prSet/>
      <dgm:spPr/>
      <dgm:t>
        <a:bodyPr/>
        <a:lstStyle/>
        <a:p>
          <a:endParaRPr lang="en-US"/>
        </a:p>
      </dgm:t>
    </dgm:pt>
    <dgm:pt modelId="{15F31086-0CBC-4A17-A98C-2D9014C75F87}" type="pres">
      <dgm:prSet presAssocID="{65FAB4BC-1DF9-4637-A640-33D118F8FEC5}" presName="root" presStyleCnt="0">
        <dgm:presLayoutVars>
          <dgm:dir/>
          <dgm:resizeHandles val="exact"/>
        </dgm:presLayoutVars>
      </dgm:prSet>
      <dgm:spPr/>
    </dgm:pt>
    <dgm:pt modelId="{0D0AAD0B-338E-480E-8CA3-7B3133D5F8BE}" type="pres">
      <dgm:prSet presAssocID="{6475670F-79BF-4438-AD18-DE1BE77BAD5C}" presName="compNode" presStyleCnt="0"/>
      <dgm:spPr/>
    </dgm:pt>
    <dgm:pt modelId="{7889C976-C188-421C-9D81-54DF7EBA6F10}" type="pres">
      <dgm:prSet presAssocID="{6475670F-79BF-4438-AD18-DE1BE77BAD5C}" presName="bgRect" presStyleLbl="bgShp" presStyleIdx="0" presStyleCnt="4"/>
      <dgm:spPr/>
    </dgm:pt>
    <dgm:pt modelId="{A88E534C-31E8-4359-BF59-3006E2FF8043}" type="pres">
      <dgm:prSet presAssocID="{6475670F-79BF-4438-AD18-DE1BE77BAD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439FF8C-B181-4859-B064-C22CC7E51DD0}" type="pres">
      <dgm:prSet presAssocID="{6475670F-79BF-4438-AD18-DE1BE77BAD5C}" presName="spaceRect" presStyleCnt="0"/>
      <dgm:spPr/>
    </dgm:pt>
    <dgm:pt modelId="{02362BB7-C4BC-4ECA-A02C-2B2E3FBF9298}" type="pres">
      <dgm:prSet presAssocID="{6475670F-79BF-4438-AD18-DE1BE77BAD5C}" presName="parTx" presStyleLbl="revTx" presStyleIdx="0" presStyleCnt="4">
        <dgm:presLayoutVars>
          <dgm:chMax val="0"/>
          <dgm:chPref val="0"/>
        </dgm:presLayoutVars>
      </dgm:prSet>
      <dgm:spPr/>
    </dgm:pt>
    <dgm:pt modelId="{E8DECB01-FBC0-48B8-A6A3-93E26028CB12}" type="pres">
      <dgm:prSet presAssocID="{140C782F-A750-4146-B643-65006E91E0C2}" presName="sibTrans" presStyleCnt="0"/>
      <dgm:spPr/>
    </dgm:pt>
    <dgm:pt modelId="{585538F4-B5B9-4000-975E-243A47CCB7FB}" type="pres">
      <dgm:prSet presAssocID="{CA56E65B-E7FB-4EBA-AA3F-F7013E50CE4C}" presName="compNode" presStyleCnt="0"/>
      <dgm:spPr/>
    </dgm:pt>
    <dgm:pt modelId="{BC19A9DB-4BF1-4B39-A94D-53DAE0EFA2B9}" type="pres">
      <dgm:prSet presAssocID="{CA56E65B-E7FB-4EBA-AA3F-F7013E50CE4C}" presName="bgRect" presStyleLbl="bgShp" presStyleIdx="1" presStyleCnt="4"/>
      <dgm:spPr/>
    </dgm:pt>
    <dgm:pt modelId="{285B1EB3-DB51-418E-8330-12E2A62A34F7}" type="pres">
      <dgm:prSet presAssocID="{CA56E65B-E7FB-4EBA-AA3F-F7013E50CE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C61990C4-D8F1-4E99-9396-9DB752833E10}" type="pres">
      <dgm:prSet presAssocID="{CA56E65B-E7FB-4EBA-AA3F-F7013E50CE4C}" presName="spaceRect" presStyleCnt="0"/>
      <dgm:spPr/>
    </dgm:pt>
    <dgm:pt modelId="{CD1AB5FB-26E4-4DE8-B6BC-25E40E9C3AEF}" type="pres">
      <dgm:prSet presAssocID="{CA56E65B-E7FB-4EBA-AA3F-F7013E50CE4C}" presName="parTx" presStyleLbl="revTx" presStyleIdx="1" presStyleCnt="4">
        <dgm:presLayoutVars>
          <dgm:chMax val="0"/>
          <dgm:chPref val="0"/>
        </dgm:presLayoutVars>
      </dgm:prSet>
      <dgm:spPr/>
    </dgm:pt>
    <dgm:pt modelId="{59908C8A-04C5-493A-83BC-307B1FDC484C}" type="pres">
      <dgm:prSet presAssocID="{B28E6FB9-41CE-4633-925B-D01A44D08632}" presName="sibTrans" presStyleCnt="0"/>
      <dgm:spPr/>
    </dgm:pt>
    <dgm:pt modelId="{F4C8E5D6-1F9B-4127-9017-5A1067295720}" type="pres">
      <dgm:prSet presAssocID="{43E29993-9BE0-4CDC-8C37-E40FF1502F01}" presName="compNode" presStyleCnt="0"/>
      <dgm:spPr/>
    </dgm:pt>
    <dgm:pt modelId="{80610ECD-DE68-4B63-B48C-F356B92A03A2}" type="pres">
      <dgm:prSet presAssocID="{43E29993-9BE0-4CDC-8C37-E40FF1502F01}" presName="bgRect" presStyleLbl="bgShp" presStyleIdx="2" presStyleCnt="4"/>
      <dgm:spPr/>
    </dgm:pt>
    <dgm:pt modelId="{B1EEF78B-6AC4-4825-B3D6-D1561444DE13}" type="pres">
      <dgm:prSet presAssocID="{43E29993-9BE0-4CDC-8C37-E40FF1502F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424BE11-F625-4E8F-B8D0-578A85641BFD}" type="pres">
      <dgm:prSet presAssocID="{43E29993-9BE0-4CDC-8C37-E40FF1502F01}" presName="spaceRect" presStyleCnt="0"/>
      <dgm:spPr/>
    </dgm:pt>
    <dgm:pt modelId="{65AC8BF3-0AF4-4695-8AB6-F01BE638C7E2}" type="pres">
      <dgm:prSet presAssocID="{43E29993-9BE0-4CDC-8C37-E40FF1502F01}" presName="parTx" presStyleLbl="revTx" presStyleIdx="2" presStyleCnt="4">
        <dgm:presLayoutVars>
          <dgm:chMax val="0"/>
          <dgm:chPref val="0"/>
        </dgm:presLayoutVars>
      </dgm:prSet>
      <dgm:spPr/>
    </dgm:pt>
    <dgm:pt modelId="{461FAFB6-31F3-4BCC-80C0-5DF29C5EC30A}" type="pres">
      <dgm:prSet presAssocID="{721FB5AA-E955-4EB9-B42B-60C09CB03CA0}" presName="sibTrans" presStyleCnt="0"/>
      <dgm:spPr/>
    </dgm:pt>
    <dgm:pt modelId="{5E4E5375-D448-4301-B587-B961F48ADBC9}" type="pres">
      <dgm:prSet presAssocID="{EB49C836-94CE-4444-BE5E-6BDDA20767BB}" presName="compNode" presStyleCnt="0"/>
      <dgm:spPr/>
    </dgm:pt>
    <dgm:pt modelId="{BA212D2B-F99B-4F5F-9F89-55763334036F}" type="pres">
      <dgm:prSet presAssocID="{EB49C836-94CE-4444-BE5E-6BDDA20767BB}" presName="bgRect" presStyleLbl="bgShp" presStyleIdx="3" presStyleCnt="4"/>
      <dgm:spPr/>
    </dgm:pt>
    <dgm:pt modelId="{9272DCBD-C74A-4922-956A-31FC21B21599}" type="pres">
      <dgm:prSet presAssocID="{EB49C836-94CE-4444-BE5E-6BDDA20767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20F5937-3674-4F89-8327-8F3905153FDC}" type="pres">
      <dgm:prSet presAssocID="{EB49C836-94CE-4444-BE5E-6BDDA20767BB}" presName="spaceRect" presStyleCnt="0"/>
      <dgm:spPr/>
    </dgm:pt>
    <dgm:pt modelId="{CBACA538-637C-4D1E-A54B-89D0EE9EDC7D}" type="pres">
      <dgm:prSet presAssocID="{EB49C836-94CE-4444-BE5E-6BDDA20767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9554418-E686-4213-9712-9BE094C91C38}" srcId="{65FAB4BC-1DF9-4637-A640-33D118F8FEC5}" destId="{6475670F-79BF-4438-AD18-DE1BE77BAD5C}" srcOrd="0" destOrd="0" parTransId="{33AF7A9B-8944-43A6-B211-8F27783107E7}" sibTransId="{140C782F-A750-4146-B643-65006E91E0C2}"/>
    <dgm:cxn modelId="{A76B2342-FB9F-44C5-81D9-03E8E4702EA7}" type="presOf" srcId="{43E29993-9BE0-4CDC-8C37-E40FF1502F01}" destId="{65AC8BF3-0AF4-4695-8AB6-F01BE638C7E2}" srcOrd="0" destOrd="0" presId="urn:microsoft.com/office/officeart/2018/2/layout/IconVerticalSolidList"/>
    <dgm:cxn modelId="{F7E49063-A9CE-4074-AC49-690D5EF86D65}" srcId="{65FAB4BC-1DF9-4637-A640-33D118F8FEC5}" destId="{CA56E65B-E7FB-4EBA-AA3F-F7013E50CE4C}" srcOrd="1" destOrd="0" parTransId="{2917317B-DE44-4EFD-861E-D9C972ED0314}" sibTransId="{B28E6FB9-41CE-4633-925B-D01A44D08632}"/>
    <dgm:cxn modelId="{86B46745-AF92-47A6-9E96-9754328DFAA1}" type="presOf" srcId="{6475670F-79BF-4438-AD18-DE1BE77BAD5C}" destId="{02362BB7-C4BC-4ECA-A02C-2B2E3FBF9298}" srcOrd="0" destOrd="0" presId="urn:microsoft.com/office/officeart/2018/2/layout/IconVerticalSolidList"/>
    <dgm:cxn modelId="{1DFCAB95-5D27-4F5D-9F04-3BB9398D723E}" srcId="{65FAB4BC-1DF9-4637-A640-33D118F8FEC5}" destId="{EB49C836-94CE-4444-BE5E-6BDDA20767BB}" srcOrd="3" destOrd="0" parTransId="{DF8960ED-5B56-498F-B581-EA8EDF6167BB}" sibTransId="{FF6319F9-349A-4814-8CEC-AE141D6F67C6}"/>
    <dgm:cxn modelId="{8A195097-99F3-4532-A3EB-A10081EDA671}" type="presOf" srcId="{CA56E65B-E7FB-4EBA-AA3F-F7013E50CE4C}" destId="{CD1AB5FB-26E4-4DE8-B6BC-25E40E9C3AEF}" srcOrd="0" destOrd="0" presId="urn:microsoft.com/office/officeart/2018/2/layout/IconVerticalSolidList"/>
    <dgm:cxn modelId="{C3EC7E9A-DF65-49DE-8139-E0C8C080300F}" type="presOf" srcId="{65FAB4BC-1DF9-4637-A640-33D118F8FEC5}" destId="{15F31086-0CBC-4A17-A98C-2D9014C75F87}" srcOrd="0" destOrd="0" presId="urn:microsoft.com/office/officeart/2018/2/layout/IconVerticalSolidList"/>
    <dgm:cxn modelId="{2C352AB6-5F76-492F-A976-E57128A0D004}" srcId="{65FAB4BC-1DF9-4637-A640-33D118F8FEC5}" destId="{43E29993-9BE0-4CDC-8C37-E40FF1502F01}" srcOrd="2" destOrd="0" parTransId="{3BFF26DC-60ED-4885-A637-21A7725B2F38}" sibTransId="{721FB5AA-E955-4EB9-B42B-60C09CB03CA0}"/>
    <dgm:cxn modelId="{057276E1-57FD-47CA-8378-97C68E03874E}" type="presOf" srcId="{EB49C836-94CE-4444-BE5E-6BDDA20767BB}" destId="{CBACA538-637C-4D1E-A54B-89D0EE9EDC7D}" srcOrd="0" destOrd="0" presId="urn:microsoft.com/office/officeart/2018/2/layout/IconVerticalSolidList"/>
    <dgm:cxn modelId="{8B829FAE-79FA-4FEA-A0E4-580AFE4D7897}" type="presParOf" srcId="{15F31086-0CBC-4A17-A98C-2D9014C75F87}" destId="{0D0AAD0B-338E-480E-8CA3-7B3133D5F8BE}" srcOrd="0" destOrd="0" presId="urn:microsoft.com/office/officeart/2018/2/layout/IconVerticalSolidList"/>
    <dgm:cxn modelId="{39F12174-2CDB-41E8-A7AA-5CB335126CA8}" type="presParOf" srcId="{0D0AAD0B-338E-480E-8CA3-7B3133D5F8BE}" destId="{7889C976-C188-421C-9D81-54DF7EBA6F10}" srcOrd="0" destOrd="0" presId="urn:microsoft.com/office/officeart/2018/2/layout/IconVerticalSolidList"/>
    <dgm:cxn modelId="{080C74F1-07D4-4369-B489-3AEC65EAEB37}" type="presParOf" srcId="{0D0AAD0B-338E-480E-8CA3-7B3133D5F8BE}" destId="{A88E534C-31E8-4359-BF59-3006E2FF8043}" srcOrd="1" destOrd="0" presId="urn:microsoft.com/office/officeart/2018/2/layout/IconVerticalSolidList"/>
    <dgm:cxn modelId="{32455834-53C3-4271-96B6-4266A28C6330}" type="presParOf" srcId="{0D0AAD0B-338E-480E-8CA3-7B3133D5F8BE}" destId="{A439FF8C-B181-4859-B064-C22CC7E51DD0}" srcOrd="2" destOrd="0" presId="urn:microsoft.com/office/officeart/2018/2/layout/IconVerticalSolidList"/>
    <dgm:cxn modelId="{0056C473-EBE4-42E4-A631-DBDAA011D30A}" type="presParOf" srcId="{0D0AAD0B-338E-480E-8CA3-7B3133D5F8BE}" destId="{02362BB7-C4BC-4ECA-A02C-2B2E3FBF9298}" srcOrd="3" destOrd="0" presId="urn:microsoft.com/office/officeart/2018/2/layout/IconVerticalSolidList"/>
    <dgm:cxn modelId="{170CF106-1245-4AC6-B9AE-09278D3DE2C2}" type="presParOf" srcId="{15F31086-0CBC-4A17-A98C-2D9014C75F87}" destId="{E8DECB01-FBC0-48B8-A6A3-93E26028CB12}" srcOrd="1" destOrd="0" presId="urn:microsoft.com/office/officeart/2018/2/layout/IconVerticalSolidList"/>
    <dgm:cxn modelId="{3B7F4FEA-9E8A-4E9C-B71A-D26004BC8104}" type="presParOf" srcId="{15F31086-0CBC-4A17-A98C-2D9014C75F87}" destId="{585538F4-B5B9-4000-975E-243A47CCB7FB}" srcOrd="2" destOrd="0" presId="urn:microsoft.com/office/officeart/2018/2/layout/IconVerticalSolidList"/>
    <dgm:cxn modelId="{0F00A7A9-E3FC-4B0F-82F2-30F1AF66360F}" type="presParOf" srcId="{585538F4-B5B9-4000-975E-243A47CCB7FB}" destId="{BC19A9DB-4BF1-4B39-A94D-53DAE0EFA2B9}" srcOrd="0" destOrd="0" presId="urn:microsoft.com/office/officeart/2018/2/layout/IconVerticalSolidList"/>
    <dgm:cxn modelId="{F05508AE-22AC-4DCB-A926-E1961FEA817C}" type="presParOf" srcId="{585538F4-B5B9-4000-975E-243A47CCB7FB}" destId="{285B1EB3-DB51-418E-8330-12E2A62A34F7}" srcOrd="1" destOrd="0" presId="urn:microsoft.com/office/officeart/2018/2/layout/IconVerticalSolidList"/>
    <dgm:cxn modelId="{5743720A-CB95-4DA8-8218-AE31458B7E7B}" type="presParOf" srcId="{585538F4-B5B9-4000-975E-243A47CCB7FB}" destId="{C61990C4-D8F1-4E99-9396-9DB752833E10}" srcOrd="2" destOrd="0" presId="urn:microsoft.com/office/officeart/2018/2/layout/IconVerticalSolidList"/>
    <dgm:cxn modelId="{36FA91E7-E1BA-4835-ADD4-9B0807FDFEE4}" type="presParOf" srcId="{585538F4-B5B9-4000-975E-243A47CCB7FB}" destId="{CD1AB5FB-26E4-4DE8-B6BC-25E40E9C3AEF}" srcOrd="3" destOrd="0" presId="urn:microsoft.com/office/officeart/2018/2/layout/IconVerticalSolidList"/>
    <dgm:cxn modelId="{FE09F585-83E9-4B5D-B09C-93952C5FEB92}" type="presParOf" srcId="{15F31086-0CBC-4A17-A98C-2D9014C75F87}" destId="{59908C8A-04C5-493A-83BC-307B1FDC484C}" srcOrd="3" destOrd="0" presId="urn:microsoft.com/office/officeart/2018/2/layout/IconVerticalSolidList"/>
    <dgm:cxn modelId="{BA3BCDCD-6CBE-4323-B791-58E0ADCB01BE}" type="presParOf" srcId="{15F31086-0CBC-4A17-A98C-2D9014C75F87}" destId="{F4C8E5D6-1F9B-4127-9017-5A1067295720}" srcOrd="4" destOrd="0" presId="urn:microsoft.com/office/officeart/2018/2/layout/IconVerticalSolidList"/>
    <dgm:cxn modelId="{D5FEF019-B39A-4801-90AC-119F53730531}" type="presParOf" srcId="{F4C8E5D6-1F9B-4127-9017-5A1067295720}" destId="{80610ECD-DE68-4B63-B48C-F356B92A03A2}" srcOrd="0" destOrd="0" presId="urn:microsoft.com/office/officeart/2018/2/layout/IconVerticalSolidList"/>
    <dgm:cxn modelId="{63E0A44E-4A11-4E9C-8B79-9F5455C6EEB4}" type="presParOf" srcId="{F4C8E5D6-1F9B-4127-9017-5A1067295720}" destId="{B1EEF78B-6AC4-4825-B3D6-D1561444DE13}" srcOrd="1" destOrd="0" presId="urn:microsoft.com/office/officeart/2018/2/layout/IconVerticalSolidList"/>
    <dgm:cxn modelId="{66DA0950-0BAA-4C5A-AF41-0D5041BB5FB7}" type="presParOf" srcId="{F4C8E5D6-1F9B-4127-9017-5A1067295720}" destId="{B424BE11-F625-4E8F-B8D0-578A85641BFD}" srcOrd="2" destOrd="0" presId="urn:microsoft.com/office/officeart/2018/2/layout/IconVerticalSolidList"/>
    <dgm:cxn modelId="{12C91315-6560-4296-8181-3322B0C86634}" type="presParOf" srcId="{F4C8E5D6-1F9B-4127-9017-5A1067295720}" destId="{65AC8BF3-0AF4-4695-8AB6-F01BE638C7E2}" srcOrd="3" destOrd="0" presId="urn:microsoft.com/office/officeart/2018/2/layout/IconVerticalSolidList"/>
    <dgm:cxn modelId="{8FB8BB7E-F912-4B09-BEFF-A7822B80F731}" type="presParOf" srcId="{15F31086-0CBC-4A17-A98C-2D9014C75F87}" destId="{461FAFB6-31F3-4BCC-80C0-5DF29C5EC30A}" srcOrd="5" destOrd="0" presId="urn:microsoft.com/office/officeart/2018/2/layout/IconVerticalSolidList"/>
    <dgm:cxn modelId="{F57D4CA8-B09A-4BD7-950D-4CD004B31DE5}" type="presParOf" srcId="{15F31086-0CBC-4A17-A98C-2D9014C75F87}" destId="{5E4E5375-D448-4301-B587-B961F48ADBC9}" srcOrd="6" destOrd="0" presId="urn:microsoft.com/office/officeart/2018/2/layout/IconVerticalSolidList"/>
    <dgm:cxn modelId="{8885B2CB-8246-4387-AA46-6D79F45A55B3}" type="presParOf" srcId="{5E4E5375-D448-4301-B587-B961F48ADBC9}" destId="{BA212D2B-F99B-4F5F-9F89-55763334036F}" srcOrd="0" destOrd="0" presId="urn:microsoft.com/office/officeart/2018/2/layout/IconVerticalSolidList"/>
    <dgm:cxn modelId="{999FBECD-912C-44B9-9A04-0391C898FFCD}" type="presParOf" srcId="{5E4E5375-D448-4301-B587-B961F48ADBC9}" destId="{9272DCBD-C74A-4922-956A-31FC21B21599}" srcOrd="1" destOrd="0" presId="urn:microsoft.com/office/officeart/2018/2/layout/IconVerticalSolidList"/>
    <dgm:cxn modelId="{F180D7A5-6041-4BF5-BE7B-48FAB7024E98}" type="presParOf" srcId="{5E4E5375-D448-4301-B587-B961F48ADBC9}" destId="{820F5937-3674-4F89-8327-8F3905153FDC}" srcOrd="2" destOrd="0" presId="urn:microsoft.com/office/officeart/2018/2/layout/IconVerticalSolidList"/>
    <dgm:cxn modelId="{1B0DC12B-931C-4747-BFB6-BDC5B26AA1AA}" type="presParOf" srcId="{5E4E5375-D448-4301-B587-B961F48ADBC9}" destId="{CBACA538-637C-4D1E-A54B-89D0EE9EDC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E52E45-928E-4D11-95B9-473D53B15737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5997092-9778-4C29-8092-B7C54F2C40B5}">
      <dgm:prSet/>
      <dgm:spPr/>
      <dgm:t>
        <a:bodyPr/>
        <a:lstStyle/>
        <a:p>
          <a:r>
            <a:rPr lang="en-GB" dirty="0"/>
            <a:t>Designing something concrete, like a building or a car, is about designing something that is stable – </a:t>
          </a:r>
          <a:r>
            <a:rPr lang="en-GB" b="1" dirty="0"/>
            <a:t>it doesn’t change.</a:t>
          </a:r>
          <a:endParaRPr lang="en-US" b="1" dirty="0"/>
        </a:p>
      </dgm:t>
    </dgm:pt>
    <dgm:pt modelId="{C0592D66-15DD-4054-A373-728C304B51D4}" type="parTrans" cxnId="{EB889376-4B38-45A0-8D94-38A90D560799}">
      <dgm:prSet/>
      <dgm:spPr/>
      <dgm:t>
        <a:bodyPr/>
        <a:lstStyle/>
        <a:p>
          <a:endParaRPr lang="en-US"/>
        </a:p>
      </dgm:t>
    </dgm:pt>
    <dgm:pt modelId="{6120557D-9933-4C6F-B764-F6032411D974}" type="sibTrans" cxnId="{EB889376-4B38-45A0-8D94-38A90D56079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70DF8F8-2C28-4AE5-A405-8A425E83900A}">
      <dgm:prSet/>
      <dgm:spPr/>
      <dgm:t>
        <a:bodyPr/>
        <a:lstStyle/>
        <a:p>
          <a:r>
            <a:rPr lang="en-GB" dirty="0"/>
            <a:t>Designing for software is about designing something that </a:t>
          </a:r>
          <a:r>
            <a:rPr lang="en-GB" b="1" dirty="0"/>
            <a:t>supports</a:t>
          </a:r>
          <a:r>
            <a:rPr lang="en-GB" dirty="0"/>
            <a:t> </a:t>
          </a:r>
          <a:r>
            <a:rPr lang="en-GB" b="1" dirty="0"/>
            <a:t>change</a:t>
          </a:r>
          <a:r>
            <a:rPr lang="en-GB" dirty="0"/>
            <a:t>.</a:t>
          </a:r>
          <a:endParaRPr lang="en-US" dirty="0"/>
        </a:p>
      </dgm:t>
    </dgm:pt>
    <dgm:pt modelId="{180BD720-935F-4FF2-BD1A-CEFA2BC009CA}" type="parTrans" cxnId="{55E57E05-2FDF-4D6E-B16A-E5A41F4AAC32}">
      <dgm:prSet/>
      <dgm:spPr/>
      <dgm:t>
        <a:bodyPr/>
        <a:lstStyle/>
        <a:p>
          <a:endParaRPr lang="en-US"/>
        </a:p>
      </dgm:t>
    </dgm:pt>
    <dgm:pt modelId="{CE5D8C16-3EF4-425A-9E54-1A438EC36D0A}" type="sibTrans" cxnId="{55E57E05-2FDF-4D6E-B16A-E5A41F4AAC3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50DEE52-4E8B-4868-90F0-4E126F724D8D}" type="pres">
      <dgm:prSet presAssocID="{15E52E45-928E-4D11-95B9-473D53B15737}" presName="Name0" presStyleCnt="0">
        <dgm:presLayoutVars>
          <dgm:animLvl val="lvl"/>
          <dgm:resizeHandles val="exact"/>
        </dgm:presLayoutVars>
      </dgm:prSet>
      <dgm:spPr/>
    </dgm:pt>
    <dgm:pt modelId="{69301D69-BB31-4DD3-B7DB-C9A82592C692}" type="pres">
      <dgm:prSet presAssocID="{35997092-9778-4C29-8092-B7C54F2C40B5}" presName="compositeNode" presStyleCnt="0">
        <dgm:presLayoutVars>
          <dgm:bulletEnabled val="1"/>
        </dgm:presLayoutVars>
      </dgm:prSet>
      <dgm:spPr/>
    </dgm:pt>
    <dgm:pt modelId="{21EFD93D-EB76-4E52-B32F-BBC9DFAEB0B9}" type="pres">
      <dgm:prSet presAssocID="{35997092-9778-4C29-8092-B7C54F2C40B5}" presName="bgRect" presStyleLbl="bgAccFollowNode1" presStyleIdx="0" presStyleCnt="2"/>
      <dgm:spPr/>
    </dgm:pt>
    <dgm:pt modelId="{4E216420-ED64-4269-85C4-79284366CDB0}" type="pres">
      <dgm:prSet presAssocID="{6120557D-9933-4C6F-B764-F6032411D974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53CA8652-6031-4302-A685-B1A9CDA689C7}" type="pres">
      <dgm:prSet presAssocID="{35997092-9778-4C29-8092-B7C54F2C40B5}" presName="bottomLine" presStyleLbl="alignNode1" presStyleIdx="1" presStyleCnt="4">
        <dgm:presLayoutVars/>
      </dgm:prSet>
      <dgm:spPr/>
    </dgm:pt>
    <dgm:pt modelId="{B1A80624-D421-457C-AE48-2EA063FC85D8}" type="pres">
      <dgm:prSet presAssocID="{35997092-9778-4C29-8092-B7C54F2C40B5}" presName="nodeText" presStyleLbl="bgAccFollowNode1" presStyleIdx="0" presStyleCnt="2">
        <dgm:presLayoutVars>
          <dgm:bulletEnabled val="1"/>
        </dgm:presLayoutVars>
      </dgm:prSet>
      <dgm:spPr/>
    </dgm:pt>
    <dgm:pt modelId="{F7F01A4C-3B4B-4558-971B-7B10F54E6D6A}" type="pres">
      <dgm:prSet presAssocID="{6120557D-9933-4C6F-B764-F6032411D974}" presName="sibTrans" presStyleCnt="0"/>
      <dgm:spPr/>
    </dgm:pt>
    <dgm:pt modelId="{C2FA84A3-DBB8-43B0-B391-27CCF2E76719}" type="pres">
      <dgm:prSet presAssocID="{170DF8F8-2C28-4AE5-A405-8A425E83900A}" presName="compositeNode" presStyleCnt="0">
        <dgm:presLayoutVars>
          <dgm:bulletEnabled val="1"/>
        </dgm:presLayoutVars>
      </dgm:prSet>
      <dgm:spPr/>
    </dgm:pt>
    <dgm:pt modelId="{2BC6F932-B607-4AC2-881C-1DA83EC65DDC}" type="pres">
      <dgm:prSet presAssocID="{170DF8F8-2C28-4AE5-A405-8A425E83900A}" presName="bgRect" presStyleLbl="bgAccFollowNode1" presStyleIdx="1" presStyleCnt="2"/>
      <dgm:spPr/>
    </dgm:pt>
    <dgm:pt modelId="{9859D898-567F-4A2E-9299-F8C53A7E303E}" type="pres">
      <dgm:prSet presAssocID="{CE5D8C16-3EF4-425A-9E54-1A438EC36D0A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1FDE9DCA-2B0E-4253-BC6F-E577AAAF1E93}" type="pres">
      <dgm:prSet presAssocID="{170DF8F8-2C28-4AE5-A405-8A425E83900A}" presName="bottomLine" presStyleLbl="alignNode1" presStyleIdx="3" presStyleCnt="4">
        <dgm:presLayoutVars/>
      </dgm:prSet>
      <dgm:spPr/>
    </dgm:pt>
    <dgm:pt modelId="{BB4CE9C5-4EC6-4D1F-A12C-EDFBD4DB3CCC}" type="pres">
      <dgm:prSet presAssocID="{170DF8F8-2C28-4AE5-A405-8A425E83900A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F3990200-1AAA-4A47-AA2A-2195CD8A6A0C}" type="presOf" srcId="{35997092-9778-4C29-8092-B7C54F2C40B5}" destId="{21EFD93D-EB76-4E52-B32F-BBC9DFAEB0B9}" srcOrd="0" destOrd="0" presId="urn:microsoft.com/office/officeart/2016/7/layout/BasicLinearProcessNumbered"/>
    <dgm:cxn modelId="{55E57E05-2FDF-4D6E-B16A-E5A41F4AAC32}" srcId="{15E52E45-928E-4D11-95B9-473D53B15737}" destId="{170DF8F8-2C28-4AE5-A405-8A425E83900A}" srcOrd="1" destOrd="0" parTransId="{180BD720-935F-4FF2-BD1A-CEFA2BC009CA}" sibTransId="{CE5D8C16-3EF4-425A-9E54-1A438EC36D0A}"/>
    <dgm:cxn modelId="{AE936A11-E34E-4156-A645-D72B50ABC5D0}" type="presOf" srcId="{15E52E45-928E-4D11-95B9-473D53B15737}" destId="{350DEE52-4E8B-4868-90F0-4E126F724D8D}" srcOrd="0" destOrd="0" presId="urn:microsoft.com/office/officeart/2016/7/layout/BasicLinearProcessNumbered"/>
    <dgm:cxn modelId="{4E405C20-0FCE-4D88-9FB0-729B2B2B9584}" type="presOf" srcId="{35997092-9778-4C29-8092-B7C54F2C40B5}" destId="{B1A80624-D421-457C-AE48-2EA063FC85D8}" srcOrd="1" destOrd="0" presId="urn:microsoft.com/office/officeart/2016/7/layout/BasicLinearProcessNumbered"/>
    <dgm:cxn modelId="{B85BD73D-5ECA-4413-9B26-508DC02F27D6}" type="presOf" srcId="{170DF8F8-2C28-4AE5-A405-8A425E83900A}" destId="{BB4CE9C5-4EC6-4D1F-A12C-EDFBD4DB3CCC}" srcOrd="1" destOrd="0" presId="urn:microsoft.com/office/officeart/2016/7/layout/BasicLinearProcessNumbered"/>
    <dgm:cxn modelId="{030B824F-1BF7-4287-816B-794581E4ABB8}" type="presOf" srcId="{6120557D-9933-4C6F-B764-F6032411D974}" destId="{4E216420-ED64-4269-85C4-79284366CDB0}" srcOrd="0" destOrd="0" presId="urn:microsoft.com/office/officeart/2016/7/layout/BasicLinearProcessNumbered"/>
    <dgm:cxn modelId="{EB889376-4B38-45A0-8D94-38A90D560799}" srcId="{15E52E45-928E-4D11-95B9-473D53B15737}" destId="{35997092-9778-4C29-8092-B7C54F2C40B5}" srcOrd="0" destOrd="0" parTransId="{C0592D66-15DD-4054-A373-728C304B51D4}" sibTransId="{6120557D-9933-4C6F-B764-F6032411D974}"/>
    <dgm:cxn modelId="{48C91859-3EAF-4C6B-AE11-70A2DC90403E}" type="presOf" srcId="{CE5D8C16-3EF4-425A-9E54-1A438EC36D0A}" destId="{9859D898-567F-4A2E-9299-F8C53A7E303E}" srcOrd="0" destOrd="0" presId="urn:microsoft.com/office/officeart/2016/7/layout/BasicLinearProcessNumbered"/>
    <dgm:cxn modelId="{FCB2D486-D77B-4B6E-8D41-A3A7B96FE57C}" type="presOf" srcId="{170DF8F8-2C28-4AE5-A405-8A425E83900A}" destId="{2BC6F932-B607-4AC2-881C-1DA83EC65DDC}" srcOrd="0" destOrd="0" presId="urn:microsoft.com/office/officeart/2016/7/layout/BasicLinearProcessNumbered"/>
    <dgm:cxn modelId="{4E06C0B9-56CE-46C2-85DA-52C564CD39B5}" type="presParOf" srcId="{350DEE52-4E8B-4868-90F0-4E126F724D8D}" destId="{69301D69-BB31-4DD3-B7DB-C9A82592C692}" srcOrd="0" destOrd="0" presId="urn:microsoft.com/office/officeart/2016/7/layout/BasicLinearProcessNumbered"/>
    <dgm:cxn modelId="{046E8D21-F237-4F1C-A166-6A17650FA57B}" type="presParOf" srcId="{69301D69-BB31-4DD3-B7DB-C9A82592C692}" destId="{21EFD93D-EB76-4E52-B32F-BBC9DFAEB0B9}" srcOrd="0" destOrd="0" presId="urn:microsoft.com/office/officeart/2016/7/layout/BasicLinearProcessNumbered"/>
    <dgm:cxn modelId="{FF0A5D1C-FC12-4070-BFC6-146B3EAFDED1}" type="presParOf" srcId="{69301D69-BB31-4DD3-B7DB-C9A82592C692}" destId="{4E216420-ED64-4269-85C4-79284366CDB0}" srcOrd="1" destOrd="0" presId="urn:microsoft.com/office/officeart/2016/7/layout/BasicLinearProcessNumbered"/>
    <dgm:cxn modelId="{DA789E60-72A7-4A8D-8B74-2BEF5B650DA7}" type="presParOf" srcId="{69301D69-BB31-4DD3-B7DB-C9A82592C692}" destId="{53CA8652-6031-4302-A685-B1A9CDA689C7}" srcOrd="2" destOrd="0" presId="urn:microsoft.com/office/officeart/2016/7/layout/BasicLinearProcessNumbered"/>
    <dgm:cxn modelId="{1E191AD0-F43D-4A67-A820-96170A841C15}" type="presParOf" srcId="{69301D69-BB31-4DD3-B7DB-C9A82592C692}" destId="{B1A80624-D421-457C-AE48-2EA063FC85D8}" srcOrd="3" destOrd="0" presId="urn:microsoft.com/office/officeart/2016/7/layout/BasicLinearProcessNumbered"/>
    <dgm:cxn modelId="{D0B7EE99-C246-4EC1-8CA4-94BC18A1577B}" type="presParOf" srcId="{350DEE52-4E8B-4868-90F0-4E126F724D8D}" destId="{F7F01A4C-3B4B-4558-971B-7B10F54E6D6A}" srcOrd="1" destOrd="0" presId="urn:microsoft.com/office/officeart/2016/7/layout/BasicLinearProcessNumbered"/>
    <dgm:cxn modelId="{45E3104F-C22B-4523-88A7-F8E4A0728DE5}" type="presParOf" srcId="{350DEE52-4E8B-4868-90F0-4E126F724D8D}" destId="{C2FA84A3-DBB8-43B0-B391-27CCF2E76719}" srcOrd="2" destOrd="0" presId="urn:microsoft.com/office/officeart/2016/7/layout/BasicLinearProcessNumbered"/>
    <dgm:cxn modelId="{E047F292-8B7D-4B8D-B7C4-68B9E8D22AB2}" type="presParOf" srcId="{C2FA84A3-DBB8-43B0-B391-27CCF2E76719}" destId="{2BC6F932-B607-4AC2-881C-1DA83EC65DDC}" srcOrd="0" destOrd="0" presId="urn:microsoft.com/office/officeart/2016/7/layout/BasicLinearProcessNumbered"/>
    <dgm:cxn modelId="{D41B6EB7-168F-4717-AC23-406B840F4AC4}" type="presParOf" srcId="{C2FA84A3-DBB8-43B0-B391-27CCF2E76719}" destId="{9859D898-567F-4A2E-9299-F8C53A7E303E}" srcOrd="1" destOrd="0" presId="urn:microsoft.com/office/officeart/2016/7/layout/BasicLinearProcessNumbered"/>
    <dgm:cxn modelId="{E1B907BD-E466-4307-8A7F-915D9C92BB03}" type="presParOf" srcId="{C2FA84A3-DBB8-43B0-B391-27CCF2E76719}" destId="{1FDE9DCA-2B0E-4253-BC6F-E577AAAF1E93}" srcOrd="2" destOrd="0" presId="urn:microsoft.com/office/officeart/2016/7/layout/BasicLinearProcessNumbered"/>
    <dgm:cxn modelId="{A375FF1C-EC54-42CC-8AC2-D8E54DF5532C}" type="presParOf" srcId="{C2FA84A3-DBB8-43B0-B391-27CCF2E76719}" destId="{BB4CE9C5-4EC6-4D1F-A12C-EDFBD4DB3CC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D67560-BD75-4473-9B44-5F4CB51EF94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B872626-F7CB-4BB0-8F86-AFF3031A7331}">
      <dgm:prSet/>
      <dgm:spPr/>
      <dgm:t>
        <a:bodyPr/>
        <a:lstStyle/>
        <a:p>
          <a:r>
            <a:rPr lang="en-GB"/>
            <a:t>Single Responsibility</a:t>
          </a:r>
          <a:endParaRPr lang="en-US"/>
        </a:p>
      </dgm:t>
    </dgm:pt>
    <dgm:pt modelId="{28AB3D3C-90C4-4389-B0F8-820B9BE617A8}" type="parTrans" cxnId="{DD5ED04E-6D2E-4B34-8473-33A228E813CD}">
      <dgm:prSet/>
      <dgm:spPr/>
      <dgm:t>
        <a:bodyPr/>
        <a:lstStyle/>
        <a:p>
          <a:endParaRPr lang="en-US"/>
        </a:p>
      </dgm:t>
    </dgm:pt>
    <dgm:pt modelId="{042FD3D5-30A2-41F4-B37F-4ABF772E07DF}" type="sibTrans" cxnId="{DD5ED04E-6D2E-4B34-8473-33A228E813CD}">
      <dgm:prSet/>
      <dgm:spPr/>
      <dgm:t>
        <a:bodyPr/>
        <a:lstStyle/>
        <a:p>
          <a:endParaRPr lang="en-US"/>
        </a:p>
      </dgm:t>
    </dgm:pt>
    <dgm:pt modelId="{4C510740-ACCA-49F7-868D-B3820F30DB0F}">
      <dgm:prSet/>
      <dgm:spPr/>
      <dgm:t>
        <a:bodyPr/>
        <a:lstStyle/>
        <a:p>
          <a:r>
            <a:rPr lang="en-GB"/>
            <a:t>Open for externsion / Closed for modification</a:t>
          </a:r>
          <a:endParaRPr lang="en-US"/>
        </a:p>
      </dgm:t>
    </dgm:pt>
    <dgm:pt modelId="{B1CE7498-FDAB-48C3-A799-D5F93B6466C2}" type="parTrans" cxnId="{FD23A915-13C4-43F5-A44B-E637EC218F40}">
      <dgm:prSet/>
      <dgm:spPr/>
      <dgm:t>
        <a:bodyPr/>
        <a:lstStyle/>
        <a:p>
          <a:endParaRPr lang="en-US"/>
        </a:p>
      </dgm:t>
    </dgm:pt>
    <dgm:pt modelId="{4692EC79-BD7B-4970-A7ED-F91E7D859857}" type="sibTrans" cxnId="{FD23A915-13C4-43F5-A44B-E637EC218F40}">
      <dgm:prSet/>
      <dgm:spPr/>
      <dgm:t>
        <a:bodyPr/>
        <a:lstStyle/>
        <a:p>
          <a:endParaRPr lang="en-US"/>
        </a:p>
      </dgm:t>
    </dgm:pt>
    <dgm:pt modelId="{43A81FBF-359C-4820-A032-0CD74597E0FE}">
      <dgm:prSet/>
      <dgm:spPr/>
      <dgm:t>
        <a:bodyPr/>
        <a:lstStyle/>
        <a:p>
          <a:r>
            <a:rPr lang="en-GB"/>
            <a:t>Liskov Substitution Principle</a:t>
          </a:r>
          <a:endParaRPr lang="en-US"/>
        </a:p>
      </dgm:t>
    </dgm:pt>
    <dgm:pt modelId="{D79CE72C-7B25-4869-94DF-62BB56E2D1CB}" type="parTrans" cxnId="{D6DB0CF2-7EAE-43B9-B8B5-DBFBEF53C893}">
      <dgm:prSet/>
      <dgm:spPr/>
      <dgm:t>
        <a:bodyPr/>
        <a:lstStyle/>
        <a:p>
          <a:endParaRPr lang="en-US"/>
        </a:p>
      </dgm:t>
    </dgm:pt>
    <dgm:pt modelId="{16ACE5EB-A9EE-47D5-A0B2-F01ED54E3906}" type="sibTrans" cxnId="{D6DB0CF2-7EAE-43B9-B8B5-DBFBEF53C893}">
      <dgm:prSet/>
      <dgm:spPr/>
      <dgm:t>
        <a:bodyPr/>
        <a:lstStyle/>
        <a:p>
          <a:endParaRPr lang="en-US"/>
        </a:p>
      </dgm:t>
    </dgm:pt>
    <dgm:pt modelId="{C2FB2CC2-E918-436D-9D66-62DFC0BDB746}">
      <dgm:prSet/>
      <dgm:spPr/>
      <dgm:t>
        <a:bodyPr/>
        <a:lstStyle/>
        <a:p>
          <a:r>
            <a:rPr lang="en-GB"/>
            <a:t>Interface Segregation</a:t>
          </a:r>
          <a:endParaRPr lang="en-US"/>
        </a:p>
      </dgm:t>
    </dgm:pt>
    <dgm:pt modelId="{9081DD6B-24D7-4B97-A0DA-4DF4FA2755B4}" type="parTrans" cxnId="{9EE23A62-DE31-4A14-823B-D3C811AD3162}">
      <dgm:prSet/>
      <dgm:spPr/>
      <dgm:t>
        <a:bodyPr/>
        <a:lstStyle/>
        <a:p>
          <a:endParaRPr lang="en-US"/>
        </a:p>
      </dgm:t>
    </dgm:pt>
    <dgm:pt modelId="{DB8ACDA8-693A-4B9A-A5D8-A26E9885E251}" type="sibTrans" cxnId="{9EE23A62-DE31-4A14-823B-D3C811AD3162}">
      <dgm:prSet/>
      <dgm:spPr/>
      <dgm:t>
        <a:bodyPr/>
        <a:lstStyle/>
        <a:p>
          <a:endParaRPr lang="en-US"/>
        </a:p>
      </dgm:t>
    </dgm:pt>
    <dgm:pt modelId="{2D98BEC0-9524-45E7-83D3-EDABE1407611}">
      <dgm:prSet/>
      <dgm:spPr/>
      <dgm:t>
        <a:bodyPr/>
        <a:lstStyle/>
        <a:p>
          <a:r>
            <a:rPr lang="en-GB"/>
            <a:t>Dependency Inversion Principle</a:t>
          </a:r>
          <a:endParaRPr lang="en-US"/>
        </a:p>
      </dgm:t>
    </dgm:pt>
    <dgm:pt modelId="{0CB6C2A3-1E7B-4E59-857F-11AC9BA11841}" type="parTrans" cxnId="{F0B61E08-A05A-433F-8CA0-FBB6F5403066}">
      <dgm:prSet/>
      <dgm:spPr/>
      <dgm:t>
        <a:bodyPr/>
        <a:lstStyle/>
        <a:p>
          <a:endParaRPr lang="en-US"/>
        </a:p>
      </dgm:t>
    </dgm:pt>
    <dgm:pt modelId="{6245D77B-29B3-4567-905C-00132B8A7ED7}" type="sibTrans" cxnId="{F0B61E08-A05A-433F-8CA0-FBB6F5403066}">
      <dgm:prSet/>
      <dgm:spPr/>
      <dgm:t>
        <a:bodyPr/>
        <a:lstStyle/>
        <a:p>
          <a:endParaRPr lang="en-US"/>
        </a:p>
      </dgm:t>
    </dgm:pt>
    <dgm:pt modelId="{A471E249-39B7-4E5B-A043-D13FBF158D3D}" type="pres">
      <dgm:prSet presAssocID="{13D67560-BD75-4473-9B44-5F4CB51EF94E}" presName="diagram" presStyleCnt="0">
        <dgm:presLayoutVars>
          <dgm:dir/>
          <dgm:resizeHandles val="exact"/>
        </dgm:presLayoutVars>
      </dgm:prSet>
      <dgm:spPr/>
    </dgm:pt>
    <dgm:pt modelId="{0FD85142-D410-402B-90CA-0BE609A38604}" type="pres">
      <dgm:prSet presAssocID="{2B872626-F7CB-4BB0-8F86-AFF3031A7331}" presName="node" presStyleLbl="node1" presStyleIdx="0" presStyleCnt="5">
        <dgm:presLayoutVars>
          <dgm:bulletEnabled val="1"/>
        </dgm:presLayoutVars>
      </dgm:prSet>
      <dgm:spPr/>
    </dgm:pt>
    <dgm:pt modelId="{E18C13E5-285E-4355-A1CB-47F5B23C4E7C}" type="pres">
      <dgm:prSet presAssocID="{042FD3D5-30A2-41F4-B37F-4ABF772E07DF}" presName="sibTrans" presStyleCnt="0"/>
      <dgm:spPr/>
    </dgm:pt>
    <dgm:pt modelId="{9089063F-EDFC-473D-9688-7756FDB85027}" type="pres">
      <dgm:prSet presAssocID="{4C510740-ACCA-49F7-868D-B3820F30DB0F}" presName="node" presStyleLbl="node1" presStyleIdx="1" presStyleCnt="5">
        <dgm:presLayoutVars>
          <dgm:bulletEnabled val="1"/>
        </dgm:presLayoutVars>
      </dgm:prSet>
      <dgm:spPr/>
    </dgm:pt>
    <dgm:pt modelId="{443ABE2E-7BB9-43ED-B253-AF00C7BC4E8C}" type="pres">
      <dgm:prSet presAssocID="{4692EC79-BD7B-4970-A7ED-F91E7D859857}" presName="sibTrans" presStyleCnt="0"/>
      <dgm:spPr/>
    </dgm:pt>
    <dgm:pt modelId="{7E9BBD3A-CA11-4BE2-B359-E1D55C265C88}" type="pres">
      <dgm:prSet presAssocID="{43A81FBF-359C-4820-A032-0CD74597E0FE}" presName="node" presStyleLbl="node1" presStyleIdx="2" presStyleCnt="5">
        <dgm:presLayoutVars>
          <dgm:bulletEnabled val="1"/>
        </dgm:presLayoutVars>
      </dgm:prSet>
      <dgm:spPr/>
    </dgm:pt>
    <dgm:pt modelId="{39ADE2E5-ECD8-4566-AB31-CF3E04711F0A}" type="pres">
      <dgm:prSet presAssocID="{16ACE5EB-A9EE-47D5-A0B2-F01ED54E3906}" presName="sibTrans" presStyleCnt="0"/>
      <dgm:spPr/>
    </dgm:pt>
    <dgm:pt modelId="{1C3E8953-533A-4544-A7B9-BA70C276CDBC}" type="pres">
      <dgm:prSet presAssocID="{C2FB2CC2-E918-436D-9D66-62DFC0BDB746}" presName="node" presStyleLbl="node1" presStyleIdx="3" presStyleCnt="5">
        <dgm:presLayoutVars>
          <dgm:bulletEnabled val="1"/>
        </dgm:presLayoutVars>
      </dgm:prSet>
      <dgm:spPr/>
    </dgm:pt>
    <dgm:pt modelId="{3C6BDD5A-EB0D-45B5-BD8A-5CB42C9F8D01}" type="pres">
      <dgm:prSet presAssocID="{DB8ACDA8-693A-4B9A-A5D8-A26E9885E251}" presName="sibTrans" presStyleCnt="0"/>
      <dgm:spPr/>
    </dgm:pt>
    <dgm:pt modelId="{FAF5A2A6-6642-4560-9024-3FCCE0B1D16E}" type="pres">
      <dgm:prSet presAssocID="{2D98BEC0-9524-45E7-83D3-EDABE1407611}" presName="node" presStyleLbl="node1" presStyleIdx="4" presStyleCnt="5">
        <dgm:presLayoutVars>
          <dgm:bulletEnabled val="1"/>
        </dgm:presLayoutVars>
      </dgm:prSet>
      <dgm:spPr/>
    </dgm:pt>
  </dgm:ptLst>
  <dgm:cxnLst>
    <dgm:cxn modelId="{F0B61E08-A05A-433F-8CA0-FBB6F5403066}" srcId="{13D67560-BD75-4473-9B44-5F4CB51EF94E}" destId="{2D98BEC0-9524-45E7-83D3-EDABE1407611}" srcOrd="4" destOrd="0" parTransId="{0CB6C2A3-1E7B-4E59-857F-11AC9BA11841}" sibTransId="{6245D77B-29B3-4567-905C-00132B8A7ED7}"/>
    <dgm:cxn modelId="{BD8A3C0B-7851-4687-855E-3557E729DBED}" type="presOf" srcId="{13D67560-BD75-4473-9B44-5F4CB51EF94E}" destId="{A471E249-39B7-4E5B-A043-D13FBF158D3D}" srcOrd="0" destOrd="0" presId="urn:microsoft.com/office/officeart/2005/8/layout/default"/>
    <dgm:cxn modelId="{FD23A915-13C4-43F5-A44B-E637EC218F40}" srcId="{13D67560-BD75-4473-9B44-5F4CB51EF94E}" destId="{4C510740-ACCA-49F7-868D-B3820F30DB0F}" srcOrd="1" destOrd="0" parTransId="{B1CE7498-FDAB-48C3-A799-D5F93B6466C2}" sibTransId="{4692EC79-BD7B-4970-A7ED-F91E7D859857}"/>
    <dgm:cxn modelId="{F90E4D2E-4A51-424A-90ED-CEC63EE31F66}" type="presOf" srcId="{43A81FBF-359C-4820-A032-0CD74597E0FE}" destId="{7E9BBD3A-CA11-4BE2-B359-E1D55C265C88}" srcOrd="0" destOrd="0" presId="urn:microsoft.com/office/officeart/2005/8/layout/default"/>
    <dgm:cxn modelId="{93CF2733-3F5E-406D-8F19-EAE68A574C83}" type="presOf" srcId="{2D98BEC0-9524-45E7-83D3-EDABE1407611}" destId="{FAF5A2A6-6642-4560-9024-3FCCE0B1D16E}" srcOrd="0" destOrd="0" presId="urn:microsoft.com/office/officeart/2005/8/layout/default"/>
    <dgm:cxn modelId="{9EE23A62-DE31-4A14-823B-D3C811AD3162}" srcId="{13D67560-BD75-4473-9B44-5F4CB51EF94E}" destId="{C2FB2CC2-E918-436D-9D66-62DFC0BDB746}" srcOrd="3" destOrd="0" parTransId="{9081DD6B-24D7-4B97-A0DA-4DF4FA2755B4}" sibTransId="{DB8ACDA8-693A-4B9A-A5D8-A26E9885E251}"/>
    <dgm:cxn modelId="{D682E648-FCCA-4E53-BC7B-E4A5F0DA87F3}" type="presOf" srcId="{C2FB2CC2-E918-436D-9D66-62DFC0BDB746}" destId="{1C3E8953-533A-4544-A7B9-BA70C276CDBC}" srcOrd="0" destOrd="0" presId="urn:microsoft.com/office/officeart/2005/8/layout/default"/>
    <dgm:cxn modelId="{DD5ED04E-6D2E-4B34-8473-33A228E813CD}" srcId="{13D67560-BD75-4473-9B44-5F4CB51EF94E}" destId="{2B872626-F7CB-4BB0-8F86-AFF3031A7331}" srcOrd="0" destOrd="0" parTransId="{28AB3D3C-90C4-4389-B0F8-820B9BE617A8}" sibTransId="{042FD3D5-30A2-41F4-B37F-4ABF772E07DF}"/>
    <dgm:cxn modelId="{6B36399B-2B76-4E45-BDED-CD2296BC46D3}" type="presOf" srcId="{4C510740-ACCA-49F7-868D-B3820F30DB0F}" destId="{9089063F-EDFC-473D-9688-7756FDB85027}" srcOrd="0" destOrd="0" presId="urn:microsoft.com/office/officeart/2005/8/layout/default"/>
    <dgm:cxn modelId="{8AA299EE-D9F2-440A-948F-6DDD141CED98}" type="presOf" srcId="{2B872626-F7CB-4BB0-8F86-AFF3031A7331}" destId="{0FD85142-D410-402B-90CA-0BE609A38604}" srcOrd="0" destOrd="0" presId="urn:microsoft.com/office/officeart/2005/8/layout/default"/>
    <dgm:cxn modelId="{D6DB0CF2-7EAE-43B9-B8B5-DBFBEF53C893}" srcId="{13D67560-BD75-4473-9B44-5F4CB51EF94E}" destId="{43A81FBF-359C-4820-A032-0CD74597E0FE}" srcOrd="2" destOrd="0" parTransId="{D79CE72C-7B25-4869-94DF-62BB56E2D1CB}" sibTransId="{16ACE5EB-A9EE-47D5-A0B2-F01ED54E3906}"/>
    <dgm:cxn modelId="{B10512A4-E872-4E81-8DE3-1E75EB4B1985}" type="presParOf" srcId="{A471E249-39B7-4E5B-A043-D13FBF158D3D}" destId="{0FD85142-D410-402B-90CA-0BE609A38604}" srcOrd="0" destOrd="0" presId="urn:microsoft.com/office/officeart/2005/8/layout/default"/>
    <dgm:cxn modelId="{300CDB18-1D2F-41D8-8D0C-A2FFBD4B2D8F}" type="presParOf" srcId="{A471E249-39B7-4E5B-A043-D13FBF158D3D}" destId="{E18C13E5-285E-4355-A1CB-47F5B23C4E7C}" srcOrd="1" destOrd="0" presId="urn:microsoft.com/office/officeart/2005/8/layout/default"/>
    <dgm:cxn modelId="{6A4FFF88-2A1E-4120-8526-85857DFE323F}" type="presParOf" srcId="{A471E249-39B7-4E5B-A043-D13FBF158D3D}" destId="{9089063F-EDFC-473D-9688-7756FDB85027}" srcOrd="2" destOrd="0" presId="urn:microsoft.com/office/officeart/2005/8/layout/default"/>
    <dgm:cxn modelId="{6192BDC1-86A7-44E1-8ED1-EB4B131AA3AD}" type="presParOf" srcId="{A471E249-39B7-4E5B-A043-D13FBF158D3D}" destId="{443ABE2E-7BB9-43ED-B253-AF00C7BC4E8C}" srcOrd="3" destOrd="0" presId="urn:microsoft.com/office/officeart/2005/8/layout/default"/>
    <dgm:cxn modelId="{9AAC4AC1-2D5E-4F84-81FC-0EFBDB0260BA}" type="presParOf" srcId="{A471E249-39B7-4E5B-A043-D13FBF158D3D}" destId="{7E9BBD3A-CA11-4BE2-B359-E1D55C265C88}" srcOrd="4" destOrd="0" presId="urn:microsoft.com/office/officeart/2005/8/layout/default"/>
    <dgm:cxn modelId="{72A1A684-A41C-422A-815C-F1EA1683EE96}" type="presParOf" srcId="{A471E249-39B7-4E5B-A043-D13FBF158D3D}" destId="{39ADE2E5-ECD8-4566-AB31-CF3E04711F0A}" srcOrd="5" destOrd="0" presId="urn:microsoft.com/office/officeart/2005/8/layout/default"/>
    <dgm:cxn modelId="{FD8B0283-0E82-4664-8BA7-1AA8572EE12A}" type="presParOf" srcId="{A471E249-39B7-4E5B-A043-D13FBF158D3D}" destId="{1C3E8953-533A-4544-A7B9-BA70C276CDBC}" srcOrd="6" destOrd="0" presId="urn:microsoft.com/office/officeart/2005/8/layout/default"/>
    <dgm:cxn modelId="{E0B6DCA0-6D39-4AA4-8FF5-8F79C086A683}" type="presParOf" srcId="{A471E249-39B7-4E5B-A043-D13FBF158D3D}" destId="{3C6BDD5A-EB0D-45B5-BD8A-5CB42C9F8D01}" srcOrd="7" destOrd="0" presId="urn:microsoft.com/office/officeart/2005/8/layout/default"/>
    <dgm:cxn modelId="{C0B12EAE-9E03-4AC2-A6CF-FC0B72B6F542}" type="presParOf" srcId="{A471E249-39B7-4E5B-A043-D13FBF158D3D}" destId="{FAF5A2A6-6642-4560-9024-3FCCE0B1D16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9C976-C188-421C-9D81-54DF7EBA6F10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E534C-31E8-4359-BF59-3006E2FF8043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62BB7-C4BC-4ECA-A02C-2B2E3FBF9298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Help you in writing code, e.g. testing endpoints of external apis, testing database clients</a:t>
          </a:r>
          <a:endParaRPr lang="en-US" sz="2200" kern="1200"/>
        </a:p>
      </dsp:txBody>
      <dsp:txXfrm>
        <a:off x="1058686" y="1808"/>
        <a:ext cx="9456913" cy="916611"/>
      </dsp:txXfrm>
    </dsp:sp>
    <dsp:sp modelId="{BC19A9DB-4BF1-4B39-A94D-53DAE0EFA2B9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B1EB3-DB51-418E-8330-12E2A62A34F7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AB5FB-26E4-4DE8-B6BC-25E40E9C3AEF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Make sure you know as soon as you break something (it takes a long longer to fix a bug that was introduced a long time ago)</a:t>
          </a:r>
          <a:endParaRPr lang="en-US" sz="2200" kern="1200"/>
        </a:p>
      </dsp:txBody>
      <dsp:txXfrm>
        <a:off x="1058686" y="1147573"/>
        <a:ext cx="9456913" cy="916611"/>
      </dsp:txXfrm>
    </dsp:sp>
    <dsp:sp modelId="{80610ECD-DE68-4B63-B48C-F356B92A03A2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EF78B-6AC4-4825-B3D6-D1561444DE13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C8BF3-0AF4-4695-8AB6-F01BE638C7E2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Force you to write modular code (so that your components have single responsibility)</a:t>
          </a:r>
          <a:endParaRPr lang="en-US" sz="2200" kern="1200"/>
        </a:p>
      </dsp:txBody>
      <dsp:txXfrm>
        <a:off x="1058686" y="2293338"/>
        <a:ext cx="9456913" cy="916611"/>
      </dsp:txXfrm>
    </dsp:sp>
    <dsp:sp modelId="{BA212D2B-F99B-4F5F-9F89-55763334036F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2DCBD-C74A-4922-956A-31FC21B21599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CA538-637C-4D1E-A54B-89D0EE9EDC7D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Try writing the unit test first. You might be surprised at how well it works.</a:t>
          </a:r>
          <a:endParaRPr lang="en-US" sz="2200" kern="1200"/>
        </a:p>
      </dsp:txBody>
      <dsp:txXfrm>
        <a:off x="1058686" y="3439103"/>
        <a:ext cx="94569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FD93D-EB76-4E52-B32F-BBC9DFAEB0B9}">
      <dsp:nvSpPr>
        <dsp:cNvPr id="0" name=""/>
        <dsp:cNvSpPr/>
      </dsp:nvSpPr>
      <dsp:spPr>
        <a:xfrm>
          <a:off x="813" y="505224"/>
          <a:ext cx="3173907" cy="44434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450" tIns="330200" rIns="24745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Designing something concrete, like a building or a car, is about designing something that is stable – </a:t>
          </a:r>
          <a:r>
            <a:rPr lang="en-GB" sz="2000" b="1" kern="1200" dirty="0"/>
            <a:t>it doesn’t change.</a:t>
          </a:r>
          <a:endParaRPr lang="en-US" sz="2000" b="1" kern="1200" dirty="0"/>
        </a:p>
      </dsp:txBody>
      <dsp:txXfrm>
        <a:off x="813" y="2193743"/>
        <a:ext cx="3173907" cy="2666082"/>
      </dsp:txXfrm>
    </dsp:sp>
    <dsp:sp modelId="{4E216420-ED64-4269-85C4-79284366CDB0}">
      <dsp:nvSpPr>
        <dsp:cNvPr id="0" name=""/>
        <dsp:cNvSpPr/>
      </dsp:nvSpPr>
      <dsp:spPr>
        <a:xfrm>
          <a:off x="921246" y="949571"/>
          <a:ext cx="1333041" cy="133304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929" tIns="12700" rIns="10392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16465" y="1144790"/>
        <a:ext cx="942603" cy="942603"/>
      </dsp:txXfrm>
    </dsp:sp>
    <dsp:sp modelId="{53CA8652-6031-4302-A685-B1A9CDA689C7}">
      <dsp:nvSpPr>
        <dsp:cNvPr id="0" name=""/>
        <dsp:cNvSpPr/>
      </dsp:nvSpPr>
      <dsp:spPr>
        <a:xfrm>
          <a:off x="813" y="4948623"/>
          <a:ext cx="3173907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C6F932-B607-4AC2-881C-1DA83EC65DDC}">
      <dsp:nvSpPr>
        <dsp:cNvPr id="0" name=""/>
        <dsp:cNvSpPr/>
      </dsp:nvSpPr>
      <dsp:spPr>
        <a:xfrm>
          <a:off x="3492111" y="505224"/>
          <a:ext cx="3173907" cy="44434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450" tIns="330200" rIns="24745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Designing for software is about designing something that </a:t>
          </a:r>
          <a:r>
            <a:rPr lang="en-GB" sz="2000" b="1" kern="1200" dirty="0"/>
            <a:t>supports</a:t>
          </a:r>
          <a:r>
            <a:rPr lang="en-GB" sz="2000" kern="1200" dirty="0"/>
            <a:t> </a:t>
          </a:r>
          <a:r>
            <a:rPr lang="en-GB" sz="2000" b="1" kern="1200" dirty="0"/>
            <a:t>change</a:t>
          </a:r>
          <a:r>
            <a:rPr lang="en-GB" sz="2000" kern="1200" dirty="0"/>
            <a:t>.</a:t>
          </a:r>
          <a:endParaRPr lang="en-US" sz="2000" kern="1200" dirty="0"/>
        </a:p>
      </dsp:txBody>
      <dsp:txXfrm>
        <a:off x="3492111" y="2193743"/>
        <a:ext cx="3173907" cy="2666082"/>
      </dsp:txXfrm>
    </dsp:sp>
    <dsp:sp modelId="{9859D898-567F-4A2E-9299-F8C53A7E303E}">
      <dsp:nvSpPr>
        <dsp:cNvPr id="0" name=""/>
        <dsp:cNvSpPr/>
      </dsp:nvSpPr>
      <dsp:spPr>
        <a:xfrm>
          <a:off x="4412544" y="949571"/>
          <a:ext cx="1333041" cy="133304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929" tIns="12700" rIns="10392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07763" y="1144790"/>
        <a:ext cx="942603" cy="942603"/>
      </dsp:txXfrm>
    </dsp:sp>
    <dsp:sp modelId="{1FDE9DCA-2B0E-4253-BC6F-E577AAAF1E93}">
      <dsp:nvSpPr>
        <dsp:cNvPr id="0" name=""/>
        <dsp:cNvSpPr/>
      </dsp:nvSpPr>
      <dsp:spPr>
        <a:xfrm>
          <a:off x="3492111" y="4948623"/>
          <a:ext cx="3173907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85142-D410-402B-90CA-0BE609A38604}">
      <dsp:nvSpPr>
        <dsp:cNvPr id="0" name=""/>
        <dsp:cNvSpPr/>
      </dsp:nvSpPr>
      <dsp:spPr>
        <a:xfrm>
          <a:off x="0" y="133588"/>
          <a:ext cx="3283267" cy="19699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Single Responsibility</a:t>
          </a:r>
          <a:endParaRPr lang="en-US" sz="3100" kern="1200"/>
        </a:p>
      </dsp:txBody>
      <dsp:txXfrm>
        <a:off x="0" y="133588"/>
        <a:ext cx="3283267" cy="1969960"/>
      </dsp:txXfrm>
    </dsp:sp>
    <dsp:sp modelId="{9089063F-EDFC-473D-9688-7756FDB85027}">
      <dsp:nvSpPr>
        <dsp:cNvPr id="0" name=""/>
        <dsp:cNvSpPr/>
      </dsp:nvSpPr>
      <dsp:spPr>
        <a:xfrm>
          <a:off x="3611594" y="133588"/>
          <a:ext cx="3283267" cy="19699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Open for externsion / Closed for modification</a:t>
          </a:r>
          <a:endParaRPr lang="en-US" sz="3100" kern="1200"/>
        </a:p>
      </dsp:txBody>
      <dsp:txXfrm>
        <a:off x="3611594" y="133588"/>
        <a:ext cx="3283267" cy="1969960"/>
      </dsp:txXfrm>
    </dsp:sp>
    <dsp:sp modelId="{7E9BBD3A-CA11-4BE2-B359-E1D55C265C88}">
      <dsp:nvSpPr>
        <dsp:cNvPr id="0" name=""/>
        <dsp:cNvSpPr/>
      </dsp:nvSpPr>
      <dsp:spPr>
        <a:xfrm>
          <a:off x="7223188" y="133588"/>
          <a:ext cx="3283267" cy="19699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Liskov Substitution Principle</a:t>
          </a:r>
          <a:endParaRPr lang="en-US" sz="3100" kern="1200"/>
        </a:p>
      </dsp:txBody>
      <dsp:txXfrm>
        <a:off x="7223188" y="133588"/>
        <a:ext cx="3283267" cy="1969960"/>
      </dsp:txXfrm>
    </dsp:sp>
    <dsp:sp modelId="{1C3E8953-533A-4544-A7B9-BA70C276CDBC}">
      <dsp:nvSpPr>
        <dsp:cNvPr id="0" name=""/>
        <dsp:cNvSpPr/>
      </dsp:nvSpPr>
      <dsp:spPr>
        <a:xfrm>
          <a:off x="1805797" y="2431875"/>
          <a:ext cx="3283267" cy="19699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Interface Segregation</a:t>
          </a:r>
          <a:endParaRPr lang="en-US" sz="3100" kern="1200"/>
        </a:p>
      </dsp:txBody>
      <dsp:txXfrm>
        <a:off x="1805797" y="2431875"/>
        <a:ext cx="3283267" cy="1969960"/>
      </dsp:txXfrm>
    </dsp:sp>
    <dsp:sp modelId="{FAF5A2A6-6642-4560-9024-3FCCE0B1D16E}">
      <dsp:nvSpPr>
        <dsp:cNvPr id="0" name=""/>
        <dsp:cNvSpPr/>
      </dsp:nvSpPr>
      <dsp:spPr>
        <a:xfrm>
          <a:off x="5417391" y="2431875"/>
          <a:ext cx="3283267" cy="19699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Dependency Inversion Principle</a:t>
          </a:r>
          <a:endParaRPr lang="en-US" sz="3100" kern="1200"/>
        </a:p>
      </dsp:txBody>
      <dsp:txXfrm>
        <a:off x="5417391" y="2431875"/>
        <a:ext cx="3283267" cy="1969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442D7-FF89-465A-BD17-220D98E871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42054-A4C3-4962-8246-4904C4BF3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41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42054-A4C3-4962-8246-4904C4BF335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5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3733-3B11-3419-BFD8-6A2E0C6F0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D5781-3937-2DE4-1171-6F53A9859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F1DA6-02F4-3A19-8F7B-3FDC1DB3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2DBE-627E-420C-8D92-89C6F405B17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9999-16E3-EC5A-C594-1CE92909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8AB83-28DD-835F-88C6-6F1C44C9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CE0D-4480-465B-BDD5-D6B5CF77A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51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8579-117F-0C50-1C87-1EF7787D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31158-6D9A-5BD8-866E-058A1DE2B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606E-D505-E677-907E-CEBD452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2DBE-627E-420C-8D92-89C6F405B17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02A7-70B5-2CCA-28A9-6720BF92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E932-10B2-BCFB-2296-5DABA350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CE0D-4480-465B-BDD5-D6B5CF77A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60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9CE69-5325-A1A9-FB0B-6A5ECFD91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6A94F-D5B2-3EE4-3081-8DD5B00A6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42CF-E080-647B-DABB-C4216BF5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2DBE-627E-420C-8D92-89C6F405B17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39F6A-20CE-01F3-3F78-47B08BB4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5C85-B001-39F9-CCE9-23F071E7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CE0D-4480-465B-BDD5-D6B5CF77A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29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0C16-E390-2A83-3117-B67CCD1D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56C25-1550-7BA4-AE3F-77B0EB7B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856A3-E857-8257-B887-EF4A17C8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2DBE-627E-420C-8D92-89C6F405B17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D5CDB-16DE-1C06-E5A4-4A52B0F2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34716-56C6-F13D-D968-56D7BC89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CE0D-4480-465B-BDD5-D6B5CF77A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00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1994-447D-792F-AD89-1689A2BF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BA951-79D0-EE02-AE02-CCD78D787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4C305-4D41-7CE6-C808-2F3F5814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2DBE-627E-420C-8D92-89C6F405B17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8059-DF90-6163-EA60-90CDC843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18A85-A746-2CF8-239B-BD70D6C6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CE0D-4480-465B-BDD5-D6B5CF77A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12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9CFE-08C8-DFBA-7884-30845ED9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6979-6A13-9247-08AD-36E692263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E6A70-DC8F-E49B-5185-E71F3D008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9631B-6401-E32A-A7E9-5384DB52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2DBE-627E-420C-8D92-89C6F405B17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E6ABC-9C87-140D-5F1E-D21E192D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820BD-4A3B-522F-5222-88FF08D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CE0D-4480-465B-BDD5-D6B5CF77A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29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2B64-B86F-2CFC-3737-91478626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98390-0482-8249-54BF-6B4B2E5B7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98A84-5AB6-64F8-C50F-160251B3F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610D7-574C-9802-B923-ECE9B12F5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A123F-CB2F-6020-CAD3-781E27EFE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6E48E-7C38-06CB-2609-46068604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2DBE-627E-420C-8D92-89C6F405B17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7933C-8321-0171-CCCC-87F266B4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F0B61-5C1B-F371-6C86-A7D9CD52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CE0D-4480-465B-BDD5-D6B5CF77A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7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D961-8CFE-9073-2446-40E2E26E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BAF47-1008-E135-4F21-5608101B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2DBE-627E-420C-8D92-89C6F405B17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940CC-8B77-5A35-A48D-B6303650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F1651-B231-A2A7-7244-EC8A4A5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CE0D-4480-465B-BDD5-D6B5CF77A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2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E526D-ED0E-399C-2087-78E12B05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2DBE-627E-420C-8D92-89C6F405B17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C1C21-5980-7CC4-51CA-D08EF441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5AFA1-69AE-714D-2DF7-B9E2EA51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CE0D-4480-465B-BDD5-D6B5CF77A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6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F949-8813-7F40-13EE-0B52B407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5524-97F4-AD87-43B8-820B9FFEE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3C7C5-FA2C-A443-4694-58E95C20B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3632-A156-A039-0E5F-A562B6E2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2DBE-627E-420C-8D92-89C6F405B17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686B6-0847-0750-8F8C-54697F7F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9DDEE-1507-71E8-CE8C-FC353E29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CE0D-4480-465B-BDD5-D6B5CF77A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17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8ED8-F6EB-E5DE-8747-5CE301C4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E0101-BF09-CA4B-EA3D-999EA9711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251B1-8E93-4084-D3B3-6FB7684D1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77C92-EB1F-C5C0-9764-B365AE3F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2DBE-627E-420C-8D92-89C6F405B17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27B92-AF5C-1688-1631-9275616D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94019-159F-A566-67BA-F9DD4D90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CE0D-4480-465B-BDD5-D6B5CF77A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96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D7592-4A78-04E0-12E0-3B4FDE7D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EA161-B603-2B33-3D8F-72EEF7B8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D88FA-8D3B-868B-3DEF-B6B1230F3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02DBE-627E-420C-8D92-89C6F405B17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1084-3679-8569-DEAA-531A8C10F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A6D9F-359E-E338-1780-664F4C21A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1FCE0D-4480-465B-BDD5-D6B5CF77A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65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B11218-194E-F670-064A-C7C7E518BCA9}"/>
              </a:ext>
            </a:extLst>
          </p:cNvPr>
          <p:cNvSpPr/>
          <p:nvPr/>
        </p:nvSpPr>
        <p:spPr>
          <a:xfrm>
            <a:off x="326643" y="995660"/>
            <a:ext cx="464261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DA</a:t>
            </a:r>
            <a:r>
              <a:rPr lang="en-US" sz="66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T</a:t>
            </a:r>
            <a:r>
              <a:rPr lang="en-US" sz="66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BA</a:t>
            </a:r>
            <a:r>
              <a:rPr lang="en-US" sz="66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S</a:t>
            </a:r>
            <a:r>
              <a:rPr lang="en-US" sz="66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772333-DC3C-61ED-087C-07C2BB89B5FB}"/>
              </a:ext>
            </a:extLst>
          </p:cNvPr>
          <p:cNvSpPr/>
          <p:nvPr/>
        </p:nvSpPr>
        <p:spPr>
          <a:xfrm>
            <a:off x="355221" y="2100560"/>
            <a:ext cx="464261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LO</a:t>
            </a:r>
            <a:r>
              <a:rPr lang="en-US" sz="66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lang="en-US" sz="66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G </a:t>
            </a:r>
            <a:r>
              <a:rPr lang="en-US" sz="66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T</a:t>
            </a:r>
            <a:r>
              <a:rPr lang="en-US" sz="66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U</a:t>
            </a:r>
            <a:r>
              <a:rPr lang="en-US" sz="66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S</a:t>
            </a:r>
            <a:r>
              <a:rPr lang="en-US" sz="66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K</a:t>
            </a:r>
            <a:endParaRPr lang="en-US" sz="66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3198DF-A4D3-236C-B1B2-1FAD203B375F}"/>
              </a:ext>
            </a:extLst>
          </p:cNvPr>
          <p:cNvSpPr/>
          <p:nvPr/>
        </p:nvSpPr>
        <p:spPr>
          <a:xfrm>
            <a:off x="355223" y="3258145"/>
            <a:ext cx="464261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UN</a:t>
            </a:r>
            <a:r>
              <a:rPr lang="en-US" sz="66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DO </a:t>
            </a:r>
            <a:r>
              <a:rPr lang="en-US" sz="66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2B4C19-2F8D-EABB-CF89-110811A0C6C9}"/>
              </a:ext>
            </a:extLst>
          </p:cNvPr>
          <p:cNvSpPr txBox="1"/>
          <p:nvPr/>
        </p:nvSpPr>
        <p:spPr>
          <a:xfrm>
            <a:off x="5361021" y="777541"/>
            <a:ext cx="146995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**** **S*</a:t>
            </a:r>
          </a:p>
          <a:p>
            <a:r>
              <a:rPr lang="en-GB" dirty="0"/>
              <a:t>E,S,T &gt;= 1</a:t>
            </a:r>
          </a:p>
          <a:p>
            <a:r>
              <a:rPr lang="en-GB" dirty="0"/>
              <a:t>A,B,D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DEDC89-A101-CEAB-9E02-C19B5D51EE95}"/>
              </a:ext>
            </a:extLst>
          </p:cNvPr>
          <p:cNvSpPr txBox="1"/>
          <p:nvPr/>
        </p:nvSpPr>
        <p:spPr>
          <a:xfrm>
            <a:off x="5181600" y="2257425"/>
            <a:ext cx="169083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**** </a:t>
            </a:r>
            <a:r>
              <a:rPr lang="en-GB" dirty="0">
                <a:solidFill>
                  <a:srgbClr val="FFFF00"/>
                </a:solidFill>
              </a:rPr>
              <a:t>T</a:t>
            </a:r>
            <a:r>
              <a:rPr lang="en-GB" dirty="0"/>
              <a:t>*S*</a:t>
            </a:r>
          </a:p>
          <a:p>
            <a:r>
              <a:rPr lang="en-GB" dirty="0"/>
              <a:t>E,</a:t>
            </a:r>
            <a:r>
              <a:rPr lang="en-GB" dirty="0">
                <a:solidFill>
                  <a:srgbClr val="FFFF00"/>
                </a:solidFill>
              </a:rPr>
              <a:t>N</a:t>
            </a:r>
            <a:r>
              <a:rPr lang="en-GB" dirty="0"/>
              <a:t>,S,T,</a:t>
            </a:r>
            <a:r>
              <a:rPr lang="en-GB" dirty="0">
                <a:solidFill>
                  <a:srgbClr val="FFFF00"/>
                </a:solidFill>
              </a:rPr>
              <a:t>U</a:t>
            </a:r>
            <a:r>
              <a:rPr lang="en-GB" dirty="0"/>
              <a:t> &gt;= 1</a:t>
            </a:r>
          </a:p>
          <a:p>
            <a:r>
              <a:rPr lang="en-GB" dirty="0"/>
              <a:t>A,B,D,</a:t>
            </a:r>
            <a:r>
              <a:rPr lang="en-GB" dirty="0">
                <a:solidFill>
                  <a:srgbClr val="FFFF00"/>
                </a:solidFill>
              </a:rPr>
              <a:t>G,K,L,O</a:t>
            </a:r>
            <a:r>
              <a:rPr lang="en-GB" dirty="0"/>
              <a:t>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B34DC9-89C8-08AA-9349-003238500618}"/>
              </a:ext>
            </a:extLst>
          </p:cNvPr>
          <p:cNvSpPr txBox="1"/>
          <p:nvPr/>
        </p:nvSpPr>
        <p:spPr>
          <a:xfrm>
            <a:off x="5226718" y="4258762"/>
            <a:ext cx="225832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UN</a:t>
            </a:r>
            <a:r>
              <a:rPr lang="en-GB" dirty="0"/>
              <a:t>** T</a:t>
            </a:r>
            <a:r>
              <a:rPr lang="en-GB" dirty="0">
                <a:solidFill>
                  <a:srgbClr val="FFFF00"/>
                </a:solidFill>
              </a:rPr>
              <a:t>E</a:t>
            </a:r>
            <a:r>
              <a:rPr lang="en-GB" dirty="0"/>
              <a:t>S</a:t>
            </a:r>
            <a:r>
              <a:rPr lang="en-GB" dirty="0">
                <a:solidFill>
                  <a:srgbClr val="FFFF00"/>
                </a:solidFill>
              </a:rPr>
              <a:t>T</a:t>
            </a:r>
          </a:p>
          <a:p>
            <a:r>
              <a:rPr lang="en-GB" dirty="0"/>
              <a:t>E,N,S,U &gt;= 1; T&gt;=2</a:t>
            </a:r>
          </a:p>
          <a:p>
            <a:r>
              <a:rPr lang="en-GB" dirty="0"/>
              <a:t>A,B,D,G,K,L,O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D7A91-EDAC-876B-2304-701D5C97509E}"/>
              </a:ext>
            </a:extLst>
          </p:cNvPr>
          <p:cNvSpPr txBox="1"/>
          <p:nvPr/>
        </p:nvSpPr>
        <p:spPr>
          <a:xfrm>
            <a:off x="7510613" y="265497"/>
            <a:ext cx="4463214" cy="1661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word[6] == ‘S’ 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word.Count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(c=&gt; c==‘E’) &gt;= 1 )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word.Count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(c=&gt; c==‘S’) &gt;= 1 )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word.Count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(c=&gt; c==‘T’) &gt;= 1 )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!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word.Contains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(‘A’) 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!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word.Contains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(‘B’) 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!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word.Contains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(‘D’) )</a:t>
            </a:r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7B085-3D0F-E581-898A-F2367C294A97}"/>
              </a:ext>
            </a:extLst>
          </p:cNvPr>
          <p:cNvSpPr txBox="1"/>
          <p:nvPr/>
        </p:nvSpPr>
        <p:spPr>
          <a:xfrm>
            <a:off x="391327" y="6137409"/>
            <a:ext cx="915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Find a way to document your algorithm!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08B13-84CA-E346-BCEE-B76E63394EB8}"/>
              </a:ext>
            </a:extLst>
          </p:cNvPr>
          <p:cNvSpPr txBox="1"/>
          <p:nvPr/>
        </p:nvSpPr>
        <p:spPr>
          <a:xfrm>
            <a:off x="7431706" y="2221630"/>
            <a:ext cx="4628750" cy="1661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word[4] == ‘T’ 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word[6] == ‘S’ 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word.Count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(c=&gt; c==‘N’) &gt;= 1 )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word.Count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(c=&gt; c==‘U’) &gt;= 1 )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!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word.Contains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(‘A’) 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!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word.Contains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(‘B’) 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!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word.Contains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(‘D’) )</a:t>
            </a:r>
          </a:p>
          <a:p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64887F-778A-36CB-8712-041E3D0100E9}"/>
              </a:ext>
            </a:extLst>
          </p:cNvPr>
          <p:cNvSpPr txBox="1"/>
          <p:nvPr/>
        </p:nvSpPr>
        <p:spPr>
          <a:xfrm>
            <a:off x="8025867" y="4168943"/>
            <a:ext cx="4024964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word[0] == ‘U’ 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word[1] == ‘N’ 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word[4] == ‘T’ 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word[5] == ‘E’ 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word[6] == ‘S’ 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word[7] == ‘T’ 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!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word.Contains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(‘D’) 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.Where( word =&gt; !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word.Contains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(‘O’) )</a:t>
            </a:r>
          </a:p>
          <a:p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8C069B-42D7-2D88-493C-272D6353DF9F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4969261" y="1239206"/>
            <a:ext cx="391760" cy="310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9D9C8E-D9B4-CD74-7E56-A0F0B1DEBCAE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997839" y="2654558"/>
            <a:ext cx="183761" cy="203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3244C-6391-6294-2004-BA530688C71F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4997841" y="3812143"/>
            <a:ext cx="228877" cy="908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8B68FC-D8A9-0BA6-342C-3036238BF7FD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6830979" y="1096494"/>
            <a:ext cx="679634" cy="142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5F92AF-D25F-0154-353B-F44085B23221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6872438" y="2857590"/>
            <a:ext cx="559268" cy="19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4C67D0-2663-0165-2974-50D3BB19C8E3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485046" y="4720427"/>
            <a:ext cx="540821" cy="371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59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5515-616A-3C89-889D-5595333A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Segregation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B73A-7A8E-D1F6-E817-2C3353D37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8745" cy="3758052"/>
          </a:xfrm>
        </p:spPr>
        <p:txBody>
          <a:bodyPr>
            <a:normAutofit fontScale="92500"/>
          </a:bodyPr>
          <a:lstStyle/>
          <a:p>
            <a:r>
              <a:rPr lang="en-GB" dirty="0"/>
              <a:t>The methods on an interface should belong together</a:t>
            </a:r>
          </a:p>
          <a:p>
            <a:r>
              <a:rPr lang="en-GB" dirty="0"/>
              <a:t>Don’t put unrelated methods on the same interface</a:t>
            </a:r>
          </a:p>
          <a:p>
            <a:r>
              <a:rPr lang="en-GB" dirty="0"/>
              <a:t>Interfaces require their methods to have implementations, so a large interface forces a class to implement pointless code.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89979-A12D-9052-CA1D-EBE8AE85256E}"/>
              </a:ext>
            </a:extLst>
          </p:cNvPr>
          <p:cNvSpPr txBox="1"/>
          <p:nvPr/>
        </p:nvSpPr>
        <p:spPr>
          <a:xfrm>
            <a:off x="6254885" y="1614791"/>
            <a:ext cx="517511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// Not Segregated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interface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IDataprocessingResourceProvider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Database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getDatabase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ReportGenerator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getReportGenerator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// Segregated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interface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IDatabaseResourceProvider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Database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getDatabase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interface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IReportGeneratorResourceProvider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ReportGenerator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getReportGenerator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78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8F5D-FEFE-BE89-058E-F281A05F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Inversion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FA247-F43B-A1BF-695B-24E69A80C0EF}"/>
              </a:ext>
            </a:extLst>
          </p:cNvPr>
          <p:cNvSpPr txBox="1"/>
          <p:nvPr/>
        </p:nvSpPr>
        <p:spPr>
          <a:xfrm>
            <a:off x="817122" y="2412460"/>
            <a:ext cx="560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 </a:t>
            </a:r>
            <a:r>
              <a:rPr lang="en-GB" sz="140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dataProcessor</a:t>
            </a:r>
            <a:r>
              <a:rPr lang="en-GB" sz="140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new </a:t>
            </a:r>
            <a:r>
              <a:rPr lang="en-GB" sz="140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DataProcessor</a:t>
            </a:r>
            <a:r>
              <a:rPr lang="en-GB" sz="140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40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dataProcessor.ProcessData</a:t>
            </a:r>
            <a:r>
              <a:rPr lang="en-GB" sz="140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3AAF6-AACC-1023-08B1-1ABA26B90BE6}"/>
              </a:ext>
            </a:extLst>
          </p:cNvPr>
          <p:cNvSpPr txBox="1"/>
          <p:nvPr/>
        </p:nvSpPr>
        <p:spPr>
          <a:xfrm>
            <a:off x="2496766" y="5142690"/>
            <a:ext cx="6783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 </a:t>
            </a:r>
            <a:r>
              <a:rPr lang="en-GB" sz="120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reportGeneratorDI</a:t>
            </a:r>
            <a:r>
              <a:rPr lang="en-GB" sz="120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new </a:t>
            </a:r>
            <a:r>
              <a:rPr lang="en-GB" sz="120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OnlyDoReports</a:t>
            </a:r>
            <a:r>
              <a:rPr lang="en-GB" sz="120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  <a:r>
              <a:rPr lang="en-GB" sz="120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getReportGenerator</a:t>
            </a:r>
            <a:r>
              <a:rPr lang="en-GB" sz="120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20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 </a:t>
            </a:r>
            <a:r>
              <a:rPr lang="en-GB" sz="120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databaseDI</a:t>
            </a:r>
            <a:r>
              <a:rPr lang="en-GB" sz="120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new </a:t>
            </a:r>
            <a:r>
              <a:rPr lang="en-GB" sz="120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OnlyDoPostgresDatabses</a:t>
            </a:r>
            <a:r>
              <a:rPr lang="en-GB" sz="120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  <a:r>
              <a:rPr lang="en-GB" sz="120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getDatabase</a:t>
            </a:r>
            <a:r>
              <a:rPr lang="en-GB" sz="120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it-IT" sz="120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 dataProcessorDI = new DIDataProcessor(databaseDI, reportGeneratorDI);</a:t>
            </a:r>
          </a:p>
          <a:p>
            <a:r>
              <a:rPr lang="en-GB" sz="120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dataProcessorDI.ProcessData</a:t>
            </a:r>
            <a:r>
              <a:rPr lang="en-GB" sz="120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E61BE-FBC4-DA54-549A-87EB13660A17}"/>
              </a:ext>
            </a:extLst>
          </p:cNvPr>
          <p:cNvSpPr txBox="1"/>
          <p:nvPr/>
        </p:nvSpPr>
        <p:spPr>
          <a:xfrm>
            <a:off x="836577" y="1468877"/>
            <a:ext cx="7636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DataProcessor</a:t>
            </a:r>
            <a:r>
              <a:rPr lang="en-GB" dirty="0"/>
              <a:t> contains all its dependencies and even dependencies it might not end up using (e.g. both Postgres and </a:t>
            </a:r>
            <a:r>
              <a:rPr lang="en-GB" dirty="0" err="1"/>
              <a:t>SqlServer</a:t>
            </a:r>
            <a:r>
              <a:rPr lang="en-GB" dirty="0"/>
              <a:t> databases). If any of them changes, </a:t>
            </a:r>
            <a:r>
              <a:rPr lang="en-GB" dirty="0" err="1"/>
              <a:t>DataProcessors</a:t>
            </a:r>
            <a:r>
              <a:rPr lang="en-GB" dirty="0"/>
              <a:t> needs to change and be tested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0C21B-3A52-E8C4-4F9E-3CA1784F768E}"/>
              </a:ext>
            </a:extLst>
          </p:cNvPr>
          <p:cNvSpPr txBox="1"/>
          <p:nvPr/>
        </p:nvSpPr>
        <p:spPr>
          <a:xfrm>
            <a:off x="2441642" y="3638145"/>
            <a:ext cx="7480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DIDataProcessor</a:t>
            </a:r>
            <a:r>
              <a:rPr lang="en-GB" dirty="0"/>
              <a:t> only depends on the base class Database, which contains no code only a method signature. It’s not likely to change. The main program chooses whether it wants to use a </a:t>
            </a:r>
            <a:r>
              <a:rPr lang="en-GB" dirty="0" err="1"/>
              <a:t>PostgresDatabase</a:t>
            </a:r>
            <a:r>
              <a:rPr lang="en-GB" dirty="0"/>
              <a:t> or </a:t>
            </a:r>
            <a:r>
              <a:rPr lang="en-GB" dirty="0" err="1"/>
              <a:t>SqlServerDatabase</a:t>
            </a:r>
            <a:r>
              <a:rPr lang="en-GB" dirty="0"/>
              <a:t>, and does not need to recode </a:t>
            </a:r>
            <a:r>
              <a:rPr lang="en-GB" dirty="0" err="1"/>
              <a:t>DIDataProcessor</a:t>
            </a:r>
            <a:r>
              <a:rPr lang="en-GB" dirty="0"/>
              <a:t> when it changes its mind</a:t>
            </a:r>
          </a:p>
        </p:txBody>
      </p:sp>
    </p:spTree>
    <p:extLst>
      <p:ext uri="{BB962C8B-B14F-4D97-AF65-F5344CB8AC3E}">
        <p14:creationId xmlns:p14="http://schemas.microsoft.com/office/powerpoint/2010/main" val="120932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1C4D-F157-53C8-BA5A-BA80D239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Inversion Principle UML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BA404-55DD-AF47-529F-8933297EF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48" y="1326960"/>
            <a:ext cx="7573432" cy="221963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1CC0DF-166D-F0B5-3CD8-2F6B61B55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7761" y="3036188"/>
            <a:ext cx="8040222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8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79F30-AB14-571E-808E-44323511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And create Unit Tests!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F24E1A-D131-9FC6-418F-52655E974A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20857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7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84248-EC72-7B95-7D3F-FE340EFE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Design for Change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DE01790-DBC1-0EB1-3401-FB2E573C8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75834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58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0DD0-1E71-46F3-C8E8-2F1FFD27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A9BB-BF1B-7129-B203-D5E29492B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88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dependency is something that enables a change to have an impact on your software (it might break it, or require it to change) but it’s necessary otherwise your software can’t do anything useful.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FE4D1-F989-50E3-F1D8-948DF21E05BD}"/>
              </a:ext>
            </a:extLst>
          </p:cNvPr>
          <p:cNvSpPr txBox="1"/>
          <p:nvPr/>
        </p:nvSpPr>
        <p:spPr>
          <a:xfrm>
            <a:off x="914400" y="3472774"/>
            <a:ext cx="9744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PostgresDatabase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connectionStringAndPassordForPostgres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db.DoSomethingSpecificToPostgres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 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 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db.LoadData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"select * from table"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EB880-69BE-70DF-852D-39E01477EA15}"/>
              </a:ext>
            </a:extLst>
          </p:cNvPr>
          <p:cNvSpPr txBox="1"/>
          <p:nvPr/>
        </p:nvSpPr>
        <p:spPr>
          <a:xfrm>
            <a:off x="885216" y="4445540"/>
            <a:ext cx="949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code depends on Postgres, and the methods that the Postgres libraries require you to call.</a:t>
            </a:r>
          </a:p>
          <a:p>
            <a:r>
              <a:rPr lang="en-GB" dirty="0"/>
              <a:t>If the methods change, your code must change</a:t>
            </a:r>
          </a:p>
          <a:p>
            <a:r>
              <a:rPr lang="en-GB" dirty="0"/>
              <a:t>If you change to another type of database your code must 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99C52-E951-7FF9-71B2-7F11A632C11F}"/>
              </a:ext>
            </a:extLst>
          </p:cNvPr>
          <p:cNvSpPr txBox="1"/>
          <p:nvPr/>
        </p:nvSpPr>
        <p:spPr>
          <a:xfrm>
            <a:off x="1011677" y="5632315"/>
            <a:ext cx="986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your code is not interested in what the database is. It only cares about the data object</a:t>
            </a:r>
          </a:p>
        </p:txBody>
      </p:sp>
    </p:spTree>
    <p:extLst>
      <p:ext uri="{BB962C8B-B14F-4D97-AF65-F5344CB8AC3E}">
        <p14:creationId xmlns:p14="http://schemas.microsoft.com/office/powerpoint/2010/main" val="227845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6024-681E-414B-7B39-5F71FB35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D2A87-1657-4BB7-6536-B764E4914D4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238018" y="2458633"/>
            <a:ext cx="3728935" cy="0"/>
          </a:xfrm>
          <a:prstGeom prst="straightConnector1">
            <a:avLst/>
          </a:prstGeom>
          <a:ln w="603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EFAF61-07D8-022F-7568-4E476BA21805}"/>
              </a:ext>
            </a:extLst>
          </p:cNvPr>
          <p:cNvSpPr txBox="1"/>
          <p:nvPr/>
        </p:nvSpPr>
        <p:spPr>
          <a:xfrm>
            <a:off x="5400472" y="2079573"/>
            <a:ext cx="13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depends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770F71-7219-E576-199C-4DDCFDB429CB}"/>
              </a:ext>
            </a:extLst>
          </p:cNvPr>
          <p:cNvSpPr/>
          <p:nvPr/>
        </p:nvSpPr>
        <p:spPr>
          <a:xfrm>
            <a:off x="7966953" y="1943067"/>
            <a:ext cx="1400783" cy="103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97ABA5-A49B-4D3D-EDA8-7174283B3EEB}"/>
              </a:ext>
            </a:extLst>
          </p:cNvPr>
          <p:cNvSpPr/>
          <p:nvPr/>
        </p:nvSpPr>
        <p:spPr>
          <a:xfrm>
            <a:off x="2837235" y="1943067"/>
            <a:ext cx="1400783" cy="103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64757E-195D-19EF-014A-20C95CC99CFB}"/>
              </a:ext>
            </a:extLst>
          </p:cNvPr>
          <p:cNvCxnSpPr>
            <a:cxnSpLocks/>
          </p:cNvCxnSpPr>
          <p:nvPr/>
        </p:nvCxnSpPr>
        <p:spPr>
          <a:xfrm flipV="1">
            <a:off x="6762750" y="3143250"/>
            <a:ext cx="1276350" cy="1019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745C8-3DCE-E0BF-282B-250230213F75}"/>
              </a:ext>
            </a:extLst>
          </p:cNvPr>
          <p:cNvSpPr txBox="1"/>
          <p:nvPr/>
        </p:nvSpPr>
        <p:spPr>
          <a:xfrm>
            <a:off x="4705350" y="4029075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this end changes,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69A43-AA0F-CC35-B595-E291B4E7E7A1}"/>
              </a:ext>
            </a:extLst>
          </p:cNvPr>
          <p:cNvSpPr txBox="1"/>
          <p:nvPr/>
        </p:nvSpPr>
        <p:spPr>
          <a:xfrm>
            <a:off x="4791075" y="4733925"/>
            <a:ext cx="253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end has to change or be recompiled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3F2C7D-7B70-35F0-C9B7-5EA55B87A103}"/>
              </a:ext>
            </a:extLst>
          </p:cNvPr>
          <p:cNvCxnSpPr>
            <a:cxnSpLocks/>
          </p:cNvCxnSpPr>
          <p:nvPr/>
        </p:nvCxnSpPr>
        <p:spPr>
          <a:xfrm flipH="1" flipV="1">
            <a:off x="3838575" y="3200400"/>
            <a:ext cx="800100" cy="171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77E815-F8B0-3532-7392-1D53872AEC4B}"/>
              </a:ext>
            </a:extLst>
          </p:cNvPr>
          <p:cNvSpPr txBox="1"/>
          <p:nvPr/>
        </p:nvSpPr>
        <p:spPr>
          <a:xfrm>
            <a:off x="828675" y="4371975"/>
            <a:ext cx="3390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dependency on a type happens every time the type’s name is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Interface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Variable declaration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158865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608B5-8A10-2CFB-6299-EB27F3B4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GB" sz="4000"/>
              <a:t>SOLID principles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5B1F9B-34D2-1074-7275-2EF7303B5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21774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507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BD90-C2B2-59F4-4EAD-D988640E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8778-4BB0-6C08-E7BD-66C85550C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880"/>
            <a:ext cx="10515600" cy="450647"/>
          </a:xfrm>
        </p:spPr>
        <p:txBody>
          <a:bodyPr>
            <a:normAutofit/>
          </a:bodyPr>
          <a:lstStyle/>
          <a:p>
            <a:r>
              <a:rPr lang="en-GB" sz="2000" dirty="0"/>
              <a:t>Classes and functions should have single responsibility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F5415-BF6E-AAF3-FACE-2AAE233C68D0}"/>
              </a:ext>
            </a:extLst>
          </p:cNvPr>
          <p:cNvSpPr txBox="1"/>
          <p:nvPr/>
        </p:nvSpPr>
        <p:spPr>
          <a:xfrm>
            <a:off x="758758" y="2186974"/>
            <a:ext cx="72568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 void 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ProcessData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{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Data 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if (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usePostgres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){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var 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new 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PostgresDatabase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("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connectionStringAndPassordForPostgres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");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db.DoSomethingSpecificToPostgres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data = 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db.LoadData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("select * from table");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}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else{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var 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new 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SqlServerDatabase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("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connectionStringAndPassordForSqlServer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");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db.DoSomethingSpecificToSqlServer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data = 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db.LoadDataButInASqlServerKindOfWay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(“select ….”);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}</a:t>
            </a:r>
          </a:p>
          <a:p>
            <a:endParaRPr lang="en-GB" sz="1050" dirty="0">
              <a:solidFill>
                <a:srgbClr val="00206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// do something with data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switch (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reportType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{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case 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ReportType.Pdf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data.ToPdf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break;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case 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ReportType.Excel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…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}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7CFB4-A93F-20C2-CC2D-F6CC06431E85}"/>
              </a:ext>
            </a:extLst>
          </p:cNvPr>
          <p:cNvSpPr txBox="1"/>
          <p:nvPr/>
        </p:nvSpPr>
        <p:spPr>
          <a:xfrm>
            <a:off x="9325583" y="4722651"/>
            <a:ext cx="24935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 void 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ProcessData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Database 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ReportGenerator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repgen</a:t>
            </a:r>
            <a:endParaRPr lang="en-GB" sz="1050" dirty="0">
              <a:solidFill>
                <a:srgbClr val="00206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data = 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db.LoadData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GB" sz="1050" dirty="0" err="1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repgen.CreateReport</a:t>
            </a:r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(data);</a:t>
            </a:r>
          </a:p>
          <a:p>
            <a:r>
              <a:rPr lang="en-GB" sz="1050" dirty="0">
                <a:solidFill>
                  <a:srgbClr val="00206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F635-BBC6-6422-E439-3F7FF7692C36}"/>
              </a:ext>
            </a:extLst>
          </p:cNvPr>
          <p:cNvSpPr txBox="1"/>
          <p:nvPr/>
        </p:nvSpPr>
        <p:spPr>
          <a:xfrm>
            <a:off x="8492247" y="3112851"/>
            <a:ext cx="27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should just do this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7F86127-2C2B-8702-28B1-E68304C42A51}"/>
              </a:ext>
            </a:extLst>
          </p:cNvPr>
          <p:cNvSpPr/>
          <p:nvPr/>
        </p:nvSpPr>
        <p:spPr>
          <a:xfrm rot="19467035">
            <a:off x="9396920" y="3696510"/>
            <a:ext cx="359923" cy="9533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CB9CC-E7E0-E690-0F36-91948D8C97A7}"/>
              </a:ext>
            </a:extLst>
          </p:cNvPr>
          <p:cNvSpPr txBox="1"/>
          <p:nvPr/>
        </p:nvSpPr>
        <p:spPr>
          <a:xfrm>
            <a:off x="7276289" y="6050604"/>
            <a:ext cx="3706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will only need to change if the Database and </a:t>
            </a:r>
            <a:r>
              <a:rPr lang="en-GB" sz="1400" dirty="0" err="1"/>
              <a:t>ReportGenerator</a:t>
            </a:r>
            <a:r>
              <a:rPr lang="en-GB" sz="1400" dirty="0"/>
              <a:t> class </a:t>
            </a:r>
            <a:r>
              <a:rPr lang="en-GB" sz="1400" b="1" dirty="0"/>
              <a:t>methods </a:t>
            </a:r>
            <a:r>
              <a:rPr lang="en-GB" sz="1400" dirty="0"/>
              <a:t> (not the implementations) change</a:t>
            </a:r>
          </a:p>
        </p:txBody>
      </p:sp>
    </p:spTree>
    <p:extLst>
      <p:ext uri="{BB962C8B-B14F-4D97-AF65-F5344CB8AC3E}">
        <p14:creationId xmlns:p14="http://schemas.microsoft.com/office/powerpoint/2010/main" val="20155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26C9-7B4A-C428-A6AB-DF4CBCE9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for extension/Closed for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D84B-9813-B939-19E8-E2EFC55A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5519" cy="4594630"/>
          </a:xfrm>
        </p:spPr>
        <p:txBody>
          <a:bodyPr>
            <a:normAutofit/>
          </a:bodyPr>
          <a:lstStyle/>
          <a:p>
            <a:r>
              <a:rPr lang="en-GB" dirty="0"/>
              <a:t>Ideally code shouldn’t change once it’s written into a class</a:t>
            </a:r>
          </a:p>
          <a:p>
            <a:pPr lvl="1"/>
            <a:r>
              <a:rPr lang="en-GB" dirty="0"/>
              <a:t>If it doesn’t change, it’s dependents can’t break</a:t>
            </a:r>
          </a:p>
          <a:p>
            <a:r>
              <a:rPr lang="en-GB" dirty="0"/>
              <a:t>Options for adding new functionality include:</a:t>
            </a:r>
          </a:p>
          <a:p>
            <a:pPr lvl="1"/>
            <a:r>
              <a:rPr lang="en-GB" dirty="0"/>
              <a:t>Inheritance</a:t>
            </a:r>
          </a:p>
          <a:p>
            <a:pPr lvl="1"/>
            <a:r>
              <a:rPr lang="en-GB" dirty="0"/>
              <a:t>implementation of interfaces</a:t>
            </a:r>
          </a:p>
          <a:p>
            <a:pPr lvl="1"/>
            <a:r>
              <a:rPr lang="en-GB" dirty="0"/>
              <a:t>Decorator Pattern</a:t>
            </a:r>
          </a:p>
          <a:p>
            <a:pPr lvl="1"/>
            <a:r>
              <a:rPr lang="en-GB" dirty="0"/>
              <a:t>C# extension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C2727-2883-B0A3-747B-4CC0F530AA46}"/>
              </a:ext>
            </a:extLst>
          </p:cNvPr>
          <p:cNvSpPr txBox="1"/>
          <p:nvPr/>
        </p:nvSpPr>
        <p:spPr>
          <a:xfrm>
            <a:off x="6575898" y="1875130"/>
            <a:ext cx="5038927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public abstract class Database  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// this doesn't change ever again (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ish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public abstract void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LoadData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public class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PostgresDatabaseAdapter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: Database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public override void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LoadData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	  // Do Postgres stuff in here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public class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SqlServerDatabaseAdapter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: Database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public override void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LoadData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	  // Do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SqlServer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stuff in here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// + can easily add new subclasses later</a:t>
            </a:r>
          </a:p>
        </p:txBody>
      </p:sp>
    </p:spTree>
    <p:extLst>
      <p:ext uri="{BB962C8B-B14F-4D97-AF65-F5344CB8AC3E}">
        <p14:creationId xmlns:p14="http://schemas.microsoft.com/office/powerpoint/2010/main" val="162147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B49C-3576-2983-494B-85417CD9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Liskov</a:t>
            </a:r>
            <a:r>
              <a:rPr lang="en-GB" dirty="0"/>
              <a:t> </a:t>
            </a:r>
            <a:r>
              <a:rPr lang="en-GB" dirty="0" err="1"/>
              <a:t>Substition</a:t>
            </a:r>
            <a:r>
              <a:rPr lang="en-GB" dirty="0"/>
              <a:t>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B546-5668-E475-BA30-14A45C8E3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3809" cy="4351338"/>
          </a:xfrm>
        </p:spPr>
        <p:txBody>
          <a:bodyPr/>
          <a:lstStyle/>
          <a:p>
            <a:r>
              <a:rPr lang="en-GB" dirty="0"/>
              <a:t>You should be able to use a derived class everywhere a base class is required.</a:t>
            </a:r>
          </a:p>
          <a:p>
            <a:r>
              <a:rPr lang="en-GB" dirty="0"/>
              <a:t>How?</a:t>
            </a:r>
          </a:p>
          <a:p>
            <a:pPr lvl="1"/>
            <a:r>
              <a:rPr lang="en-GB" dirty="0"/>
              <a:t>If you override a method, make sure it does pretty much the same thing</a:t>
            </a:r>
          </a:p>
          <a:p>
            <a:pPr lvl="1"/>
            <a:r>
              <a:rPr lang="en-GB" dirty="0"/>
              <a:t>C# prevents you from reducing the visibility of base methods.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03B7B-E114-0630-2354-78181D35539B}"/>
              </a:ext>
            </a:extLst>
          </p:cNvPr>
          <p:cNvSpPr txBox="1"/>
          <p:nvPr/>
        </p:nvSpPr>
        <p:spPr>
          <a:xfrm>
            <a:off x="6822332" y="2184978"/>
            <a:ext cx="53696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void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ProcessData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Database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db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, // base class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ReportGenerator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reportGenerator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// base class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// Liskow substitution principle says that 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// anything that inherits from Database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// and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ReportGenerator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can be used here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Data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db.LoadData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reportGenerator.GenerateReport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(data);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ProcessData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(new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SqlServerDataBaseAdapter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(), // derived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new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ExcelReportGenerator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());    // derived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ProcessData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(new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PostgresDataBaseAdapter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(),  // derived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new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PdfReportGenerator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());      // derived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6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1361</Words>
  <Application>Microsoft Office PowerPoint</Application>
  <PresentationFormat>Widescreen</PresentationFormat>
  <Paragraphs>191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Cascadia Code</vt:lpstr>
      <vt:lpstr>Cascadia Mono</vt:lpstr>
      <vt:lpstr>Office Theme</vt:lpstr>
      <vt:lpstr>PowerPoint Presentation</vt:lpstr>
      <vt:lpstr>And create Unit Tests!</vt:lpstr>
      <vt:lpstr>Design for Change</vt:lpstr>
      <vt:lpstr>What is a Dependency</vt:lpstr>
      <vt:lpstr>Dependency</vt:lpstr>
      <vt:lpstr>SOLID principles</vt:lpstr>
      <vt:lpstr>Single Responsibility</vt:lpstr>
      <vt:lpstr>Open for extension/Closed for modification</vt:lpstr>
      <vt:lpstr>Liskov Substition Principle</vt:lpstr>
      <vt:lpstr>Interface Segregation</vt:lpstr>
      <vt:lpstr>Dependency Inversion Principle</vt:lpstr>
      <vt:lpstr>Dependency Inversion Principle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Wai T</dc:creator>
  <cp:lastModifiedBy>Wai T</cp:lastModifiedBy>
  <cp:revision>3</cp:revision>
  <dcterms:created xsi:type="dcterms:W3CDTF">2025-04-01T10:09:54Z</dcterms:created>
  <dcterms:modified xsi:type="dcterms:W3CDTF">2025-04-01T15:57:18Z</dcterms:modified>
</cp:coreProperties>
</file>