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4" r:id="rId7"/>
    <p:sldId id="263" r:id="rId8"/>
    <p:sldId id="265" r:id="rId9"/>
    <p:sldId id="274" r:id="rId10"/>
    <p:sldId id="266" r:id="rId11"/>
    <p:sldId id="267" r:id="rId12"/>
    <p:sldId id="268" r:id="rId13"/>
    <p:sldId id="270" r:id="rId14"/>
    <p:sldId id="272" r:id="rId15"/>
    <p:sldId id="269" r:id="rId16"/>
    <p:sldId id="273"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7:30.711"/>
    </inkml:context>
    <inkml:brush xml:id="br0">
      <inkml:brushProperty name="width" value="0.035" units="cm"/>
      <inkml:brushProperty name="height" value="0.035" units="cm"/>
      <inkml:brushProperty name="color" value="#FFC114"/>
    </inkml:brush>
  </inkml:definitions>
  <inkml:trace contextRef="#ctx0" brushRef="#br0">1 1623 24575,'17'1'0,"0"1"0,0 1 0,0 0 0,0 1 0,21 9 0,-19-7 0,0 0 0,1-1 0,34 3 0,62-3 0,127-11 0,-212 4 0,0-1 0,0-2 0,-1-1 0,1-2 0,-1-1 0,-1-1 0,0-1 0,0-2 0,-1-1 0,-1-1 0,41-29 0,-12 4 0,29-24 0,-37 21 0,-2-3 0,-2-1 0,60-85 0,-78 89 0,22-50 0,-11 20 0,62-147 0,-88 191 0,-2-1 0,-2 0 0,0 0 0,-2 0 0,-1-1 0,-2 0 0,-1-45 0,-2-346-1365,1 400-5461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9:32.252"/>
    </inkml:context>
    <inkml:brush xml:id="br0">
      <inkml:brushProperty name="width" value="0.035" units="cm"/>
      <inkml:brushProperty name="height" value="0.035" units="cm"/>
      <inkml:brushProperty name="color" value="#F6630D"/>
    </inkml:brush>
  </inkml:definitions>
  <inkml:trace contextRef="#ctx0" brushRef="#br0">0 1376 24575,'108'2'0,"115"-5"0,-204 1 0,0-1 0,-1-1 0,1-1 0,-1-1 0,34-15 0,82-51 0,-103 53 0,185-121 0,-153 97 0,6-10 0,110-105 0,-82 52 0,-19 20 0,-71 77 0,1-1 0,-2 1 0,1-1 0,-1-1 0,-1 1 0,0-1 0,0 0 0,-1 0 0,4-13 0,-2-1 0,-1 0 0,-1 0 0,0-32 0,-3 29 0,0 0 0,2 0 0,0 0 0,2 1 0,2 0 0,10-30 0,-16 54 0,1 0 0,0 0 0,0 0 0,0 1 0,1-1 0,-1 1 0,1 0 0,-1-1 0,1 1 0,0 0 0,0 1 0,0-1 0,0 0 0,4-1 0,51-15 0,-24 8 0,9-4 0,64-11 0,-60 16 0,47-16 0,-54 12 0,1 3 0,0 1 0,0 2 0,1 2 0,0 2 0,0 2 0,66 6 0,-9 7 0,-1 5 0,97 30 0,-194-47-10,8 3-113,0 0 0,0-1 0,0 0-1,0-1 1,1 0 0,-1 0 0,0-1 0,1 0-1,-1 0 1,16-4 0,-4-4-6703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9:58.507"/>
    </inkml:context>
    <inkml:brush xml:id="br0">
      <inkml:brushProperty name="width" value="0.035" units="cm"/>
      <inkml:brushProperty name="height" value="0.035" units="cm"/>
      <inkml:brushProperty name="color" value="#FF0066"/>
    </inkml:brush>
  </inkml:definitions>
  <inkml:trace contextRef="#ctx0" brushRef="#br0">1 110 24575,'15'26'0,"2"-1"0,1 0 0,1-1 0,23 21 0,-4-2 0,-8-10 0,0 0 0,2-3 0,2-1 0,0-1 0,2-2 0,62 35 0,-66-46 0,0-2 0,1-1 0,0-1 0,1-2 0,0-2 0,1-1 0,-1-1 0,51 0 0,-39-5 0,106-4 0,-148 4 0,-1 0 0,1-1 0,-1 0 0,1 0 0,-1 0 0,0 0 0,0 0 0,1-1 0,-1 0 0,0 1 0,0-1 0,0 0 0,0-1 0,-1 1 0,1 0 0,-1-1 0,1 1 0,1-4 0,2-4 0,0 0 0,0 0 0,-2 0 0,6-14 0,-6 12 0,1 1 0,0 0 0,10-16 0,-3 7 0,0 0 0,-1-1 0,9-25 0,-12 25 0,1 0 0,2 0 0,18-28 0,-2 8 0,-20 28 0,1 1 0,0 0 0,13-14 0,-20 25 0,0 0 0,0 0 0,0 1 0,0-1 0,1 0 0,-1 1 0,0-1 0,1 1 0,-1-1 0,0 1 0,1-1 0,-1 1 0,1 0 0,-1 0 0,0 0 0,1 0 0,-1 0 0,1 0 0,-1 0 0,1 0 0,-1 1 0,0-1 0,1 0 0,-1 1 0,0-1 0,1 1 0,-1 0 0,0-1 0,0 1 0,0 0 0,1 0 0,-1 0 0,1 1 0,41 42 0,-32-31 0,24 21 0,1-1 0,2-1 0,0-2 0,2-2 0,2-2 0,67 33 0,-69-42 0,0 0 0,1-3 0,0-2 0,1-1 0,72 9 0,-16-5 0,-58-6 0,0-3 0,1-1 0,-1-3 0,75-3 0,-111 0 0,9 0 0,1-1 0,-1 0 0,1-1 0,-1 0 0,15-7 0,-23 8 0,-1-1 0,-1 1 0,1-1 0,0 1 0,-1-1 0,1 0 0,-1-1 0,0 1 0,0-1 0,0 1 0,0-1 0,-1 0 0,1 0 0,-1 0 0,0 0 0,0 0 0,-1-1 0,1 1 0,0-6 0,4-21 0,5-58 0,-4 18 0,-5 58 0,3-21 0,-5 33 0,0 1 0,0-1 0,0 1 0,0 0 0,1-1 0,-1 1 0,0-1 0,0 1 0,1 0 0,-1-1 0,0 1 0,0 0 0,1 0 0,-1-1 0,0 1 0,1 0 0,-1 0 0,0-1 0,1 1 0,-1 0 0,1 0 0,-1 0 0,0-1 0,1 1 0,-1 0 0,1 0 0,-1 0 0,1 0 0,-1 0 0,0 0 0,1 0 0,-1 0 0,1 0 0,-1 0 0,1 0 0,-1 0 0,0 1 0,1-1 0,-1 0 0,1 0 0,-1 0 0,0 0 0,1 1 0,-1-1 0,0 0 0,1 0 0,-1 1 0,0-1 0,1 0 0,-1 1 0,0-1 0,0 0 0,1 1 0,-1-1 0,0 0 0,0 1 0,0-1 0,1 1 0,-1-1 0,0 0 0,0 1 0,0 0 0,21 27 0,0 2 0,16 35 0,-24-41 0,1 0 0,1-1 0,1 0 0,1-1 0,22 22 0,-33-39 0,0 0 0,1-1 0,-1 0 0,1-1 0,0 1 0,0-1 0,0-1 0,0 1 0,15 2 0,72 6 0,-74-9 0,65 4 0,162-10 0,-240 3 0,-1-1 0,0 0 0,0 0 0,0-1 0,0 0 0,-1 0 0,1 0 0,-1 0 0,1-1 0,-1 0 0,0 0 0,-1-1 0,1 1 0,-1-1 0,7-9 0,6-10 0,29-52 0,-35 57 0,0 0 0,1 0 0,1 1 0,1 1 0,16-16 0,-15 13 0,7-5 0,-21 25 0,0-1 0,0 1 0,0 0 0,1-1 0,-1 1 0,0 0 0,0 0 0,0 0 0,0 0 0,0 0 0,0 0 0,0 0 0,1 1 0,-1-1 0,0 0 0,0 0 0,0 1 0,0-1 0,0 1 0,0-1 0,0 1 0,0-1 0,0 1 0,-1 0 0,1-1 0,0 1 0,0 0 0,0 0 0,1 1 0,20 22 0,-1 1 0,-2 1 0,26 44 0,-32-48 0,0-1 0,1 0 0,2-1 0,0 0 0,1-2 0,0 0 0,35 27 0,-24-27 0,2-1 0,0-2 0,1 0 0,1-3 0,0 0 0,0-2 0,39 7 0,-25-12 0,-1-1 0,1-2 0,0-2 0,85-11 0,-117 8 0,1-1 0,-1 0 0,-1-1 0,1 0 0,-1-1 0,0-1 0,0 0 0,0-1 0,-1 0 0,-1-1 0,1 0 0,-1-1 0,-1 0 0,0-1 0,-1 0 0,0-1 0,0 0 0,-1 0 0,-1 0 0,8-18 0,1 3 0,1 0 0,1 2 0,1 0 0,2 1 0,38-36 0,-31 33 0,-2-1 0,-1-2 0,23-33 0,-35 39 0,-12 21 0,0-1 0,1 1 0,0 0 0,0 0 0,0 0 0,0 0 0,0 0 0,5-4 0,-6 6 0,1 0 0,-1 0 0,1 1 0,-1-1 0,1 1 0,0-1 0,-1 1 0,1 0 0,0-1 0,-1 1 0,1 0 0,0 0 0,0 0 0,-1 1 0,1-1 0,0 0 0,-1 0 0,1 1 0,-1-1 0,1 1 0,0 0 0,-1-1 0,3 3 0,14 6 0,-1 1 0,0 0 0,-1 2 0,0 0 0,21 20 0,69 81 0,-64-66 0,0 1 0,-20-22 0,1-1 0,1 0 0,0-2 0,52 37 0,-66-56 0,0 0 0,0-1 0,1 0 0,-1-1 0,1 0 0,-1 0 0,1-1 0,-1-1 0,17 0 0,31 3 0,-1 5 0,0-2 0,0-3 0,1-2 0,-1-3 0,111-17 0,-140 10 0,0-1 0,-1-1 0,0-2 0,-1 0 0,0-2 0,-1-1 0,-1-1 0,0-1 0,-2-1 0,0-1 0,28-32 0,-35 31 0,0 0 0,22-42 0,-25 42 0,100-199-1365,-103 204-5461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16.169"/>
    </inkml:context>
    <inkml:brush xml:id="br0">
      <inkml:brushProperty name="width" value="0.035" units="cm"/>
      <inkml:brushProperty name="height" value="0.035" units="cm"/>
      <inkml:brushProperty name="color" value="#E71224"/>
    </inkml:brush>
  </inkml:definitions>
  <inkml:trace contextRef="#ctx0" brushRef="#br0">1 37 24575,'26'29'0,"36"50"0,3 5 0,-55-74 0,-1-1 0,1-1 0,0 0 0,1 0 0,0-1 0,0 0 0,20 8 0,91 29 0,-47-19 0,-55-19 0,1 0 0,1-1 0,-1-1 0,1-1 0,23 1 0,113-7 0,-56 0 0,-10 6 0,-51-1 0,0-1 0,1-2 0,47-8 0,-71 3 0,-1 0 0,0-1 0,-1-1 0,0 0 0,0-1 0,0-1 0,-1 0 0,-1-1 0,23-22 0,26-19 0,-11 12 0,72-70 0,-71 48-1365,-38 46-5461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32.893"/>
    </inkml:context>
    <inkml:brush xml:id="br0">
      <inkml:brushProperty name="width" value="0.035" units="cm"/>
      <inkml:brushProperty name="height" value="0.035" units="cm"/>
      <inkml:brushProperty name="color" value="#5B2D90"/>
    </inkml:brush>
  </inkml:definitions>
  <inkml:trace contextRef="#ctx0" brushRef="#br0">1 36 24575,'3'1'0,"0"0"0,0 0 0,0 0 0,0 0 0,-1 0 0,1 1 0,0 0 0,-1-1 0,1 1 0,-1 0 0,0 0 0,4 4 0,3 2 0,403 363 0,-377-341 0,86 68 0,-106-88 0,0-1 0,0 0 0,1-1 0,0-1 0,1 0 0,29 7 0,323 48 0,-335-58 0,0-2 0,67-4 0,-85 1 0,0-2 0,0 0 0,-1-1 0,1 0 0,-1-2 0,0 1 0,0-2 0,17-10 0,-14 6 0,-1 0 0,-1-1 0,0 0 0,-1-2 0,0 0 0,-1 0 0,0-1 0,-2-1 0,0 0 0,15-26 0,-6 5 0,115-178 0,-104 167 0,29-57 0,-42 70 0,-19 34 0,1 0 0,-1 0 0,0-1 0,1 1 0,-1 0 0,1 0 0,0 0 0,-1 0 0,1 0 0,0 0 0,0 1 0,-1-1 0,1 0 0,0 0 0,0 0 0,0 1 0,0-1 0,0 0 0,0 1 0,0-1 0,0 1 0,0-1 0,0 1 0,1 0 0,-1-1 0,0 1 0,0 0 0,0 0 0,0 0 0,1 0 0,-1 0 0,0 0 0,0 0 0,0 0 0,1 0 0,-1 1 0,0-1 0,0 0 0,0 1 0,0-1 0,0 1 0,0 0 0,0-1 0,0 1 0,2 1 0,4 4 0,-1 1 0,0 0 0,0 0 0,0 1 0,4 8 0,2 1 0,23 32 0,-3-2 0,1-2 0,3-1 0,63 58 0,-89-94 0,0-1 0,0-1 0,1 0 0,0 0 0,0-1 0,1 0 0,18 4 0,89 16 0,-97-21 0,55 7 0,1-4 0,-1-2 0,141-12 0,-181 1 0,0-1 0,-1-2 0,42-17 0,-14 6 0,32-5 0,119-15 0,-203 39 0,-1-1 0,0 0 0,0-1 0,0 0 0,0-1 0,0 0 0,-1 0 0,0-1 0,0 0 0,0-1 0,0-1 0,-1 1 0,0-1 0,-1-1 0,1 0 0,-2 0 0,1 0 0,-1-1 0,0 0 0,-1-1 0,9-16 0,-14 25 0,-1-1 0,1 1 0,0-1 0,0 1 0,0 0 0,0-1 0,0 1 0,0 0 0,0 0 0,0-1 0,0 1 0,0 0 0,1 0 0,-1 0 0,0 1 0,1-1 0,-1 0 0,1 0 0,-1 1 0,1-1 0,-1 1 0,1-1 0,-1 1 0,1 0 0,-1-1 0,1 1 0,0 0 0,-1 0 0,1 0 0,-1 1 0,1-1 0,0 0 0,-1 0 0,1 1 0,-1-1 0,1 1 0,-1 0 0,1-1 0,-1 1 0,1 0 0,-1 0 0,2 1 0,7 5 0,0 0 0,-1 1 0,1 1 0,11 13 0,-14-15 0,172 218 0,-139-169 0,-25-38 0,0 0 0,1 0 0,1-2 0,0 0 0,1-1 0,1 0 0,0-2 0,1 0 0,0-2 0,1 0 0,23 8 0,8 0 0,1-3 0,0-2 0,1-2 0,0-3 0,1-2 0,0-3 0,0-2 0,95-8 0,-129 3 0,-1 0 0,1-2 0,-1 0 0,0-2 0,32-13 0,91-57 0,-82 42 0,-36 22 0,0-2 0,0-1 0,-2 0 0,0-2 0,-1-1 0,-1-1 0,0 0 0,-2-2 0,0 0 0,-2-1 0,0-1 0,-2-1 0,15-31 0,-23 42 0,0 1 0,1 0 0,1 1 0,0 0 0,0 0 0,1 1 0,20-18 0,13-13 0,-32 28 0,-10 12 0,0 1 0,0-1 0,0 1 0,1-1 0,-1 1 0,0 0 0,1-1 0,-1 1 0,1 0 0,-1 0 0,1 0 0,0 0 0,2-1 0,-3 3 0,1-1 0,0 0 0,-1 1 0,1-1 0,-1 1 0,1 0 0,-1-1 0,1 1 0,-1 0 0,0 0 0,1 0 0,-1 0 0,0 0 0,0 0 0,0 1 0,0-1 0,0 0 0,0 0 0,0 1 0,1 1 0,64 87 0,35 41 0,-86-115 0,0-1 0,1 0 0,1-1 0,0-1 0,32 19 0,-30-21 0,18 10 0,0-2 0,63 23 0,-73-35 0,1-1 0,40 2 0,-14-1 0,-16-3 0,1-1 0,-1-2 0,0-1 0,0-2 0,0-2 0,0-1 0,0-2 0,-1-2 0,0-1 0,58-25 0,-31 10 0,-47 20 0,0-1 0,-1 0 0,1-2 0,-2 0 0,1 0 0,-1-2 0,0 0 0,-1-1 0,15-14 0,16-13 0,-36 32 0,0-2 0,0 1 0,-1-1 0,14-16 0,18-25 0,78-75 0,-111 117 0,18-32 0,-2 1 0,-21 37 0,-1 0 0,0-1 0,1 1 0,-1 0 0,1 0 0,-1 1 0,1-1 0,-1 0 0,1 0 0,0 1 0,-1-1 0,1 1 0,0-1 0,-1 1 0,1 0 0,0 0 0,0-1 0,-1 1 0,1 0 0,0 1 0,0-1 0,2 1 0,6 2 0,1 0 0,-1 1 0,-1 0 0,1 1 0,0 0 0,-1 0 0,9 8 0,64 52 0,-57-43 0,100 94 0,-22-18 0,-83-84 0,2 0 0,-1-2 0,2 0 0,0-2 0,0 0 0,45 12 0,-44-14 0,21 4 0,82 12 0,0-1 0,-77-10 0,-17-3 0,1-2 0,0-1 0,0-1 0,0-2 0,1-2 0,35-2 0,-62-1 0,0 0 0,0-1 0,0 0 0,0-1 0,0 0 0,-1 0 0,1-1 0,-1 1 0,9-7 0,56-50 0,-57 45 0,1 1 0,1 0 0,22-13 0,-14 14 0,-1-2 0,0 0 0,0-2 0,-2-1 0,0 0 0,-1-2 0,32-39 0,4-5 0,-10 14 0,-18 13-682,33-55-1,-52 76-6143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59.005"/>
    </inkml:context>
    <inkml:brush xml:id="br0">
      <inkml:brushProperty name="width" value="0.035" units="cm"/>
      <inkml:brushProperty name="height" value="0.035" units="cm"/>
      <inkml:brushProperty name="color" value="#33CCFF"/>
    </inkml:brush>
  </inkml:definitions>
  <inkml:trace contextRef="#ctx0" brushRef="#br0">0 613 24575,'5'0'0,"0"-1"0,-1 0 0,1 0 0,-1 0 0,1 0 0,-1-1 0,0 0 0,0 0 0,0 0 0,0 0 0,0-1 0,0 0 0,0 1 0,-1-1 0,1-1 0,-1 1 0,6-8 0,4-6 0,0-1 0,15-30 0,-16 27 0,44-91 0,-40 77 0,1 0 0,2 2 0,29-41 0,-41 66 0,1 0 0,0 1 0,0 0 0,1 0 0,0 1 0,0 0 0,1 0 0,15-6 0,90-30 0,-85 32 0,14-1 0,0 1 0,0 2 0,61-2 0,-9 0 0,-2 3 0,143 7 0,-93 3 0,-103-1 0,0 3 0,-1 1 0,63 18 0,-50-11 0,59 8 0,-73-17 0,-1 3 0,0 1 0,41 15 0,-32-7 0,91 26 0,-137-41 0,1-1 0,0 1 0,-1-1 0,1 0 0,-1 0 0,1 1 0,-1-1 0,1 0 0,-1 0 0,1 0 0,0-1 0,-1 1 0,1 0 0,-1 0 0,1-1 0,-1 1 0,1-1 0,-1 0 0,1 1 0,-1-1 0,0 0 0,1 0 0,-1 0 0,0 0 0,0 0 0,0 0 0,2-2 0,-3 2 0,1-1 0,-1 1 0,0 0 0,0-1 0,0 1 0,0 0 0,0-1 0,-1 1 0,1-1 0,0 1 0,-1 0 0,1-1 0,-1 1 0,1 0 0,-1 0 0,1-1 0,-1 1 0,0 0 0,0 0 0,1 0 0,-1 0 0,0 0 0,0 0 0,0 0 0,0 0 0,-1 0 0,1 0 0,0 1 0,0-1 0,0 0 0,-3 0 0,-18-11-170,0 1-1,0 1 0,-1 2 1,0 0-1,-1 1 0,0 1 1,-40-4-1,35 7-6655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1:36.627"/>
    </inkml:context>
    <inkml:brush xml:id="br0">
      <inkml:brushProperty name="width" value="0.035" units="cm"/>
      <inkml:brushProperty name="height" value="0.035" units="cm"/>
      <inkml:brushProperty name="color" value="#004F8B"/>
    </inkml:brush>
  </inkml:definitions>
  <inkml:trace contextRef="#ctx0" brushRef="#br0">0 48 24575,'37'-2'0,"0"-2"0,64-14 0,-63 9 0,0 3 0,43-3 0,-76 9 0,-1 0 0,0 0 0,0 1 0,1-1 0,-1 1 0,0 0 0,0 0 0,0 1 0,0-1 0,0 1 0,0 0 0,0 0 0,0 0 0,-1 0 0,1 1 0,-1-1 0,5 5 0,-3-1 0,-1-1 0,1 1 0,-1 1 0,0-1 0,-1 0 0,0 1 0,0 0 0,0 0 0,2 10 0,0 5 0,-1-1 0,-1 1 0,-1 0 0,-1 0 0,-1 0 0,-3 22 0,0-29 0,0-1 0,0 0 0,-2 0 0,-5 13 0,-2 6 0,12-32 0,0 0 0,0 0 0,0 1 0,0-1 0,0 0 0,0 0 0,0 0 0,0 0 0,0 0 0,1 0 0,-1 0 0,1 0 0,-1 0 0,0 0 0,1 0 0,-1 0 0,1 0 0,0 0 0,-1 0 0,1 0 0,0 0 0,0-1 0,-1 1 0,1 0 0,0-1 0,0 1 0,0 0 0,0-1 0,0 1 0,0-1 0,0 1 0,0-1 0,0 0 0,0 1 0,0-1 0,0 0 0,0 0 0,2 0 0,53 9 0,-42-8 0,240 23 0,70 9 0,-311-32 0,1 2 0,0-1 0,-1 2 0,0 0 0,24 10 0,-33-12 0,-1 0 0,1 1 0,-1-1 0,1 1 0,-1-1 0,0 1 0,0 0 0,-1 1 0,1-1 0,0 0 0,-1 1 0,0-1 0,0 1 0,0 0 0,0 0 0,-1-1 0,1 1 0,-1 0 0,0 1 0,0-1 0,-1 0 0,1 0 0,-1 5 0,2 5 0,-2 0 0,0 1 0,0-1 0,-1 1 0,-1-1 0,-1 0 0,0 0 0,0 0 0,-2 0 0,0-1 0,0 1 0,-1-1 0,-1 0 0,-13 19 0,10-17 0,-1 0 0,0-1 0,-1 0 0,-1 0 0,-1-2 0,1 0 0,-2 0 0,0-1 0,0-1 0,-18 9 0,31-18 0,0 0 0,1-1 0,-1 1 0,0 0 0,1 0 0,-1 1 0,0-1 0,1 0 0,0 0 0,-1 1 0,1-1 0,-2 3 0,3-3 0,-1-1 0,1 1 0,0-1 0,0 1 0,0 0 0,0-1 0,-1 1 0,1-1 0,0 1 0,0 0 0,0-1 0,0 1 0,0-1 0,1 1 0,-1-1 0,0 1 0,0 0 0,0-1 0,0 1 0,1-1 0,-1 1 0,0-1 0,0 1 0,1-1 0,-1 1 0,1 0 0,2 1 0,-1 0 0,1 0 0,-1 0 0,1 0 0,0-1 0,0 1 0,0-1 0,0 0 0,0 0 0,0 0 0,0 0 0,1 0 0,3 0 0,67 5 0,148-6 0,-144-4 0,128 12 0,-200-7 0,0-1 0,1 1 0,-1 0 0,0 1 0,0 0 0,-1 0 0,1 0 0,0 0 0,-1 1 0,1 0 0,-1 0 0,0 1 0,0 0 0,0 0 0,0 0 0,-1 0 0,8 10 0,-7-5 0,0 0 0,-1 0 0,0 0 0,0 1 0,-1 0 0,-1-1 0,1 1 0,-2 0 0,1 0 0,-1 11 0,-1-19 0,4 41 0,-3 54 0,-2-86 0,0 1 0,0-1 0,-1 0 0,0 0 0,-1 0 0,0 0 0,-1 0 0,-1 0 0,1-1 0,-8 11 0,6-13 0,-1 0 0,0-1 0,0 0 0,-16 11 0,-19 19 0,36-32 0,1 1 0,-1-1 0,0-1 0,0 1 0,-13 6 0,-1 1 0,43-7 0,208-8 0,99 3 0,-323 0 0,0 1 0,0 1 0,0 0 0,0 0 0,-1 0 0,1 1 0,0 0 0,-1 0 0,0 0 0,0 1 0,0 0 0,0 0 0,0 1 0,-1-1 0,0 1 0,0 1 0,0-1 0,-1 1 0,0-1 0,0 1 0,0 0 0,-1 1 0,1-1 0,3 12 0,-1-1 0,0 0 0,-1 1 0,-1 0 0,-1-1 0,0 1 0,-1 0 0,-1 1 0,-2 31 0,0-42 0,-1 1 0,1-1 0,-1 0 0,-1-1 0,0 1 0,0 0 0,0-1 0,-1 1 0,0-1 0,0 0 0,-1 0 0,-10 11 0,-3 0 0,-1-1 0,-36 27 0,16-15 0,37-28 0,1 0 0,0 0 0,0 0 0,-1 0 0,1 0 0,0 0 0,0 0 0,0 0 0,0 1 0,0-1 0,0 0 0,1 1 0,-1-1 0,0 0 0,1 1 0,-1 1 0,1-2 0,0-1 0,0 1 0,0-1 0,1 1 0,-1-1 0,0 1 0,1-1 0,-1 0 0,0 1 0,1-1 0,-1 1 0,0-1 0,1 0 0,-1 1 0,1-1 0,-1 0 0,1 0 0,-1 1 0,1-1 0,-1 0 0,1 0 0,-1 0 0,1 1 0,-1-1 0,1 0 0,-1 0 0,1 0 0,0 0 0,0 0 0,53-3 0,-53 3 0,112-20 0,-63 9 0,62-5 0,-98 15 0,0 1 0,1 0 0,-1 1 0,0 0 0,0 1 0,-1 0 0,1 2 0,0-1 0,14 7 0,-24-7 0,1-1 0,-1 1 0,0-1 0,-1 1 0,1 0 0,0 1 0,-1-1 0,0 1 0,0-1 0,0 1 0,0 0 0,0 0 0,-1 1 0,0-1 0,0 0 0,0 1 0,0-1 0,-1 1 0,0 0 0,1-1 0,-2 1 0,1 8 0,1 10 0,-2 0 0,0-1 0,-6 35 0,4-42 0,0-4 0,0 0 0,-1-1 0,0 1 0,-1-1 0,0 1 0,-1-1 0,0 0 0,-1-1 0,0 0 0,0 1 0,-1-2 0,0 1 0,0-1 0,-11 9 0,17-16 0,0 0 0,0 0 0,0-1 0,0 1 0,0 0 0,0 0 0,0 0 0,0 1 0,0-1 0,1 0 0,-1 0 0,0 0 0,1 0 0,-1 1 0,1-1 0,-1 0 0,1 1 0,0-1 0,0 0 0,-1 1 0,1 1 0,1-2 0,-1 0 0,1-1 0,0 1 0,-1 0 0,1 0 0,0 0 0,-1-1 0,1 1 0,0-1 0,0 1 0,0 0 0,0-1 0,-1 1 0,1-1 0,0 0 0,0 1 0,0-1 0,0 0 0,0 1 0,0-1 0,2 0 0,11 1 0,0 0 0,0 0 0,17-3 0,-19 1 0,81-1 0,190-15 0,-183-5 0,-75 15 0,0 1 0,40-5 0,-56 11 0,34-4 0,0 1 0,-1 3 0,1 1 0,47 8 0,-85-7 0,0-1 0,0 1 0,0 0 0,0 0 0,-1 0 0,1 1 0,-1 0 0,1 0 0,-1 0 0,0 0 0,0 1 0,0-1 0,0 1 0,-1 0 0,0 0 0,0 1 0,5 7 0,2 7 0,-2 1 0,0-1 0,6 28 0,-7-26 0,0 0 0,10 22 0,20 44 0,-30-67 0,0-1 0,1-1 0,1 1 0,1-1 0,24 33 0,-33-50 0,1 0 0,-1 0 0,0 1 0,1-1 0,-1 0 0,1 0 0,0-1 0,-1 1 0,1 0 0,-1 0 0,1-1 0,0 1 0,0-1 0,-1 0 0,1 1 0,0-1 0,0 0 0,0 0 0,-1 0 0,1 0 0,0 0 0,0-1 0,-1 1 0,1 0 0,0-1 0,0 0 0,-1 1 0,1-1 0,0 0 0,-1 0 0,1 0 0,-1 0 0,2-1 0,8-6 0,0 0 0,-1 0 0,15-16 0,-12 10 0,39-34 0,65-47 0,-95 80 0,0 1 0,2 1 0,-1 1 0,1 0 0,1 2 0,33-9 0,113-36 0,-148 50 0,0 1 0,0 1 0,1 1 0,-1 0 0,0 2 0,31 4 0,6-2 0,-55-2 0,1 0 0,0 0 0,0 1 0,0 0 0,-1 0 0,1 0 0,0 1 0,-1-1 0,1 1 0,8 6 0,-11-6 0,0 0 0,0 1 0,0 0 0,0-1 0,-1 1 0,1 0 0,-1 1 0,0-1 0,0 0 0,0 1 0,0-1 0,0 1 0,-1-1 0,0 1 0,0 0 0,0 0 0,1 4 0,3 24 0,-4-21 0,0-1 0,1 1 0,0 0 0,1-1 0,1 1 0,-1-1 0,1 0 0,10 16 0,-14-25 0,1-1 0,0 1 0,0 0 0,-1-1 0,1 1 0,0-1 0,0 0 0,0 1 0,0-1 0,-1 1 0,1-1 0,0 0 0,0 0 0,0 0 0,0 0 0,0 1 0,0-1 0,0 0 0,0-1 0,0 1 0,0 0 0,0 0 0,0 0 0,0 0 0,0-1 0,1 0 0,26-13 0,-21 11 0,80-50 0,-50 30 0,53-26 0,-75 43 0,-1 0 0,1 1 0,1 1 0,-1 0 0,1 1 0,-1 0 0,25 0 0,83 3 0,216-12 0,-110-19 0,-137 23 0,151 8 0,-103 3 0,-54 0 0,114 20 0,-189-21 0,0 0 0,0 1 0,0 0 0,0 1 0,-1 0 0,0 1 0,0 0 0,0 0 0,0 1 0,-1 0 0,0 1 0,0 0 0,-1 1 0,0 0 0,0 0 0,-1 1 0,11 15 0,-16-22 0,10 17 0,2-2 0,0 0 0,1 0 0,1-1 0,1-1 0,0-1 0,27 17 0,-41-30 0,-1 0 0,1 0 0,0 0 0,0-1 0,0 1 0,0-1 0,0 0 0,0 0 0,-1 0 0,1 0 0,0-1 0,0 1 0,0-1 0,0 0 0,0 0 0,-1 0 0,1 0 0,0 0 0,-1 0 0,4-3 0,53-41 0,-37 27 0,-8 6 0,0 1 0,1 1 0,1 0 0,-1 1 0,2 0 0,-1 2 0,1 0 0,0 0 0,0 2 0,19-4 0,97-12 0,189-37 0,-25-3 0,-246 54 0,1 1 0,0 3 0,90 7 0,-26-1 0,-59-4 0,0 3 0,1 2 0,-1 3 0,-1 2 0,82 24 0,-6 1 0,-84-24 0,72 26 0,-32-11 0,-64-19 0,47 17 0,-46-12 0,22 8 0,-1 2 0,73 46 0,115 67-515,-198-115-335,-20-10-5976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2:02.222"/>
    </inkml:context>
    <inkml:brush xml:id="br0">
      <inkml:brushProperty name="width" value="0.035" units="cm"/>
      <inkml:brushProperty name="height" value="0.035" units="cm"/>
      <inkml:brushProperty name="color" value="#849398"/>
    </inkml:brush>
  </inkml:definitions>
  <inkml:trace contextRef="#ctx0" brushRef="#br0">0 630 24575,'3'-3'0,"0"1"0,0 0 0,-1-1 0,1 1 0,-1-1 0,0 0 0,0 0 0,0 0 0,0 0 0,0 0 0,0-1 0,-1 1 0,1-4 0,2 0 0,45-98 0,-31 64 0,1 1 0,37-57 0,-36 65 0,-16 25 0,0-1 0,1 2 0,0-1 0,0 0 0,0 1 0,1 0 0,0 0 0,12-9 0,44-39 0,-50 42 0,1 0 0,0 0 0,24-14 0,9-7 0,-41 28 0,0 0 0,0 1 0,0 0 0,0 0 0,1 1 0,-1 0 0,1 0 0,0 0 0,0 0 0,0 1 0,0 0 0,1 0 0,-1 1 0,1 0 0,-1 0 0,1 0 0,12 1 0,15 6 0,0 2 0,0 1 0,47 19 0,-6-2 0,-10-4 0,103 50 0,-72-30-1365,-74-35-5461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6697-69F2-0D8C-FF6A-58ACEB4F306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AE99C98-E48B-7F11-25F6-5244C1BE9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7F1AA4B-EFF5-F593-1E5D-0C9765CC6B94}"/>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5" name="Footer Placeholder 4">
            <a:extLst>
              <a:ext uri="{FF2B5EF4-FFF2-40B4-BE49-F238E27FC236}">
                <a16:creationId xmlns:a16="http://schemas.microsoft.com/office/drawing/2014/main" id="{DCB277D2-78F6-8C84-9930-FFB6936D36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8CCC1-A191-5C99-CDDF-F853B96A5D96}"/>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43082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DA8F-0F1A-800B-E48A-28E833CCE98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9BB6AF5-F348-C764-13DE-7B470BC9C6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E5AF04-A87C-1EE9-FC4E-3F59A532D89B}"/>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5" name="Footer Placeholder 4">
            <a:extLst>
              <a:ext uri="{FF2B5EF4-FFF2-40B4-BE49-F238E27FC236}">
                <a16:creationId xmlns:a16="http://schemas.microsoft.com/office/drawing/2014/main" id="{18C5E097-8F52-0393-EB38-41F3E23F39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CDEA2A-8B6A-4981-D20C-F5A4D0602521}"/>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51762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A4A66-9362-E8D2-302D-0C495F458BD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5936EA2-B12B-41FB-0078-4FBE7BA6CF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91B6EE-C005-8881-A524-691E5CFBE93A}"/>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5" name="Footer Placeholder 4">
            <a:extLst>
              <a:ext uri="{FF2B5EF4-FFF2-40B4-BE49-F238E27FC236}">
                <a16:creationId xmlns:a16="http://schemas.microsoft.com/office/drawing/2014/main" id="{D0131957-DCE6-1D2D-490A-FAE60D31D9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AD32E7-C6CE-932A-75F5-0C1DDB36A963}"/>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5394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64FB-5D47-E3E1-08ED-A4565DAD154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9DDAA9B-BD9C-DEDB-7273-AC4DF06412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C2F451-0B3C-0F53-D9AE-F384221F59B2}"/>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5" name="Footer Placeholder 4">
            <a:extLst>
              <a:ext uri="{FF2B5EF4-FFF2-40B4-BE49-F238E27FC236}">
                <a16:creationId xmlns:a16="http://schemas.microsoft.com/office/drawing/2014/main" id="{F3B846C2-E21F-7657-3B4A-57D2D255D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3F31A4-97E9-0003-4AEA-9CE643CC9DF3}"/>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14782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097E-B007-22F3-3D8A-9F13CF7CBBA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73389DA9-8E1F-1B74-0E3A-EB226968FB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D3E0ED-D090-654E-A451-02A51EFFA158}"/>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5" name="Footer Placeholder 4">
            <a:extLst>
              <a:ext uri="{FF2B5EF4-FFF2-40B4-BE49-F238E27FC236}">
                <a16:creationId xmlns:a16="http://schemas.microsoft.com/office/drawing/2014/main" id="{197AC2B6-C458-3454-BE4D-51230D5118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032CCB-78E8-6376-3AF9-7C10603EF1B6}"/>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813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6BB3-F85B-E9B9-429B-DF94FE604DE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BFCE5E-B75D-087F-7A3B-6D0357268A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8A0AB33-8E54-7F20-FF2E-DECCB5F025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EA53C2-F04E-2466-820A-12D34562F76D}"/>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6" name="Footer Placeholder 5">
            <a:extLst>
              <a:ext uri="{FF2B5EF4-FFF2-40B4-BE49-F238E27FC236}">
                <a16:creationId xmlns:a16="http://schemas.microsoft.com/office/drawing/2014/main" id="{C546BC7C-0F01-6A9F-AA76-B535AB3189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05900D-60F8-CB9E-359E-D6F2744B269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16296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D336-A6EB-E026-D2F5-496DBC93324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838AE8E-9391-E65E-2B0B-5A7271381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C25817-0C5D-BAED-646A-DCD3591B9C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E5BC904-3061-6AB7-9582-3B3238A7E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497E46-9752-FFC1-AE49-12AFF95301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EC30106-B932-4403-97D5-93649516DDF0}"/>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8" name="Footer Placeholder 7">
            <a:extLst>
              <a:ext uri="{FF2B5EF4-FFF2-40B4-BE49-F238E27FC236}">
                <a16:creationId xmlns:a16="http://schemas.microsoft.com/office/drawing/2014/main" id="{66E50090-F8D5-2FFA-DEB5-8244E3C0504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EA38C8-3790-D4C5-31D2-8A5EB823B021}"/>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426505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4B5E-313D-42C8-6D2B-7EA54FD66AE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E2F9D02-FAB7-895B-802E-E396C0E69B64}"/>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4" name="Footer Placeholder 3">
            <a:extLst>
              <a:ext uri="{FF2B5EF4-FFF2-40B4-BE49-F238E27FC236}">
                <a16:creationId xmlns:a16="http://schemas.microsoft.com/office/drawing/2014/main" id="{F35EBD4B-51A8-9EC4-86AE-88B9541690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D7D970-2B41-DA64-BFFB-30B235E2D49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96660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6E0D7-0F2F-BA5F-B001-871F70C0C0CA}"/>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3" name="Footer Placeholder 2">
            <a:extLst>
              <a:ext uri="{FF2B5EF4-FFF2-40B4-BE49-F238E27FC236}">
                <a16:creationId xmlns:a16="http://schemas.microsoft.com/office/drawing/2014/main" id="{DEAA87A3-9BF1-31A9-D68E-C0103E192A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3D681C4-110B-F07A-29B1-F100EC284AA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16749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09A6-06C0-4700-4C0F-61B056E8CF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C5D243B-5EBA-B496-6DCC-0F1DD96F0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655CBAC-E6B7-F644-B92C-5B83F273A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5453FA-94E9-83E1-45E2-297DBFC7CFAC}"/>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6" name="Footer Placeholder 5">
            <a:extLst>
              <a:ext uri="{FF2B5EF4-FFF2-40B4-BE49-F238E27FC236}">
                <a16:creationId xmlns:a16="http://schemas.microsoft.com/office/drawing/2014/main" id="{A75F28DE-3E5A-DE35-7CD1-E1D86395DA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C9FE5-DE18-FC3C-5694-274905BE029A}"/>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37328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CA3D-7DEB-2536-5620-66AF5DAF56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2DC4586-AC93-14A7-1762-A8BB2D1A7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7466B3-9DB4-3E6F-15FE-77F3AA9F8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40F94A-8527-B33A-0F21-B23A0FA35891}"/>
              </a:ext>
            </a:extLst>
          </p:cNvPr>
          <p:cNvSpPr>
            <a:spLocks noGrp="1"/>
          </p:cNvSpPr>
          <p:nvPr>
            <p:ph type="dt" sz="half" idx="10"/>
          </p:nvPr>
        </p:nvSpPr>
        <p:spPr/>
        <p:txBody>
          <a:bodyPr/>
          <a:lstStyle/>
          <a:p>
            <a:fld id="{797ED04C-4841-45FD-BA22-34C603CD2BD1}" type="datetimeFigureOut">
              <a:rPr lang="en-GB" smtClean="0"/>
              <a:t>30/07/2025</a:t>
            </a:fld>
            <a:endParaRPr lang="en-GB"/>
          </a:p>
        </p:txBody>
      </p:sp>
      <p:sp>
        <p:nvSpPr>
          <p:cNvPr id="6" name="Footer Placeholder 5">
            <a:extLst>
              <a:ext uri="{FF2B5EF4-FFF2-40B4-BE49-F238E27FC236}">
                <a16:creationId xmlns:a16="http://schemas.microsoft.com/office/drawing/2014/main" id="{94899E84-A6EE-3226-38DA-D6722C052E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C76920-EE11-641E-6432-DBD954E1A43A}"/>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133988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74031-EE50-5A5C-87C8-BF9EDD5BD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CEF7D92-7864-9CF5-956B-C505569A4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A596E69-5487-83C5-F102-FE0BBF1A6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7ED04C-4841-45FD-BA22-34C603CD2BD1}" type="datetimeFigureOut">
              <a:rPr lang="en-GB" smtClean="0"/>
              <a:t>30/07/2025</a:t>
            </a:fld>
            <a:endParaRPr lang="en-GB"/>
          </a:p>
        </p:txBody>
      </p:sp>
      <p:sp>
        <p:nvSpPr>
          <p:cNvPr id="5" name="Footer Placeholder 4">
            <a:extLst>
              <a:ext uri="{FF2B5EF4-FFF2-40B4-BE49-F238E27FC236}">
                <a16:creationId xmlns:a16="http://schemas.microsoft.com/office/drawing/2014/main" id="{95A1B6D6-3417-5B2C-8C77-C59691C8C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B9B793-E857-80DA-4625-94FA39FE6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EF6DE7-7B04-497E-A133-01877AB032F4}" type="slidenum">
              <a:rPr lang="en-GB" smtClean="0"/>
              <a:t>‹#›</a:t>
            </a:fld>
            <a:endParaRPr lang="en-GB"/>
          </a:p>
        </p:txBody>
      </p:sp>
    </p:spTree>
    <p:extLst>
      <p:ext uri="{BB962C8B-B14F-4D97-AF65-F5344CB8AC3E}">
        <p14:creationId xmlns:p14="http://schemas.microsoft.com/office/powerpoint/2010/main" val="425894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ubephotos.dannycox.me.uk/stationsbylin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8362-0A87-C546-7B74-A761C62FFB68}"/>
              </a:ext>
            </a:extLst>
          </p:cNvPr>
          <p:cNvSpPr>
            <a:spLocks noGrp="1"/>
          </p:cNvSpPr>
          <p:nvPr>
            <p:ph type="ctrTitle"/>
          </p:nvPr>
        </p:nvSpPr>
        <p:spPr/>
        <p:txBody>
          <a:bodyPr/>
          <a:lstStyle/>
          <a:p>
            <a:r>
              <a:rPr lang="en-GB" dirty="0"/>
              <a:t>The </a:t>
            </a:r>
            <a:r>
              <a:rPr lang="en-GB" dirty="0" err="1"/>
              <a:t>Tfl</a:t>
            </a:r>
            <a:r>
              <a:rPr lang="en-GB" dirty="0"/>
              <a:t> Project</a:t>
            </a:r>
          </a:p>
        </p:txBody>
      </p:sp>
      <p:sp>
        <p:nvSpPr>
          <p:cNvPr id="3" name="Subtitle 2">
            <a:extLst>
              <a:ext uri="{FF2B5EF4-FFF2-40B4-BE49-F238E27FC236}">
                <a16:creationId xmlns:a16="http://schemas.microsoft.com/office/drawing/2014/main" id="{260A36B0-8A55-8272-45DF-F99D103C27D9}"/>
              </a:ext>
            </a:extLst>
          </p:cNvPr>
          <p:cNvSpPr>
            <a:spLocks noGrp="1"/>
          </p:cNvSpPr>
          <p:nvPr>
            <p:ph type="subTitle" idx="1"/>
          </p:nvPr>
        </p:nvSpPr>
        <p:spPr/>
        <p:txBody>
          <a:bodyPr/>
          <a:lstStyle/>
          <a:p>
            <a:r>
              <a:rPr lang="en-GB" dirty="0"/>
              <a:t>2.0</a:t>
            </a:r>
          </a:p>
        </p:txBody>
      </p:sp>
    </p:spTree>
    <p:extLst>
      <p:ext uri="{BB962C8B-B14F-4D97-AF65-F5344CB8AC3E}">
        <p14:creationId xmlns:p14="http://schemas.microsoft.com/office/powerpoint/2010/main" val="100654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590A-25B3-5DB7-8A4B-D94E286915A3}"/>
              </a:ext>
            </a:extLst>
          </p:cNvPr>
          <p:cNvSpPr>
            <a:spLocks noGrp="1"/>
          </p:cNvSpPr>
          <p:nvPr>
            <p:ph type="title"/>
          </p:nvPr>
        </p:nvSpPr>
        <p:spPr/>
        <p:txBody>
          <a:bodyPr/>
          <a:lstStyle/>
          <a:p>
            <a:r>
              <a:rPr lang="en-GB" dirty="0"/>
              <a:t>Line Structure -&gt; </a:t>
            </a:r>
            <a:r>
              <a:rPr lang="en-GB" dirty="0" err="1"/>
              <a:t>StationGraph</a:t>
            </a:r>
            <a:r>
              <a:rPr lang="en-GB" dirty="0"/>
              <a:t> class</a:t>
            </a:r>
          </a:p>
        </p:txBody>
      </p:sp>
      <p:sp>
        <p:nvSpPr>
          <p:cNvPr id="3" name="Content Placeholder 2">
            <a:extLst>
              <a:ext uri="{FF2B5EF4-FFF2-40B4-BE49-F238E27FC236}">
                <a16:creationId xmlns:a16="http://schemas.microsoft.com/office/drawing/2014/main" id="{95BB0447-1FEB-855F-4497-7120E8D5030F}"/>
              </a:ext>
            </a:extLst>
          </p:cNvPr>
          <p:cNvSpPr>
            <a:spLocks noGrp="1"/>
          </p:cNvSpPr>
          <p:nvPr>
            <p:ph idx="1"/>
          </p:nvPr>
        </p:nvSpPr>
        <p:spPr/>
        <p:txBody>
          <a:bodyPr>
            <a:normAutofit/>
          </a:bodyPr>
          <a:lstStyle/>
          <a:p>
            <a:r>
              <a:rPr lang="en-GB" dirty="0"/>
              <a:t>In the TfL network, a “line” is not a line. (branches and circles)</a:t>
            </a:r>
          </a:p>
          <a:p>
            <a:r>
              <a:rPr lang="en-GB" dirty="0"/>
              <a:t>The </a:t>
            </a:r>
            <a:r>
              <a:rPr lang="en-GB" dirty="0" err="1">
                <a:solidFill>
                  <a:srgbClr val="0070C0"/>
                </a:solidFill>
              </a:rPr>
              <a:t>StationGraph</a:t>
            </a:r>
            <a:r>
              <a:rPr lang="en-GB" dirty="0"/>
              <a:t> class contains:</a:t>
            </a:r>
          </a:p>
          <a:p>
            <a:pPr lvl="1"/>
            <a:r>
              <a:rPr lang="en-GB" dirty="0"/>
              <a:t>A DAG (Directed Acyclic Graph) to represent the “line”</a:t>
            </a:r>
          </a:p>
          <a:p>
            <a:pPr lvl="1"/>
            <a:r>
              <a:rPr lang="en-GB" dirty="0"/>
              <a:t>A collection of </a:t>
            </a:r>
            <a:r>
              <a:rPr lang="en-GB" dirty="0" err="1">
                <a:solidFill>
                  <a:srgbClr val="0070C0"/>
                </a:solidFill>
              </a:rPr>
              <a:t>StationNodes</a:t>
            </a:r>
            <a:endParaRPr lang="en-GB" dirty="0">
              <a:solidFill>
                <a:srgbClr val="0070C0"/>
              </a:solidFill>
            </a:endParaRPr>
          </a:p>
          <a:p>
            <a:pPr lvl="1"/>
            <a:r>
              <a:rPr lang="en-GB" dirty="0"/>
              <a:t>Each </a:t>
            </a:r>
            <a:r>
              <a:rPr lang="en-GB" dirty="0" err="1">
                <a:solidFill>
                  <a:srgbClr val="0070C0"/>
                </a:solidFill>
              </a:rPr>
              <a:t>StationNode</a:t>
            </a:r>
            <a:r>
              <a:rPr lang="en-GB" dirty="0"/>
              <a:t> has:</a:t>
            </a:r>
          </a:p>
          <a:p>
            <a:pPr lvl="2"/>
            <a:r>
              <a:rPr lang="en-GB" dirty="0"/>
              <a:t>Name, Unique Id</a:t>
            </a:r>
          </a:p>
          <a:p>
            <a:pPr lvl="2"/>
            <a:r>
              <a:rPr lang="en-GB" dirty="0"/>
              <a:t>Links to 0..many Previous </a:t>
            </a:r>
            <a:r>
              <a:rPr lang="en-GB" dirty="0" err="1">
                <a:solidFill>
                  <a:srgbClr val="0070C0"/>
                </a:solidFill>
              </a:rPr>
              <a:t>StationNodes</a:t>
            </a:r>
            <a:endParaRPr lang="en-GB" dirty="0">
              <a:solidFill>
                <a:srgbClr val="0070C0"/>
              </a:solidFill>
            </a:endParaRPr>
          </a:p>
          <a:p>
            <a:pPr lvl="2"/>
            <a:r>
              <a:rPr lang="en-GB" dirty="0"/>
              <a:t>Links to 0..many Next </a:t>
            </a:r>
            <a:r>
              <a:rPr lang="en-GB" dirty="0" err="1">
                <a:solidFill>
                  <a:srgbClr val="0070C0"/>
                </a:solidFill>
              </a:rPr>
              <a:t>StationNodes</a:t>
            </a:r>
            <a:r>
              <a:rPr lang="en-GB" dirty="0"/>
              <a:t>.</a:t>
            </a:r>
          </a:p>
          <a:p>
            <a:pPr marL="0" indent="0">
              <a:buNone/>
            </a:pPr>
            <a:r>
              <a:rPr lang="en-GB" sz="1600" i="1" dirty="0"/>
              <a:t>In Computer Science, a Graph is a set of Nodes that are connected to each other by links (edges). Directed means that the edges are directional (in our case, we actually have links in both directions, so it’s 2 graphs in 1). Acyclic means that you cannot go in a circle and end up at the same point (which means we have to “break” the circle line)</a:t>
            </a:r>
          </a:p>
          <a:p>
            <a:pPr marL="914400" lvl="2" indent="0">
              <a:buNone/>
            </a:pPr>
            <a:endParaRPr lang="en-GB" dirty="0"/>
          </a:p>
        </p:txBody>
      </p:sp>
    </p:spTree>
    <p:extLst>
      <p:ext uri="{BB962C8B-B14F-4D97-AF65-F5344CB8AC3E}">
        <p14:creationId xmlns:p14="http://schemas.microsoft.com/office/powerpoint/2010/main" val="396034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955AC3-7F0A-552A-83DA-13FB81C7EC8C}"/>
              </a:ext>
            </a:extLst>
          </p:cNvPr>
          <p:cNvPicPr>
            <a:picLocks noChangeAspect="1"/>
          </p:cNvPicPr>
          <p:nvPr/>
        </p:nvPicPr>
        <p:blipFill>
          <a:blip r:embed="rId2"/>
          <a:stretch>
            <a:fillRect/>
          </a:stretch>
        </p:blipFill>
        <p:spPr>
          <a:xfrm>
            <a:off x="3238500" y="0"/>
            <a:ext cx="5715000" cy="6858000"/>
          </a:xfrm>
          <a:prstGeom prst="rect">
            <a:avLst/>
          </a:prstGeom>
        </p:spPr>
      </p:pic>
      <p:sp>
        <p:nvSpPr>
          <p:cNvPr id="6" name="TextBox 5">
            <a:extLst>
              <a:ext uri="{FF2B5EF4-FFF2-40B4-BE49-F238E27FC236}">
                <a16:creationId xmlns:a16="http://schemas.microsoft.com/office/drawing/2014/main" id="{025E915D-D55F-82D5-5A27-7ED62230A31D}"/>
              </a:ext>
            </a:extLst>
          </p:cNvPr>
          <p:cNvSpPr txBox="1"/>
          <p:nvPr/>
        </p:nvSpPr>
        <p:spPr>
          <a:xfrm>
            <a:off x="6842760" y="1455575"/>
            <a:ext cx="1033272" cy="369332"/>
          </a:xfrm>
          <a:prstGeom prst="rect">
            <a:avLst/>
          </a:prstGeom>
          <a:noFill/>
        </p:spPr>
        <p:txBody>
          <a:bodyPr wrap="square" rtlCol="0">
            <a:spAutoFit/>
          </a:bodyPr>
          <a:lstStyle/>
          <a:p>
            <a:r>
              <a:rPr lang="en-GB" dirty="0"/>
              <a:t>Fork</a:t>
            </a:r>
          </a:p>
        </p:txBody>
      </p:sp>
      <p:sp>
        <p:nvSpPr>
          <p:cNvPr id="7" name="TextBox 6">
            <a:extLst>
              <a:ext uri="{FF2B5EF4-FFF2-40B4-BE49-F238E27FC236}">
                <a16:creationId xmlns:a16="http://schemas.microsoft.com/office/drawing/2014/main" id="{6551BE86-839C-2CFA-5F06-6B5982383C3F}"/>
              </a:ext>
            </a:extLst>
          </p:cNvPr>
          <p:cNvSpPr txBox="1"/>
          <p:nvPr/>
        </p:nvSpPr>
        <p:spPr>
          <a:xfrm>
            <a:off x="6937248" y="0"/>
            <a:ext cx="1033272" cy="369332"/>
          </a:xfrm>
          <a:prstGeom prst="rect">
            <a:avLst/>
          </a:prstGeom>
          <a:noFill/>
        </p:spPr>
        <p:txBody>
          <a:bodyPr wrap="square" rtlCol="0">
            <a:spAutoFit/>
          </a:bodyPr>
          <a:lstStyle/>
          <a:p>
            <a:r>
              <a:rPr lang="en-GB" dirty="0"/>
              <a:t>Head</a:t>
            </a:r>
          </a:p>
        </p:txBody>
      </p:sp>
      <p:sp>
        <p:nvSpPr>
          <p:cNvPr id="8" name="TextBox 7">
            <a:extLst>
              <a:ext uri="{FF2B5EF4-FFF2-40B4-BE49-F238E27FC236}">
                <a16:creationId xmlns:a16="http://schemas.microsoft.com/office/drawing/2014/main" id="{636511E6-23B2-0832-220C-0BA8E8A12DAA}"/>
              </a:ext>
            </a:extLst>
          </p:cNvPr>
          <p:cNvSpPr txBox="1"/>
          <p:nvPr/>
        </p:nvSpPr>
        <p:spPr>
          <a:xfrm>
            <a:off x="6842760" y="980194"/>
            <a:ext cx="1033272" cy="369332"/>
          </a:xfrm>
          <a:prstGeom prst="rect">
            <a:avLst/>
          </a:prstGeom>
          <a:noFill/>
        </p:spPr>
        <p:txBody>
          <a:bodyPr wrap="square" rtlCol="0">
            <a:spAutoFit/>
          </a:bodyPr>
          <a:lstStyle/>
          <a:p>
            <a:r>
              <a:rPr lang="en-GB" dirty="0"/>
              <a:t>Merge</a:t>
            </a:r>
          </a:p>
        </p:txBody>
      </p:sp>
      <p:sp>
        <p:nvSpPr>
          <p:cNvPr id="9" name="TextBox 8">
            <a:extLst>
              <a:ext uri="{FF2B5EF4-FFF2-40B4-BE49-F238E27FC236}">
                <a16:creationId xmlns:a16="http://schemas.microsoft.com/office/drawing/2014/main" id="{A9F36031-FF97-1C5A-B1E2-CF5978CCA960}"/>
              </a:ext>
            </a:extLst>
          </p:cNvPr>
          <p:cNvSpPr txBox="1"/>
          <p:nvPr/>
        </p:nvSpPr>
        <p:spPr>
          <a:xfrm>
            <a:off x="7007352" y="490097"/>
            <a:ext cx="1033272" cy="369332"/>
          </a:xfrm>
          <a:prstGeom prst="rect">
            <a:avLst/>
          </a:prstGeom>
          <a:noFill/>
        </p:spPr>
        <p:txBody>
          <a:bodyPr wrap="square" rtlCol="0">
            <a:spAutoFit/>
          </a:bodyPr>
          <a:lstStyle/>
          <a:p>
            <a:r>
              <a:rPr lang="en-GB" dirty="0"/>
              <a:t>Tail</a:t>
            </a:r>
          </a:p>
        </p:txBody>
      </p:sp>
    </p:spTree>
    <p:extLst>
      <p:ext uri="{BB962C8B-B14F-4D97-AF65-F5344CB8AC3E}">
        <p14:creationId xmlns:p14="http://schemas.microsoft.com/office/powerpoint/2010/main" val="200488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1958C0-A2FA-4424-6A38-075481B6F5D9}"/>
              </a:ext>
            </a:extLst>
          </p:cNvPr>
          <p:cNvPicPr>
            <a:picLocks noChangeAspect="1"/>
          </p:cNvPicPr>
          <p:nvPr/>
        </p:nvPicPr>
        <p:blipFill>
          <a:blip r:embed="rId2"/>
          <a:stretch>
            <a:fillRect/>
          </a:stretch>
        </p:blipFill>
        <p:spPr>
          <a:xfrm>
            <a:off x="2409310" y="1195075"/>
            <a:ext cx="7373379" cy="4467849"/>
          </a:xfrm>
          <a:prstGeom prst="rect">
            <a:avLst/>
          </a:prstGeom>
        </p:spPr>
      </p:pic>
    </p:spTree>
    <p:extLst>
      <p:ext uri="{BB962C8B-B14F-4D97-AF65-F5344CB8AC3E}">
        <p14:creationId xmlns:p14="http://schemas.microsoft.com/office/powerpoint/2010/main" val="157048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14FC-C8C9-4126-38DE-5F96E1351748}"/>
              </a:ext>
            </a:extLst>
          </p:cNvPr>
          <p:cNvSpPr>
            <a:spLocks noGrp="1"/>
          </p:cNvSpPr>
          <p:nvPr>
            <p:ph type="title"/>
          </p:nvPr>
        </p:nvSpPr>
        <p:spPr/>
        <p:txBody>
          <a:bodyPr/>
          <a:lstStyle/>
          <a:p>
            <a:r>
              <a:rPr lang="en-GB" dirty="0"/>
              <a:t>We need an algorithm</a:t>
            </a:r>
          </a:p>
        </p:txBody>
      </p:sp>
      <p:sp>
        <p:nvSpPr>
          <p:cNvPr id="3" name="Content Placeholder 2">
            <a:extLst>
              <a:ext uri="{FF2B5EF4-FFF2-40B4-BE49-F238E27FC236}">
                <a16:creationId xmlns:a16="http://schemas.microsoft.com/office/drawing/2014/main" id="{895EAB3D-C527-DAC8-4E53-C9D5D183350D}"/>
              </a:ext>
            </a:extLst>
          </p:cNvPr>
          <p:cNvSpPr>
            <a:spLocks noGrp="1"/>
          </p:cNvSpPr>
          <p:nvPr>
            <p:ph idx="1"/>
          </p:nvPr>
        </p:nvSpPr>
        <p:spPr/>
        <p:txBody>
          <a:bodyPr/>
          <a:lstStyle/>
          <a:p>
            <a:r>
              <a:rPr lang="en-GB" dirty="0"/>
              <a:t>TfL gives us </a:t>
            </a:r>
            <a:r>
              <a:rPr lang="en-GB" dirty="0" err="1"/>
              <a:t>RouteSequences</a:t>
            </a:r>
            <a:endParaRPr lang="en-GB" dirty="0"/>
          </a:p>
          <a:p>
            <a:pPr lvl="1"/>
            <a:r>
              <a:rPr lang="en-GB" dirty="0"/>
              <a:t>Each line is made up of sequences of </a:t>
            </a:r>
            <a:r>
              <a:rPr lang="en-GB" dirty="0" err="1"/>
              <a:t>StopPoints</a:t>
            </a:r>
            <a:r>
              <a:rPr lang="en-GB" dirty="0"/>
              <a:t> (see </a:t>
            </a:r>
            <a:r>
              <a:rPr lang="en-GB" dirty="0">
                <a:hlinkClick r:id="rId2" action="ppaction://hlinksldjump"/>
              </a:rPr>
              <a:t>Slide 5</a:t>
            </a:r>
            <a:r>
              <a:rPr lang="en-GB" dirty="0"/>
              <a:t>)</a:t>
            </a:r>
          </a:p>
          <a:p>
            <a:pPr lvl="1"/>
            <a:r>
              <a:rPr lang="en-GB" dirty="0"/>
              <a:t>The </a:t>
            </a:r>
            <a:r>
              <a:rPr lang="en-GB" dirty="0" err="1"/>
              <a:t>StopPoints</a:t>
            </a:r>
            <a:r>
              <a:rPr lang="en-GB" dirty="0"/>
              <a:t> are in line travel order</a:t>
            </a:r>
          </a:p>
          <a:p>
            <a:pPr lvl="1"/>
            <a:r>
              <a:rPr lang="en-GB" dirty="0"/>
              <a:t>The end of one sequence joins with the start of other sequence</a:t>
            </a:r>
          </a:p>
          <a:p>
            <a:pPr lvl="2"/>
            <a:r>
              <a:rPr lang="en-GB" dirty="0"/>
              <a:t>Except at the start and end of the line</a:t>
            </a:r>
          </a:p>
          <a:p>
            <a:pPr lvl="2"/>
            <a:r>
              <a:rPr lang="en-GB" dirty="0"/>
              <a:t>Together they make up the complete network</a:t>
            </a:r>
          </a:p>
          <a:p>
            <a:r>
              <a:rPr lang="en-GB" dirty="0"/>
              <a:t>We need to build the Line Structure with our </a:t>
            </a:r>
            <a:r>
              <a:rPr lang="en-GB" dirty="0" err="1"/>
              <a:t>StationGraph</a:t>
            </a:r>
            <a:r>
              <a:rPr lang="en-GB" dirty="0"/>
              <a:t> class</a:t>
            </a:r>
          </a:p>
        </p:txBody>
      </p:sp>
    </p:spTree>
    <p:extLst>
      <p:ext uri="{BB962C8B-B14F-4D97-AF65-F5344CB8AC3E}">
        <p14:creationId xmlns:p14="http://schemas.microsoft.com/office/powerpoint/2010/main" val="9892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6FD0-EC37-8251-531D-23C64F255A3B}"/>
              </a:ext>
            </a:extLst>
          </p:cNvPr>
          <p:cNvSpPr>
            <a:spLocks noGrp="1"/>
          </p:cNvSpPr>
          <p:nvPr>
            <p:ph type="title"/>
          </p:nvPr>
        </p:nvSpPr>
        <p:spPr/>
        <p:txBody>
          <a:bodyPr/>
          <a:lstStyle/>
          <a:p>
            <a:r>
              <a:rPr lang="en-GB" dirty="0"/>
              <a:t>Complication</a:t>
            </a:r>
          </a:p>
        </p:txBody>
      </p:sp>
      <p:sp>
        <p:nvSpPr>
          <p:cNvPr id="3" name="Content Placeholder 2">
            <a:extLst>
              <a:ext uri="{FF2B5EF4-FFF2-40B4-BE49-F238E27FC236}">
                <a16:creationId xmlns:a16="http://schemas.microsoft.com/office/drawing/2014/main" id="{5CC13164-F170-3ED4-E196-B63A177A957D}"/>
              </a:ext>
            </a:extLst>
          </p:cNvPr>
          <p:cNvSpPr>
            <a:spLocks noGrp="1"/>
          </p:cNvSpPr>
          <p:nvPr>
            <p:ph idx="1"/>
          </p:nvPr>
        </p:nvSpPr>
        <p:spPr/>
        <p:txBody>
          <a:bodyPr/>
          <a:lstStyle/>
          <a:p>
            <a:r>
              <a:rPr lang="en-GB" dirty="0"/>
              <a:t>TfL models the </a:t>
            </a:r>
            <a:r>
              <a:rPr lang="en-GB" dirty="0" err="1"/>
              <a:t>StopPoints</a:t>
            </a:r>
            <a:r>
              <a:rPr lang="en-GB" dirty="0"/>
              <a:t> on the </a:t>
            </a:r>
            <a:r>
              <a:rPr lang="en-GB" dirty="0" err="1"/>
              <a:t>RouteSequence</a:t>
            </a:r>
            <a:r>
              <a:rPr lang="en-GB" dirty="0"/>
              <a:t> using an entity that is smaller than what passengers think of as a station:</a:t>
            </a:r>
          </a:p>
          <a:p>
            <a:pPr lvl="1"/>
            <a:r>
              <a:rPr lang="en-GB" dirty="0"/>
              <a:t>E.g. Liverpool Street is two </a:t>
            </a:r>
            <a:r>
              <a:rPr lang="en-GB" dirty="0" err="1"/>
              <a:t>StopPoints</a:t>
            </a:r>
            <a:r>
              <a:rPr lang="en-GB" dirty="0"/>
              <a:t>.</a:t>
            </a:r>
          </a:p>
          <a:p>
            <a:pPr lvl="2"/>
            <a:r>
              <a:rPr lang="en-GB" dirty="0"/>
              <a:t>One for the Tube Station</a:t>
            </a:r>
          </a:p>
          <a:p>
            <a:pPr lvl="2"/>
            <a:r>
              <a:rPr lang="en-GB" dirty="0"/>
              <a:t>One for the Network Rail Station</a:t>
            </a:r>
          </a:p>
          <a:p>
            <a:r>
              <a:rPr lang="en-GB" dirty="0"/>
              <a:t>We want our “Stations” to be the merged entity of all </a:t>
            </a:r>
            <a:r>
              <a:rPr lang="en-GB" dirty="0" err="1"/>
              <a:t>StopPoints</a:t>
            </a:r>
            <a:r>
              <a:rPr lang="en-GB" dirty="0"/>
              <a:t> at one location.</a:t>
            </a:r>
          </a:p>
          <a:p>
            <a:r>
              <a:rPr lang="en-GB" dirty="0"/>
              <a:t>Fortunately, these composite </a:t>
            </a:r>
            <a:r>
              <a:rPr lang="en-GB" dirty="0" err="1"/>
              <a:t>StopPoints</a:t>
            </a:r>
            <a:r>
              <a:rPr lang="en-GB" dirty="0"/>
              <a:t> have a </a:t>
            </a:r>
            <a:r>
              <a:rPr lang="en-GB" dirty="0" err="1"/>
              <a:t>ParentId</a:t>
            </a:r>
            <a:r>
              <a:rPr lang="en-GB" dirty="0"/>
              <a:t>.</a:t>
            </a:r>
          </a:p>
          <a:p>
            <a:pPr lvl="1"/>
            <a:r>
              <a:rPr lang="en-GB" dirty="0"/>
              <a:t>So we will use </a:t>
            </a:r>
            <a:r>
              <a:rPr lang="en-GB" dirty="0" err="1"/>
              <a:t>StationId</a:t>
            </a:r>
            <a:r>
              <a:rPr lang="en-GB" dirty="0"/>
              <a:t> =&gt; </a:t>
            </a:r>
            <a:r>
              <a:rPr lang="en-GB" dirty="0" err="1"/>
              <a:t>ParentId</a:t>
            </a:r>
            <a:r>
              <a:rPr lang="en-GB" dirty="0"/>
              <a:t> ?? Id – it seems to works</a:t>
            </a:r>
          </a:p>
        </p:txBody>
      </p:sp>
    </p:spTree>
    <p:extLst>
      <p:ext uri="{BB962C8B-B14F-4D97-AF65-F5344CB8AC3E}">
        <p14:creationId xmlns:p14="http://schemas.microsoft.com/office/powerpoint/2010/main" val="190787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4BBE1C9-C7A0-D30C-FF8D-854A4DF45FFA}"/>
              </a:ext>
            </a:extLst>
          </p:cNvPr>
          <p:cNvSpPr/>
          <p:nvPr/>
        </p:nvSpPr>
        <p:spPr>
          <a:xfrm>
            <a:off x="5811335" y="136956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4AB85496-7190-C4FC-5296-7309C9BDCC05}"/>
              </a:ext>
            </a:extLst>
          </p:cNvPr>
          <p:cNvSpPr/>
          <p:nvPr/>
        </p:nvSpPr>
        <p:spPr>
          <a:xfrm>
            <a:off x="5456243" y="8757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6" name="Oval 5">
            <a:extLst>
              <a:ext uri="{FF2B5EF4-FFF2-40B4-BE49-F238E27FC236}">
                <a16:creationId xmlns:a16="http://schemas.microsoft.com/office/drawing/2014/main" id="{241E2BD8-5F6D-09FD-6808-74F486CAC640}"/>
              </a:ext>
            </a:extLst>
          </p:cNvPr>
          <p:cNvSpPr/>
          <p:nvPr/>
        </p:nvSpPr>
        <p:spPr>
          <a:xfrm>
            <a:off x="8807519" y="4102099"/>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7" name="Oval 6">
            <a:extLst>
              <a:ext uri="{FF2B5EF4-FFF2-40B4-BE49-F238E27FC236}">
                <a16:creationId xmlns:a16="http://schemas.microsoft.com/office/drawing/2014/main" id="{6F1768B8-37E8-DCEF-0E58-223FBF6126BE}"/>
              </a:ext>
            </a:extLst>
          </p:cNvPr>
          <p:cNvSpPr/>
          <p:nvPr/>
        </p:nvSpPr>
        <p:spPr>
          <a:xfrm>
            <a:off x="6132899" y="8757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8" name="Oval 7">
            <a:extLst>
              <a:ext uri="{FF2B5EF4-FFF2-40B4-BE49-F238E27FC236}">
                <a16:creationId xmlns:a16="http://schemas.microsoft.com/office/drawing/2014/main" id="{27AEB5BB-ACE0-C578-D290-E9670F73940E}"/>
              </a:ext>
            </a:extLst>
          </p:cNvPr>
          <p:cNvSpPr/>
          <p:nvPr/>
        </p:nvSpPr>
        <p:spPr>
          <a:xfrm>
            <a:off x="7649279" y="7721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 name="Oval 8">
            <a:extLst>
              <a:ext uri="{FF2B5EF4-FFF2-40B4-BE49-F238E27FC236}">
                <a16:creationId xmlns:a16="http://schemas.microsoft.com/office/drawing/2014/main" id="{3336EA2D-13A8-F9F5-AB1D-608F8EA0AAA1}"/>
              </a:ext>
            </a:extLst>
          </p:cNvPr>
          <p:cNvSpPr/>
          <p:nvPr/>
        </p:nvSpPr>
        <p:spPr>
          <a:xfrm>
            <a:off x="6359975" y="18999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0" name="Oval 9">
            <a:extLst>
              <a:ext uri="{FF2B5EF4-FFF2-40B4-BE49-F238E27FC236}">
                <a16:creationId xmlns:a16="http://schemas.microsoft.com/office/drawing/2014/main" id="{481B16A5-0AD5-559D-3873-0F985A55DCB4}"/>
              </a:ext>
            </a:extLst>
          </p:cNvPr>
          <p:cNvSpPr/>
          <p:nvPr/>
        </p:nvSpPr>
        <p:spPr>
          <a:xfrm>
            <a:off x="7643183" y="136042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11" name="Oval 10">
            <a:extLst>
              <a:ext uri="{FF2B5EF4-FFF2-40B4-BE49-F238E27FC236}">
                <a16:creationId xmlns:a16="http://schemas.microsoft.com/office/drawing/2014/main" id="{6313E0A8-2F21-5812-A290-87A960C25C18}"/>
              </a:ext>
            </a:extLst>
          </p:cNvPr>
          <p:cNvSpPr/>
          <p:nvPr/>
        </p:nvSpPr>
        <p:spPr>
          <a:xfrm>
            <a:off x="6240083" y="42529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6BF50372-473E-EFF7-2520-233932A04071}"/>
              </a:ext>
            </a:extLst>
          </p:cNvPr>
          <p:cNvSpPr/>
          <p:nvPr/>
        </p:nvSpPr>
        <p:spPr>
          <a:xfrm>
            <a:off x="6774503" y="25003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D9DF5708-FF8A-8A7F-A9D5-69F5E75B41DD}"/>
              </a:ext>
            </a:extLst>
          </p:cNvPr>
          <p:cNvSpPr/>
          <p:nvPr/>
        </p:nvSpPr>
        <p:spPr>
          <a:xfrm>
            <a:off x="7100639" y="317703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0D8E2289-66B0-D634-D15A-0CC557798132}"/>
              </a:ext>
            </a:extLst>
          </p:cNvPr>
          <p:cNvSpPr/>
          <p:nvPr/>
        </p:nvSpPr>
        <p:spPr>
          <a:xfrm>
            <a:off x="6669851" y="39055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5" name="Oval 14">
            <a:extLst>
              <a:ext uri="{FF2B5EF4-FFF2-40B4-BE49-F238E27FC236}">
                <a16:creationId xmlns:a16="http://schemas.microsoft.com/office/drawing/2014/main" id="{099B164D-357E-1E1C-A59A-798B0412E44D}"/>
              </a:ext>
            </a:extLst>
          </p:cNvPr>
          <p:cNvSpPr/>
          <p:nvPr/>
        </p:nvSpPr>
        <p:spPr>
          <a:xfrm>
            <a:off x="8127815" y="32562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6" name="Oval 15">
            <a:extLst>
              <a:ext uri="{FF2B5EF4-FFF2-40B4-BE49-F238E27FC236}">
                <a16:creationId xmlns:a16="http://schemas.microsoft.com/office/drawing/2014/main" id="{51DF8A4C-4410-A4D0-9A06-3398F298BCB8}"/>
              </a:ext>
            </a:extLst>
          </p:cNvPr>
          <p:cNvSpPr/>
          <p:nvPr/>
        </p:nvSpPr>
        <p:spPr>
          <a:xfrm>
            <a:off x="6702359" y="481380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7" name="Oval 16">
            <a:extLst>
              <a:ext uri="{FF2B5EF4-FFF2-40B4-BE49-F238E27FC236}">
                <a16:creationId xmlns:a16="http://schemas.microsoft.com/office/drawing/2014/main" id="{D8EC53F1-B1EC-77CB-0F60-2DA3213575E4}"/>
              </a:ext>
            </a:extLst>
          </p:cNvPr>
          <p:cNvSpPr/>
          <p:nvPr/>
        </p:nvSpPr>
        <p:spPr>
          <a:xfrm>
            <a:off x="8145083" y="37043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8" name="Oval 17">
            <a:extLst>
              <a:ext uri="{FF2B5EF4-FFF2-40B4-BE49-F238E27FC236}">
                <a16:creationId xmlns:a16="http://schemas.microsoft.com/office/drawing/2014/main" id="{0C6DC86D-207F-95BC-A020-A05D6312CE2A}"/>
              </a:ext>
            </a:extLst>
          </p:cNvPr>
          <p:cNvSpPr/>
          <p:nvPr/>
        </p:nvSpPr>
        <p:spPr>
          <a:xfrm>
            <a:off x="7658423" y="271068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9" name="Oval 18">
            <a:extLst>
              <a:ext uri="{FF2B5EF4-FFF2-40B4-BE49-F238E27FC236}">
                <a16:creationId xmlns:a16="http://schemas.microsoft.com/office/drawing/2014/main" id="{A2F9F5B1-59EB-83C5-A491-8F341C8CD6B6}"/>
              </a:ext>
            </a:extLst>
          </p:cNvPr>
          <p:cNvSpPr/>
          <p:nvPr/>
        </p:nvSpPr>
        <p:spPr>
          <a:xfrm>
            <a:off x="7643183" y="2052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20" name="Oval 19">
            <a:extLst>
              <a:ext uri="{FF2B5EF4-FFF2-40B4-BE49-F238E27FC236}">
                <a16:creationId xmlns:a16="http://schemas.microsoft.com/office/drawing/2014/main" id="{7521FF07-DA15-BC2A-E2B1-3B10532A5BF6}"/>
              </a:ext>
            </a:extLst>
          </p:cNvPr>
          <p:cNvSpPr/>
          <p:nvPr/>
        </p:nvSpPr>
        <p:spPr>
          <a:xfrm>
            <a:off x="6102419" y="346354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22FE85D0-2E8F-5D03-84CA-2D6CCAA0C821}"/>
              </a:ext>
            </a:extLst>
          </p:cNvPr>
          <p:cNvSpPr/>
          <p:nvPr/>
        </p:nvSpPr>
        <p:spPr>
          <a:xfrm>
            <a:off x="6703379" y="5786120"/>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22" name="Oval 21">
            <a:extLst>
              <a:ext uri="{FF2B5EF4-FFF2-40B4-BE49-F238E27FC236}">
                <a16:creationId xmlns:a16="http://schemas.microsoft.com/office/drawing/2014/main" id="{26B91B46-E4B0-409D-0B01-AED60AEB1DCB}"/>
              </a:ext>
            </a:extLst>
          </p:cNvPr>
          <p:cNvSpPr/>
          <p:nvPr/>
        </p:nvSpPr>
        <p:spPr>
          <a:xfrm>
            <a:off x="8228399" y="538378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cxnSp>
        <p:nvCxnSpPr>
          <p:cNvPr id="24" name="Straight Arrow Connector 23">
            <a:extLst>
              <a:ext uri="{FF2B5EF4-FFF2-40B4-BE49-F238E27FC236}">
                <a16:creationId xmlns:a16="http://schemas.microsoft.com/office/drawing/2014/main" id="{3B44DBE2-B94F-CE38-A49D-1201E166F973}"/>
              </a:ext>
            </a:extLst>
          </p:cNvPr>
          <p:cNvCxnSpPr>
            <a:cxnSpLocks/>
            <a:stCxn id="5" idx="5"/>
            <a:endCxn id="4" idx="1"/>
          </p:cNvCxnSpPr>
          <p:nvPr/>
        </p:nvCxnSpPr>
        <p:spPr>
          <a:xfrm>
            <a:off x="5627951" y="1047500"/>
            <a:ext cx="212844"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02C94B6-875E-66F4-A3DC-E6428B4E7EDD}"/>
              </a:ext>
            </a:extLst>
          </p:cNvPr>
          <p:cNvCxnSpPr>
            <a:stCxn id="7" idx="3"/>
            <a:endCxn id="4" idx="7"/>
          </p:cNvCxnSpPr>
          <p:nvPr/>
        </p:nvCxnSpPr>
        <p:spPr>
          <a:xfrm flipH="1">
            <a:off x="5983043" y="1047500"/>
            <a:ext cx="179316"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BD50BDB-D0DB-63B0-5C71-890911D11071}"/>
              </a:ext>
            </a:extLst>
          </p:cNvPr>
          <p:cNvCxnSpPr>
            <a:stCxn id="4" idx="5"/>
            <a:endCxn id="9" idx="2"/>
          </p:cNvCxnSpPr>
          <p:nvPr/>
        </p:nvCxnSpPr>
        <p:spPr>
          <a:xfrm>
            <a:off x="5983043" y="1541276"/>
            <a:ext cx="376932" cy="459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686E7D9-B9CB-8D7A-DD5B-A770094FDCC0}"/>
              </a:ext>
            </a:extLst>
          </p:cNvPr>
          <p:cNvCxnSpPr>
            <a:stCxn id="9" idx="5"/>
            <a:endCxn id="12" idx="1"/>
          </p:cNvCxnSpPr>
          <p:nvPr/>
        </p:nvCxnSpPr>
        <p:spPr>
          <a:xfrm>
            <a:off x="6531683" y="2071628"/>
            <a:ext cx="272280" cy="458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A4A03C1-DA52-35C9-DE73-2C337F35E930}"/>
              </a:ext>
            </a:extLst>
          </p:cNvPr>
          <p:cNvCxnSpPr>
            <a:stCxn id="8" idx="4"/>
            <a:endCxn id="10" idx="0"/>
          </p:cNvCxnSpPr>
          <p:nvPr/>
        </p:nvCxnSpPr>
        <p:spPr>
          <a:xfrm flipH="1">
            <a:off x="7743767" y="973328"/>
            <a:ext cx="6096" cy="387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B0197CC-6F22-9441-D693-087378886B14}"/>
              </a:ext>
            </a:extLst>
          </p:cNvPr>
          <p:cNvCxnSpPr>
            <a:stCxn id="10" idx="4"/>
            <a:endCxn id="19" idx="0"/>
          </p:cNvCxnSpPr>
          <p:nvPr/>
        </p:nvCxnSpPr>
        <p:spPr>
          <a:xfrm>
            <a:off x="7743767" y="1561592"/>
            <a:ext cx="0" cy="490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B5853F8-C491-39E0-AE5F-BE82A36F29B8}"/>
              </a:ext>
            </a:extLst>
          </p:cNvPr>
          <p:cNvCxnSpPr>
            <a:stCxn id="19" idx="4"/>
            <a:endCxn id="18" idx="0"/>
          </p:cNvCxnSpPr>
          <p:nvPr/>
        </p:nvCxnSpPr>
        <p:spPr>
          <a:xfrm>
            <a:off x="7743767" y="2253488"/>
            <a:ext cx="15240"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65A3B8F-30F9-E346-BCFB-A02672CA90D8}"/>
              </a:ext>
            </a:extLst>
          </p:cNvPr>
          <p:cNvCxnSpPr>
            <a:stCxn id="12" idx="5"/>
            <a:endCxn id="13" idx="1"/>
          </p:cNvCxnSpPr>
          <p:nvPr/>
        </p:nvCxnSpPr>
        <p:spPr>
          <a:xfrm>
            <a:off x="6946211" y="2672084"/>
            <a:ext cx="183888" cy="5344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389E11A-7960-5B61-510E-5604FD907009}"/>
              </a:ext>
            </a:extLst>
          </p:cNvPr>
          <p:cNvCxnSpPr>
            <a:stCxn id="18" idx="4"/>
            <a:endCxn id="13" idx="7"/>
          </p:cNvCxnSpPr>
          <p:nvPr/>
        </p:nvCxnSpPr>
        <p:spPr>
          <a:xfrm flipH="1">
            <a:off x="7272347" y="2911856"/>
            <a:ext cx="486660" cy="294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9F5AD0B-08EC-F5A4-9097-E52B8CC466CC}"/>
              </a:ext>
            </a:extLst>
          </p:cNvPr>
          <p:cNvCxnSpPr>
            <a:stCxn id="13" idx="4"/>
            <a:endCxn id="14" idx="0"/>
          </p:cNvCxnSpPr>
          <p:nvPr/>
        </p:nvCxnSpPr>
        <p:spPr>
          <a:xfrm flipH="1">
            <a:off x="6770435" y="3378200"/>
            <a:ext cx="430788" cy="52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30A015CB-F5D7-F6E6-6162-C6C534243FE7}"/>
              </a:ext>
            </a:extLst>
          </p:cNvPr>
          <p:cNvCxnSpPr>
            <a:cxnSpLocks/>
            <a:stCxn id="14" idx="4"/>
            <a:endCxn id="16" idx="0"/>
          </p:cNvCxnSpPr>
          <p:nvPr/>
        </p:nvCxnSpPr>
        <p:spPr>
          <a:xfrm>
            <a:off x="6770435" y="4106672"/>
            <a:ext cx="32508" cy="70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742EA316-B662-19B9-DAB6-C31412953F50}"/>
              </a:ext>
            </a:extLst>
          </p:cNvPr>
          <p:cNvCxnSpPr>
            <a:stCxn id="14" idx="2"/>
            <a:endCxn id="11" idx="0"/>
          </p:cNvCxnSpPr>
          <p:nvPr/>
        </p:nvCxnSpPr>
        <p:spPr>
          <a:xfrm rot="10800000" flipV="1">
            <a:off x="6340667" y="4006088"/>
            <a:ext cx="329184" cy="24688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DD20AF24-8D00-6E71-495C-B0BF7D92F980}"/>
              </a:ext>
            </a:extLst>
          </p:cNvPr>
          <p:cNvCxnSpPr>
            <a:stCxn id="11" idx="4"/>
            <a:endCxn id="16" idx="2"/>
          </p:cNvCxnSpPr>
          <p:nvPr/>
        </p:nvCxnSpPr>
        <p:spPr>
          <a:xfrm rot="16200000" flipH="1">
            <a:off x="6291389" y="4503422"/>
            <a:ext cx="460248" cy="36169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C14F075B-F61D-E50E-5A29-044B1C4EC9F4}"/>
              </a:ext>
            </a:extLst>
          </p:cNvPr>
          <p:cNvCxnSpPr>
            <a:stCxn id="18" idx="5"/>
            <a:endCxn id="15" idx="1"/>
          </p:cNvCxnSpPr>
          <p:nvPr/>
        </p:nvCxnSpPr>
        <p:spPr>
          <a:xfrm>
            <a:off x="7830131" y="2882396"/>
            <a:ext cx="327144" cy="403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12FCD5DF-0BE9-3E11-677A-AE5EC6675D42}"/>
              </a:ext>
            </a:extLst>
          </p:cNvPr>
          <p:cNvCxnSpPr>
            <a:cxnSpLocks/>
            <a:stCxn id="15" idx="4"/>
            <a:endCxn id="17" idx="0"/>
          </p:cNvCxnSpPr>
          <p:nvPr/>
        </p:nvCxnSpPr>
        <p:spPr>
          <a:xfrm>
            <a:off x="8228399" y="3457448"/>
            <a:ext cx="17268" cy="246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F95EEA71-8DEB-67AD-2E32-FA19FC690584}"/>
              </a:ext>
            </a:extLst>
          </p:cNvPr>
          <p:cNvSpPr/>
          <p:nvPr/>
        </p:nvSpPr>
        <p:spPr>
          <a:xfrm>
            <a:off x="8174555" y="470103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cxnSp>
        <p:nvCxnSpPr>
          <p:cNvPr id="70" name="Straight Arrow Connector 69">
            <a:extLst>
              <a:ext uri="{FF2B5EF4-FFF2-40B4-BE49-F238E27FC236}">
                <a16:creationId xmlns:a16="http://schemas.microsoft.com/office/drawing/2014/main" id="{FF1BBD38-D724-2055-3C32-A8E3BFEE0081}"/>
              </a:ext>
            </a:extLst>
          </p:cNvPr>
          <p:cNvCxnSpPr>
            <a:cxnSpLocks/>
            <a:stCxn id="71" idx="4"/>
            <a:endCxn id="69" idx="0"/>
          </p:cNvCxnSpPr>
          <p:nvPr/>
        </p:nvCxnSpPr>
        <p:spPr>
          <a:xfrm>
            <a:off x="8255327" y="4403851"/>
            <a:ext cx="19812"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B8BD0AAF-EC3E-AFB5-CFFD-B84721B81301}"/>
              </a:ext>
            </a:extLst>
          </p:cNvPr>
          <p:cNvSpPr/>
          <p:nvPr/>
        </p:nvSpPr>
        <p:spPr>
          <a:xfrm>
            <a:off x="8154743" y="4202683"/>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72" name="Straight Arrow Connector 71">
            <a:extLst>
              <a:ext uri="{FF2B5EF4-FFF2-40B4-BE49-F238E27FC236}">
                <a16:creationId xmlns:a16="http://schemas.microsoft.com/office/drawing/2014/main" id="{E4BB347B-2836-1248-9332-97136503765A}"/>
              </a:ext>
            </a:extLst>
          </p:cNvPr>
          <p:cNvCxnSpPr>
            <a:cxnSpLocks/>
            <a:stCxn id="17" idx="4"/>
            <a:endCxn id="71" idx="0"/>
          </p:cNvCxnSpPr>
          <p:nvPr/>
        </p:nvCxnSpPr>
        <p:spPr>
          <a:xfrm>
            <a:off x="8245667" y="3905504"/>
            <a:ext cx="9660"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F2D98A8E-AA00-9AC4-44D7-2302E092E4DC}"/>
              </a:ext>
            </a:extLst>
          </p:cNvPr>
          <p:cNvCxnSpPr>
            <a:stCxn id="69" idx="4"/>
            <a:endCxn id="22" idx="0"/>
          </p:cNvCxnSpPr>
          <p:nvPr/>
        </p:nvCxnSpPr>
        <p:spPr>
          <a:xfrm>
            <a:off x="8275139" y="4902198"/>
            <a:ext cx="53844" cy="481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71C9BF0-5F32-7DB7-D9BC-4D1461B03F77}"/>
              </a:ext>
            </a:extLst>
          </p:cNvPr>
          <p:cNvCxnSpPr>
            <a:stCxn id="16" idx="4"/>
            <a:endCxn id="21" idx="0"/>
          </p:cNvCxnSpPr>
          <p:nvPr/>
        </p:nvCxnSpPr>
        <p:spPr>
          <a:xfrm>
            <a:off x="6802943" y="5014976"/>
            <a:ext cx="1020" cy="77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C6879DC-3705-D3E1-F095-510467211FF8}"/>
              </a:ext>
            </a:extLst>
          </p:cNvPr>
          <p:cNvCxnSpPr>
            <a:stCxn id="12" idx="3"/>
            <a:endCxn id="20" idx="0"/>
          </p:cNvCxnSpPr>
          <p:nvPr/>
        </p:nvCxnSpPr>
        <p:spPr>
          <a:xfrm flipH="1">
            <a:off x="6203003" y="2672084"/>
            <a:ext cx="600960" cy="791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7F2BB212-5E1F-5DE2-88D1-A154B45E4996}"/>
              </a:ext>
            </a:extLst>
          </p:cNvPr>
          <p:cNvCxnSpPr>
            <a:stCxn id="17" idx="5"/>
            <a:endCxn id="6" idx="0"/>
          </p:cNvCxnSpPr>
          <p:nvPr/>
        </p:nvCxnSpPr>
        <p:spPr>
          <a:xfrm>
            <a:off x="8316791" y="3876044"/>
            <a:ext cx="591312" cy="226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42539CAC-3898-7ABF-1F35-BEBF6471C8CE}"/>
              </a:ext>
            </a:extLst>
          </p:cNvPr>
          <p:cNvCxnSpPr>
            <a:stCxn id="13" idx="3"/>
            <a:endCxn id="17" idx="1"/>
          </p:cNvCxnSpPr>
          <p:nvPr/>
        </p:nvCxnSpPr>
        <p:spPr>
          <a:xfrm>
            <a:off x="7130099" y="3348740"/>
            <a:ext cx="1044444" cy="385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1" name="TextBox 240">
            <a:extLst>
              <a:ext uri="{FF2B5EF4-FFF2-40B4-BE49-F238E27FC236}">
                <a16:creationId xmlns:a16="http://schemas.microsoft.com/office/drawing/2014/main" id="{F411E262-99F3-0673-631B-B522CAB880F2}"/>
              </a:ext>
            </a:extLst>
          </p:cNvPr>
          <p:cNvSpPr txBox="1"/>
          <p:nvPr/>
        </p:nvSpPr>
        <p:spPr>
          <a:xfrm>
            <a:off x="1440873" y="1360424"/>
            <a:ext cx="3347858" cy="2123658"/>
          </a:xfrm>
          <a:prstGeom prst="rect">
            <a:avLst/>
          </a:prstGeom>
          <a:noFill/>
        </p:spPr>
        <p:txBody>
          <a:bodyPr wrap="square" rtlCol="0">
            <a:spAutoFit/>
          </a:bodyPr>
          <a:lstStyle/>
          <a:p>
            <a:pPr algn="l"/>
            <a:r>
              <a:rPr lang="en-GB" sz="4400" dirty="0"/>
              <a:t>First we need to build this</a:t>
            </a:r>
          </a:p>
        </p:txBody>
      </p:sp>
    </p:spTree>
    <p:extLst>
      <p:ext uri="{BB962C8B-B14F-4D97-AF65-F5344CB8AC3E}">
        <p14:creationId xmlns:p14="http://schemas.microsoft.com/office/powerpoint/2010/main" val="214333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027D-3CE3-CEB0-FD8A-D8A53CA24C4A}"/>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55F51579-8D2A-AB9F-C9CE-A2796FB533A1}"/>
              </a:ext>
            </a:extLst>
          </p:cNvPr>
          <p:cNvSpPr/>
          <p:nvPr/>
        </p:nvSpPr>
        <p:spPr>
          <a:xfrm>
            <a:off x="1054608" y="126796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6BF004B9-AC93-4BD0-D532-5E78A2EEE615}"/>
              </a:ext>
            </a:extLst>
          </p:cNvPr>
          <p:cNvSpPr/>
          <p:nvPr/>
        </p:nvSpPr>
        <p:spPr>
          <a:xfrm>
            <a:off x="699516" y="7741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6" name="Oval 5">
            <a:extLst>
              <a:ext uri="{FF2B5EF4-FFF2-40B4-BE49-F238E27FC236}">
                <a16:creationId xmlns:a16="http://schemas.microsoft.com/office/drawing/2014/main" id="{66CCCCF7-2343-4559-66E8-36585F485E04}"/>
              </a:ext>
            </a:extLst>
          </p:cNvPr>
          <p:cNvSpPr/>
          <p:nvPr/>
        </p:nvSpPr>
        <p:spPr>
          <a:xfrm>
            <a:off x="4050792" y="4000499"/>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7" name="Oval 6">
            <a:extLst>
              <a:ext uri="{FF2B5EF4-FFF2-40B4-BE49-F238E27FC236}">
                <a16:creationId xmlns:a16="http://schemas.microsoft.com/office/drawing/2014/main" id="{EF531137-DC7C-B3F5-46F5-5A10B3301B92}"/>
              </a:ext>
            </a:extLst>
          </p:cNvPr>
          <p:cNvSpPr/>
          <p:nvPr/>
        </p:nvSpPr>
        <p:spPr>
          <a:xfrm>
            <a:off x="1376172" y="7741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8" name="Oval 7">
            <a:extLst>
              <a:ext uri="{FF2B5EF4-FFF2-40B4-BE49-F238E27FC236}">
                <a16:creationId xmlns:a16="http://schemas.microsoft.com/office/drawing/2014/main" id="{C048B772-A5E7-94D9-B65E-F85E95EBF134}"/>
              </a:ext>
            </a:extLst>
          </p:cNvPr>
          <p:cNvSpPr/>
          <p:nvPr/>
        </p:nvSpPr>
        <p:spPr>
          <a:xfrm>
            <a:off x="2892552" y="6705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 name="Oval 8">
            <a:extLst>
              <a:ext uri="{FF2B5EF4-FFF2-40B4-BE49-F238E27FC236}">
                <a16:creationId xmlns:a16="http://schemas.microsoft.com/office/drawing/2014/main" id="{31543809-359F-D835-F9FE-7C763E5FEEE2}"/>
              </a:ext>
            </a:extLst>
          </p:cNvPr>
          <p:cNvSpPr/>
          <p:nvPr/>
        </p:nvSpPr>
        <p:spPr>
          <a:xfrm>
            <a:off x="1603248" y="1798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0" name="Oval 9">
            <a:extLst>
              <a:ext uri="{FF2B5EF4-FFF2-40B4-BE49-F238E27FC236}">
                <a16:creationId xmlns:a16="http://schemas.microsoft.com/office/drawing/2014/main" id="{ACED5508-C10A-074A-B99A-F142F9F5D9AA}"/>
              </a:ext>
            </a:extLst>
          </p:cNvPr>
          <p:cNvSpPr/>
          <p:nvPr/>
        </p:nvSpPr>
        <p:spPr>
          <a:xfrm>
            <a:off x="2886456" y="125882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11" name="Oval 10">
            <a:extLst>
              <a:ext uri="{FF2B5EF4-FFF2-40B4-BE49-F238E27FC236}">
                <a16:creationId xmlns:a16="http://schemas.microsoft.com/office/drawing/2014/main" id="{2D019106-9DC7-9565-D1A1-CABA920D9CBD}"/>
              </a:ext>
            </a:extLst>
          </p:cNvPr>
          <p:cNvSpPr/>
          <p:nvPr/>
        </p:nvSpPr>
        <p:spPr>
          <a:xfrm>
            <a:off x="1483356" y="41513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965E1090-0503-B1BE-ABE9-DCD4FE4F45C2}"/>
              </a:ext>
            </a:extLst>
          </p:cNvPr>
          <p:cNvSpPr/>
          <p:nvPr/>
        </p:nvSpPr>
        <p:spPr>
          <a:xfrm>
            <a:off x="2017776" y="23987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764752E2-6584-19AA-991F-A28834E537B0}"/>
              </a:ext>
            </a:extLst>
          </p:cNvPr>
          <p:cNvSpPr/>
          <p:nvPr/>
        </p:nvSpPr>
        <p:spPr>
          <a:xfrm>
            <a:off x="2343912" y="307543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38317A33-490B-A5FB-7E4F-C22DBFEFE6B0}"/>
              </a:ext>
            </a:extLst>
          </p:cNvPr>
          <p:cNvSpPr/>
          <p:nvPr/>
        </p:nvSpPr>
        <p:spPr>
          <a:xfrm>
            <a:off x="1913124" y="38039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5" name="Oval 14">
            <a:extLst>
              <a:ext uri="{FF2B5EF4-FFF2-40B4-BE49-F238E27FC236}">
                <a16:creationId xmlns:a16="http://schemas.microsoft.com/office/drawing/2014/main" id="{C196A180-E0A3-3651-9CAA-1DABB76383E4}"/>
              </a:ext>
            </a:extLst>
          </p:cNvPr>
          <p:cNvSpPr/>
          <p:nvPr/>
        </p:nvSpPr>
        <p:spPr>
          <a:xfrm>
            <a:off x="3371088" y="31546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6" name="Oval 15">
            <a:extLst>
              <a:ext uri="{FF2B5EF4-FFF2-40B4-BE49-F238E27FC236}">
                <a16:creationId xmlns:a16="http://schemas.microsoft.com/office/drawing/2014/main" id="{90A521DB-BD63-509F-BD62-C28250AC717E}"/>
              </a:ext>
            </a:extLst>
          </p:cNvPr>
          <p:cNvSpPr/>
          <p:nvPr/>
        </p:nvSpPr>
        <p:spPr>
          <a:xfrm>
            <a:off x="1945632" y="471220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7" name="Oval 16">
            <a:extLst>
              <a:ext uri="{FF2B5EF4-FFF2-40B4-BE49-F238E27FC236}">
                <a16:creationId xmlns:a16="http://schemas.microsoft.com/office/drawing/2014/main" id="{F7418CE5-D41C-3B4A-3792-F07D783B2816}"/>
              </a:ext>
            </a:extLst>
          </p:cNvPr>
          <p:cNvSpPr/>
          <p:nvPr/>
        </p:nvSpPr>
        <p:spPr>
          <a:xfrm>
            <a:off x="3388356" y="36027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8" name="Oval 17">
            <a:extLst>
              <a:ext uri="{FF2B5EF4-FFF2-40B4-BE49-F238E27FC236}">
                <a16:creationId xmlns:a16="http://schemas.microsoft.com/office/drawing/2014/main" id="{87942344-2195-FEAC-3EDD-C48563854A51}"/>
              </a:ext>
            </a:extLst>
          </p:cNvPr>
          <p:cNvSpPr/>
          <p:nvPr/>
        </p:nvSpPr>
        <p:spPr>
          <a:xfrm>
            <a:off x="2901696" y="260908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9" name="Oval 18">
            <a:extLst>
              <a:ext uri="{FF2B5EF4-FFF2-40B4-BE49-F238E27FC236}">
                <a16:creationId xmlns:a16="http://schemas.microsoft.com/office/drawing/2014/main" id="{1171A8E3-47BD-F7EF-546A-7B4C5F2D364C}"/>
              </a:ext>
            </a:extLst>
          </p:cNvPr>
          <p:cNvSpPr/>
          <p:nvPr/>
        </p:nvSpPr>
        <p:spPr>
          <a:xfrm>
            <a:off x="2886456" y="19507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20" name="Oval 19">
            <a:extLst>
              <a:ext uri="{FF2B5EF4-FFF2-40B4-BE49-F238E27FC236}">
                <a16:creationId xmlns:a16="http://schemas.microsoft.com/office/drawing/2014/main" id="{FF569D1C-85FF-C9D3-5029-266EFA6AD837}"/>
              </a:ext>
            </a:extLst>
          </p:cNvPr>
          <p:cNvSpPr/>
          <p:nvPr/>
        </p:nvSpPr>
        <p:spPr>
          <a:xfrm>
            <a:off x="1345692" y="336194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0A63750C-0650-8A64-2047-18D7D43A7495}"/>
              </a:ext>
            </a:extLst>
          </p:cNvPr>
          <p:cNvSpPr/>
          <p:nvPr/>
        </p:nvSpPr>
        <p:spPr>
          <a:xfrm>
            <a:off x="1946652" y="5684520"/>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22" name="Oval 21">
            <a:extLst>
              <a:ext uri="{FF2B5EF4-FFF2-40B4-BE49-F238E27FC236}">
                <a16:creationId xmlns:a16="http://schemas.microsoft.com/office/drawing/2014/main" id="{43CFE818-34B2-B9E4-B174-7ADCEDFC6EDE}"/>
              </a:ext>
            </a:extLst>
          </p:cNvPr>
          <p:cNvSpPr/>
          <p:nvPr/>
        </p:nvSpPr>
        <p:spPr>
          <a:xfrm>
            <a:off x="3471672" y="528218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cxnSp>
        <p:nvCxnSpPr>
          <p:cNvPr id="24" name="Straight Arrow Connector 23">
            <a:extLst>
              <a:ext uri="{FF2B5EF4-FFF2-40B4-BE49-F238E27FC236}">
                <a16:creationId xmlns:a16="http://schemas.microsoft.com/office/drawing/2014/main" id="{5D6516B4-141E-529B-7271-EB25AC0F4AAF}"/>
              </a:ext>
            </a:extLst>
          </p:cNvPr>
          <p:cNvCxnSpPr>
            <a:cxnSpLocks/>
            <a:stCxn id="5" idx="5"/>
            <a:endCxn id="4" idx="1"/>
          </p:cNvCxnSpPr>
          <p:nvPr/>
        </p:nvCxnSpPr>
        <p:spPr>
          <a:xfrm>
            <a:off x="871224" y="945900"/>
            <a:ext cx="212844"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1AC36E6-C05F-5D82-41F1-750C5111A616}"/>
              </a:ext>
            </a:extLst>
          </p:cNvPr>
          <p:cNvCxnSpPr>
            <a:stCxn id="7" idx="3"/>
            <a:endCxn id="4" idx="7"/>
          </p:cNvCxnSpPr>
          <p:nvPr/>
        </p:nvCxnSpPr>
        <p:spPr>
          <a:xfrm flipH="1">
            <a:off x="1226316" y="945900"/>
            <a:ext cx="179316"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78375A1-105D-4241-1C63-7753740CE45B}"/>
              </a:ext>
            </a:extLst>
          </p:cNvPr>
          <p:cNvCxnSpPr>
            <a:stCxn id="4" idx="5"/>
            <a:endCxn id="9" idx="2"/>
          </p:cNvCxnSpPr>
          <p:nvPr/>
        </p:nvCxnSpPr>
        <p:spPr>
          <a:xfrm>
            <a:off x="1226316" y="1439676"/>
            <a:ext cx="376932" cy="459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D379A54E-5022-6C02-837B-DAE547CBEEBF}"/>
              </a:ext>
            </a:extLst>
          </p:cNvPr>
          <p:cNvCxnSpPr>
            <a:stCxn id="9" idx="5"/>
            <a:endCxn id="12" idx="1"/>
          </p:cNvCxnSpPr>
          <p:nvPr/>
        </p:nvCxnSpPr>
        <p:spPr>
          <a:xfrm>
            <a:off x="1774956" y="1970028"/>
            <a:ext cx="272280" cy="458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A0B7330-99A9-EE9C-F021-F377261C522F}"/>
              </a:ext>
            </a:extLst>
          </p:cNvPr>
          <p:cNvCxnSpPr>
            <a:stCxn id="8" idx="4"/>
            <a:endCxn id="10" idx="0"/>
          </p:cNvCxnSpPr>
          <p:nvPr/>
        </p:nvCxnSpPr>
        <p:spPr>
          <a:xfrm flipH="1">
            <a:off x="2987040" y="871728"/>
            <a:ext cx="6096" cy="387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6B28E1B-E111-9B7B-33ED-65BC79D83D8A}"/>
              </a:ext>
            </a:extLst>
          </p:cNvPr>
          <p:cNvCxnSpPr>
            <a:stCxn id="10" idx="4"/>
            <a:endCxn id="19" idx="0"/>
          </p:cNvCxnSpPr>
          <p:nvPr/>
        </p:nvCxnSpPr>
        <p:spPr>
          <a:xfrm>
            <a:off x="2987040" y="1459992"/>
            <a:ext cx="0" cy="490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6FEE239-F00F-682D-63E6-CCD233808BB1}"/>
              </a:ext>
            </a:extLst>
          </p:cNvPr>
          <p:cNvCxnSpPr>
            <a:stCxn id="19" idx="4"/>
            <a:endCxn id="18" idx="0"/>
          </p:cNvCxnSpPr>
          <p:nvPr/>
        </p:nvCxnSpPr>
        <p:spPr>
          <a:xfrm>
            <a:off x="2987040" y="2151888"/>
            <a:ext cx="15240"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289BD2D-AC13-C72A-0FFB-41DFF77CFCB2}"/>
              </a:ext>
            </a:extLst>
          </p:cNvPr>
          <p:cNvCxnSpPr>
            <a:stCxn id="12" idx="5"/>
            <a:endCxn id="13" idx="1"/>
          </p:cNvCxnSpPr>
          <p:nvPr/>
        </p:nvCxnSpPr>
        <p:spPr>
          <a:xfrm>
            <a:off x="2189484" y="2570484"/>
            <a:ext cx="183888" cy="5344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F473C54F-1BF6-AF84-62A5-CE4120BEE724}"/>
              </a:ext>
            </a:extLst>
          </p:cNvPr>
          <p:cNvCxnSpPr>
            <a:stCxn id="18" idx="4"/>
            <a:endCxn id="13" idx="7"/>
          </p:cNvCxnSpPr>
          <p:nvPr/>
        </p:nvCxnSpPr>
        <p:spPr>
          <a:xfrm flipH="1">
            <a:off x="2515620" y="2810256"/>
            <a:ext cx="486660" cy="294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4215B8D-513A-F0F8-1567-097CE1F57403}"/>
              </a:ext>
            </a:extLst>
          </p:cNvPr>
          <p:cNvCxnSpPr>
            <a:stCxn id="13" idx="4"/>
            <a:endCxn id="14" idx="0"/>
          </p:cNvCxnSpPr>
          <p:nvPr/>
        </p:nvCxnSpPr>
        <p:spPr>
          <a:xfrm flipH="1">
            <a:off x="2013708" y="3276600"/>
            <a:ext cx="430788" cy="52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3029729-F617-8637-C4DC-94C17140ECD9}"/>
              </a:ext>
            </a:extLst>
          </p:cNvPr>
          <p:cNvCxnSpPr>
            <a:cxnSpLocks/>
            <a:stCxn id="14" idx="4"/>
            <a:endCxn id="16" idx="0"/>
          </p:cNvCxnSpPr>
          <p:nvPr/>
        </p:nvCxnSpPr>
        <p:spPr>
          <a:xfrm>
            <a:off x="2013708" y="4005072"/>
            <a:ext cx="32508" cy="70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C1FCE857-64E9-DFC8-3831-AB589C7F95E6}"/>
              </a:ext>
            </a:extLst>
          </p:cNvPr>
          <p:cNvCxnSpPr>
            <a:stCxn id="14" idx="2"/>
            <a:endCxn id="11" idx="0"/>
          </p:cNvCxnSpPr>
          <p:nvPr/>
        </p:nvCxnSpPr>
        <p:spPr>
          <a:xfrm rot="10800000" flipV="1">
            <a:off x="1583940" y="3904488"/>
            <a:ext cx="329184" cy="24688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15062FD1-9A62-79E2-E5DD-22F624BE10F1}"/>
              </a:ext>
            </a:extLst>
          </p:cNvPr>
          <p:cNvCxnSpPr>
            <a:stCxn id="11" idx="4"/>
            <a:endCxn id="16" idx="2"/>
          </p:cNvCxnSpPr>
          <p:nvPr/>
        </p:nvCxnSpPr>
        <p:spPr>
          <a:xfrm rot="16200000" flipH="1">
            <a:off x="1534662" y="4401822"/>
            <a:ext cx="460248" cy="36169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A6130945-3B81-98DA-BA83-61757B1B858D}"/>
              </a:ext>
            </a:extLst>
          </p:cNvPr>
          <p:cNvCxnSpPr>
            <a:stCxn id="18" idx="5"/>
            <a:endCxn id="15" idx="1"/>
          </p:cNvCxnSpPr>
          <p:nvPr/>
        </p:nvCxnSpPr>
        <p:spPr>
          <a:xfrm>
            <a:off x="3073404" y="2780796"/>
            <a:ext cx="327144" cy="403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27968BE-5BCC-2760-42F4-330EF9261523}"/>
              </a:ext>
            </a:extLst>
          </p:cNvPr>
          <p:cNvCxnSpPr>
            <a:cxnSpLocks/>
            <a:stCxn id="15" idx="4"/>
            <a:endCxn id="17" idx="0"/>
          </p:cNvCxnSpPr>
          <p:nvPr/>
        </p:nvCxnSpPr>
        <p:spPr>
          <a:xfrm>
            <a:off x="3471672" y="3355848"/>
            <a:ext cx="17268" cy="246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C66A32A4-49AE-7D6E-4FC9-B22C39059580}"/>
              </a:ext>
            </a:extLst>
          </p:cNvPr>
          <p:cNvSpPr/>
          <p:nvPr/>
        </p:nvSpPr>
        <p:spPr>
          <a:xfrm>
            <a:off x="3417828" y="459943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cxnSp>
        <p:nvCxnSpPr>
          <p:cNvPr id="70" name="Straight Arrow Connector 69">
            <a:extLst>
              <a:ext uri="{FF2B5EF4-FFF2-40B4-BE49-F238E27FC236}">
                <a16:creationId xmlns:a16="http://schemas.microsoft.com/office/drawing/2014/main" id="{FFD67671-FA32-4A12-952D-162BD3011B97}"/>
              </a:ext>
            </a:extLst>
          </p:cNvPr>
          <p:cNvCxnSpPr>
            <a:cxnSpLocks/>
            <a:stCxn id="71" idx="4"/>
            <a:endCxn id="69" idx="0"/>
          </p:cNvCxnSpPr>
          <p:nvPr/>
        </p:nvCxnSpPr>
        <p:spPr>
          <a:xfrm>
            <a:off x="3498600" y="4302251"/>
            <a:ext cx="19812"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6DDA86E1-A33E-BF06-E496-38E4731D7611}"/>
              </a:ext>
            </a:extLst>
          </p:cNvPr>
          <p:cNvSpPr/>
          <p:nvPr/>
        </p:nvSpPr>
        <p:spPr>
          <a:xfrm>
            <a:off x="3398016" y="4101083"/>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72" name="Straight Arrow Connector 71">
            <a:extLst>
              <a:ext uri="{FF2B5EF4-FFF2-40B4-BE49-F238E27FC236}">
                <a16:creationId xmlns:a16="http://schemas.microsoft.com/office/drawing/2014/main" id="{C102C4C3-0054-FE23-BEE3-B89D0E4E7629}"/>
              </a:ext>
            </a:extLst>
          </p:cNvPr>
          <p:cNvCxnSpPr>
            <a:cxnSpLocks/>
            <a:stCxn id="17" idx="4"/>
            <a:endCxn id="71" idx="0"/>
          </p:cNvCxnSpPr>
          <p:nvPr/>
        </p:nvCxnSpPr>
        <p:spPr>
          <a:xfrm>
            <a:off x="3488940" y="3803904"/>
            <a:ext cx="9660"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DFA5B170-8FC1-7C78-146A-8ABD7A754C3D}"/>
              </a:ext>
            </a:extLst>
          </p:cNvPr>
          <p:cNvCxnSpPr>
            <a:stCxn id="69" idx="4"/>
            <a:endCxn id="22" idx="0"/>
          </p:cNvCxnSpPr>
          <p:nvPr/>
        </p:nvCxnSpPr>
        <p:spPr>
          <a:xfrm>
            <a:off x="3518412" y="4800598"/>
            <a:ext cx="53844" cy="481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C9FF7B5A-D233-DCB4-F5B7-7C4454720493}"/>
              </a:ext>
            </a:extLst>
          </p:cNvPr>
          <p:cNvCxnSpPr>
            <a:stCxn id="16" idx="4"/>
            <a:endCxn id="21" idx="0"/>
          </p:cNvCxnSpPr>
          <p:nvPr/>
        </p:nvCxnSpPr>
        <p:spPr>
          <a:xfrm>
            <a:off x="2046216" y="4913376"/>
            <a:ext cx="1020" cy="77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1170EDA7-436E-99AD-15A2-BA731D4424BD}"/>
              </a:ext>
            </a:extLst>
          </p:cNvPr>
          <p:cNvCxnSpPr>
            <a:stCxn id="12" idx="3"/>
            <a:endCxn id="20" idx="0"/>
          </p:cNvCxnSpPr>
          <p:nvPr/>
        </p:nvCxnSpPr>
        <p:spPr>
          <a:xfrm flipH="1">
            <a:off x="1446276" y="2570484"/>
            <a:ext cx="600960" cy="791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95B5CCAE-CA25-0AF1-B0FD-B759E8FA3ABF}"/>
              </a:ext>
            </a:extLst>
          </p:cNvPr>
          <p:cNvCxnSpPr>
            <a:stCxn id="17" idx="5"/>
            <a:endCxn id="6" idx="0"/>
          </p:cNvCxnSpPr>
          <p:nvPr/>
        </p:nvCxnSpPr>
        <p:spPr>
          <a:xfrm>
            <a:off x="3560064" y="3774444"/>
            <a:ext cx="591312" cy="226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207D1301-9B14-8801-1A98-24FAD1E2F151}"/>
              </a:ext>
            </a:extLst>
          </p:cNvPr>
          <p:cNvCxnSpPr>
            <a:stCxn id="13" idx="3"/>
            <a:endCxn id="17" idx="1"/>
          </p:cNvCxnSpPr>
          <p:nvPr/>
        </p:nvCxnSpPr>
        <p:spPr>
          <a:xfrm>
            <a:off x="2373372" y="3247140"/>
            <a:ext cx="1044444" cy="385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6ECFBCE3-D65C-BD55-E58F-7562D1DA0F17}"/>
              </a:ext>
            </a:extLst>
          </p:cNvPr>
          <p:cNvSpPr/>
          <p:nvPr/>
        </p:nvSpPr>
        <p:spPr>
          <a:xfrm>
            <a:off x="8225083" y="94599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92" name="Oval 91">
            <a:extLst>
              <a:ext uri="{FF2B5EF4-FFF2-40B4-BE49-F238E27FC236}">
                <a16:creationId xmlns:a16="http://schemas.microsoft.com/office/drawing/2014/main" id="{F14F866A-242A-28FC-186F-9B832AA18C22}"/>
              </a:ext>
            </a:extLst>
          </p:cNvPr>
          <p:cNvSpPr/>
          <p:nvPr/>
        </p:nvSpPr>
        <p:spPr>
          <a:xfrm>
            <a:off x="8225083" y="368808"/>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93" name="Oval 92">
            <a:extLst>
              <a:ext uri="{FF2B5EF4-FFF2-40B4-BE49-F238E27FC236}">
                <a16:creationId xmlns:a16="http://schemas.microsoft.com/office/drawing/2014/main" id="{9E6217B9-A0F2-CB97-F9DB-E40FDDD0F53C}"/>
              </a:ext>
            </a:extLst>
          </p:cNvPr>
          <p:cNvSpPr/>
          <p:nvPr/>
        </p:nvSpPr>
        <p:spPr>
          <a:xfrm>
            <a:off x="8225083" y="5274872"/>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94" name="Oval 93">
            <a:extLst>
              <a:ext uri="{FF2B5EF4-FFF2-40B4-BE49-F238E27FC236}">
                <a16:creationId xmlns:a16="http://schemas.microsoft.com/office/drawing/2014/main" id="{9F60CEEE-5CD1-E2E5-5A17-109EA7CE6B9C}"/>
              </a:ext>
            </a:extLst>
          </p:cNvPr>
          <p:cNvSpPr/>
          <p:nvPr/>
        </p:nvSpPr>
        <p:spPr>
          <a:xfrm>
            <a:off x="8225083" y="65740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95" name="Oval 94">
            <a:extLst>
              <a:ext uri="{FF2B5EF4-FFF2-40B4-BE49-F238E27FC236}">
                <a16:creationId xmlns:a16="http://schemas.microsoft.com/office/drawing/2014/main" id="{3594F63F-1ED6-9A43-1C91-DD491BD6D9E2}"/>
              </a:ext>
            </a:extLst>
          </p:cNvPr>
          <p:cNvSpPr/>
          <p:nvPr/>
        </p:nvSpPr>
        <p:spPr>
          <a:xfrm>
            <a:off x="8225083" y="21003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6" name="Oval 95">
            <a:extLst>
              <a:ext uri="{FF2B5EF4-FFF2-40B4-BE49-F238E27FC236}">
                <a16:creationId xmlns:a16="http://schemas.microsoft.com/office/drawing/2014/main" id="{C0EBEA66-EA1A-9CC8-EC59-9EA86D77D48D}"/>
              </a:ext>
            </a:extLst>
          </p:cNvPr>
          <p:cNvSpPr/>
          <p:nvPr/>
        </p:nvSpPr>
        <p:spPr>
          <a:xfrm>
            <a:off x="8225083" y="123458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97" name="Oval 96">
            <a:extLst>
              <a:ext uri="{FF2B5EF4-FFF2-40B4-BE49-F238E27FC236}">
                <a16:creationId xmlns:a16="http://schemas.microsoft.com/office/drawing/2014/main" id="{BACC41C7-C024-0853-40E0-E60DF360A5A4}"/>
              </a:ext>
            </a:extLst>
          </p:cNvPr>
          <p:cNvSpPr/>
          <p:nvPr/>
        </p:nvSpPr>
        <p:spPr>
          <a:xfrm>
            <a:off x="8225083" y="238895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98" name="Oval 97">
            <a:extLst>
              <a:ext uri="{FF2B5EF4-FFF2-40B4-BE49-F238E27FC236}">
                <a16:creationId xmlns:a16="http://schemas.microsoft.com/office/drawing/2014/main" id="{E0A5D46C-D6B9-9FAD-ACDA-0DB3129E6F11}"/>
              </a:ext>
            </a:extLst>
          </p:cNvPr>
          <p:cNvSpPr/>
          <p:nvPr/>
        </p:nvSpPr>
        <p:spPr>
          <a:xfrm>
            <a:off x="8225083" y="41205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99" name="Oval 98">
            <a:extLst>
              <a:ext uri="{FF2B5EF4-FFF2-40B4-BE49-F238E27FC236}">
                <a16:creationId xmlns:a16="http://schemas.microsoft.com/office/drawing/2014/main" id="{23147A7B-8B79-A64D-F285-8B79ACA9CA5B}"/>
              </a:ext>
            </a:extLst>
          </p:cNvPr>
          <p:cNvSpPr/>
          <p:nvPr/>
        </p:nvSpPr>
        <p:spPr>
          <a:xfrm>
            <a:off x="8225083" y="15231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00" name="Oval 99">
            <a:extLst>
              <a:ext uri="{FF2B5EF4-FFF2-40B4-BE49-F238E27FC236}">
                <a16:creationId xmlns:a16="http://schemas.microsoft.com/office/drawing/2014/main" id="{B7FC5F4F-12F7-AF6D-CE13-1C28AD3F92B1}"/>
              </a:ext>
            </a:extLst>
          </p:cNvPr>
          <p:cNvSpPr/>
          <p:nvPr/>
        </p:nvSpPr>
        <p:spPr>
          <a:xfrm>
            <a:off x="8225083" y="325472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01" name="Oval 100">
            <a:extLst>
              <a:ext uri="{FF2B5EF4-FFF2-40B4-BE49-F238E27FC236}">
                <a16:creationId xmlns:a16="http://schemas.microsoft.com/office/drawing/2014/main" id="{C886D87E-74A4-9D47-D08B-71BEB1359F64}"/>
              </a:ext>
            </a:extLst>
          </p:cNvPr>
          <p:cNvSpPr/>
          <p:nvPr/>
        </p:nvSpPr>
        <p:spPr>
          <a:xfrm>
            <a:off x="8225083" y="383191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02" name="Oval 101">
            <a:extLst>
              <a:ext uri="{FF2B5EF4-FFF2-40B4-BE49-F238E27FC236}">
                <a16:creationId xmlns:a16="http://schemas.microsoft.com/office/drawing/2014/main" id="{8C4108FE-E63F-ABF4-6044-FB3C92E57BCD}"/>
              </a:ext>
            </a:extLst>
          </p:cNvPr>
          <p:cNvSpPr/>
          <p:nvPr/>
        </p:nvSpPr>
        <p:spPr>
          <a:xfrm>
            <a:off x="8225083" y="3543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03" name="Oval 102">
            <a:extLst>
              <a:ext uri="{FF2B5EF4-FFF2-40B4-BE49-F238E27FC236}">
                <a16:creationId xmlns:a16="http://schemas.microsoft.com/office/drawing/2014/main" id="{8017BC17-B70D-2526-1B3B-C3DF2B8A1785}"/>
              </a:ext>
            </a:extLst>
          </p:cNvPr>
          <p:cNvSpPr/>
          <p:nvPr/>
        </p:nvSpPr>
        <p:spPr>
          <a:xfrm>
            <a:off x="8225083" y="440909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04" name="Oval 103">
            <a:extLst>
              <a:ext uri="{FF2B5EF4-FFF2-40B4-BE49-F238E27FC236}">
                <a16:creationId xmlns:a16="http://schemas.microsoft.com/office/drawing/2014/main" id="{ECB9AD51-E9AA-73C6-FA4E-A04B148EFA6B}"/>
              </a:ext>
            </a:extLst>
          </p:cNvPr>
          <p:cNvSpPr/>
          <p:nvPr/>
        </p:nvSpPr>
        <p:spPr>
          <a:xfrm>
            <a:off x="8225083" y="49862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05" name="Oval 104">
            <a:extLst>
              <a:ext uri="{FF2B5EF4-FFF2-40B4-BE49-F238E27FC236}">
                <a16:creationId xmlns:a16="http://schemas.microsoft.com/office/drawing/2014/main" id="{157CBBED-C6FE-B5F9-A8AB-4817DB31D39D}"/>
              </a:ext>
            </a:extLst>
          </p:cNvPr>
          <p:cNvSpPr/>
          <p:nvPr/>
        </p:nvSpPr>
        <p:spPr>
          <a:xfrm>
            <a:off x="8225083" y="29661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06" name="Oval 105">
            <a:extLst>
              <a:ext uri="{FF2B5EF4-FFF2-40B4-BE49-F238E27FC236}">
                <a16:creationId xmlns:a16="http://schemas.microsoft.com/office/drawing/2014/main" id="{F9F349F2-EE8C-F540-4B0B-25A84EB3ECAD}"/>
              </a:ext>
            </a:extLst>
          </p:cNvPr>
          <p:cNvSpPr/>
          <p:nvPr/>
        </p:nvSpPr>
        <p:spPr>
          <a:xfrm>
            <a:off x="8225083" y="267754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107" name="Oval 106">
            <a:extLst>
              <a:ext uri="{FF2B5EF4-FFF2-40B4-BE49-F238E27FC236}">
                <a16:creationId xmlns:a16="http://schemas.microsoft.com/office/drawing/2014/main" id="{1CEF4AEB-32BC-A885-558C-8C551CDB11F2}"/>
              </a:ext>
            </a:extLst>
          </p:cNvPr>
          <p:cNvSpPr/>
          <p:nvPr/>
        </p:nvSpPr>
        <p:spPr>
          <a:xfrm>
            <a:off x="8225083" y="1811768"/>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108" name="Oval 107">
            <a:extLst>
              <a:ext uri="{FF2B5EF4-FFF2-40B4-BE49-F238E27FC236}">
                <a16:creationId xmlns:a16="http://schemas.microsoft.com/office/drawing/2014/main" id="{6FE00F8A-84FB-4BE0-5667-A85233B2A662}"/>
              </a:ext>
            </a:extLst>
          </p:cNvPr>
          <p:cNvSpPr/>
          <p:nvPr/>
        </p:nvSpPr>
        <p:spPr>
          <a:xfrm>
            <a:off x="8225083" y="4697688"/>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109" name="Oval 108">
            <a:extLst>
              <a:ext uri="{FF2B5EF4-FFF2-40B4-BE49-F238E27FC236}">
                <a16:creationId xmlns:a16="http://schemas.microsoft.com/office/drawing/2014/main" id="{CA8473CF-F2F1-9CCE-0978-7A80BBCBEF47}"/>
              </a:ext>
            </a:extLst>
          </p:cNvPr>
          <p:cNvSpPr/>
          <p:nvPr/>
        </p:nvSpPr>
        <p:spPr>
          <a:xfrm>
            <a:off x="8225083" y="6140651"/>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sp>
        <p:nvSpPr>
          <p:cNvPr id="125" name="Oval 124">
            <a:extLst>
              <a:ext uri="{FF2B5EF4-FFF2-40B4-BE49-F238E27FC236}">
                <a16:creationId xmlns:a16="http://schemas.microsoft.com/office/drawing/2014/main" id="{C601081D-F4D8-30D7-B8A6-E9760FEBFEE0}"/>
              </a:ext>
            </a:extLst>
          </p:cNvPr>
          <p:cNvSpPr/>
          <p:nvPr/>
        </p:nvSpPr>
        <p:spPr>
          <a:xfrm>
            <a:off x="8225083" y="585205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sp>
        <p:nvSpPr>
          <p:cNvPr id="127" name="Oval 126">
            <a:extLst>
              <a:ext uri="{FF2B5EF4-FFF2-40B4-BE49-F238E27FC236}">
                <a16:creationId xmlns:a16="http://schemas.microsoft.com/office/drawing/2014/main" id="{DB4CD0E8-8C34-F8A3-6E95-B41D1703DD90}"/>
              </a:ext>
            </a:extLst>
          </p:cNvPr>
          <p:cNvSpPr/>
          <p:nvPr/>
        </p:nvSpPr>
        <p:spPr>
          <a:xfrm>
            <a:off x="8225083" y="556346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183" name="Straight Connector 182">
            <a:extLst>
              <a:ext uri="{FF2B5EF4-FFF2-40B4-BE49-F238E27FC236}">
                <a16:creationId xmlns:a16="http://schemas.microsoft.com/office/drawing/2014/main" id="{BE62E1F3-E1AB-68B7-6528-C38F0A42C6F2}"/>
              </a:ext>
            </a:extLst>
          </p:cNvPr>
          <p:cNvCxnSpPr>
            <a:cxnSpLocks/>
          </p:cNvCxnSpPr>
          <p:nvPr/>
        </p:nvCxnSpPr>
        <p:spPr>
          <a:xfrm>
            <a:off x="6853382" y="365360"/>
            <a:ext cx="0" cy="606552"/>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7BE0B53D-3713-8672-5249-DC7D962A383A}"/>
              </a:ext>
            </a:extLst>
          </p:cNvPr>
          <p:cNvCxnSpPr>
            <a:cxnSpLocks/>
          </p:cNvCxnSpPr>
          <p:nvPr/>
        </p:nvCxnSpPr>
        <p:spPr>
          <a:xfrm>
            <a:off x="7107382" y="749408"/>
            <a:ext cx="0" cy="2570033"/>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6C967ED6-1DBE-3348-9F60-88AF3D22CE36}"/>
              </a:ext>
            </a:extLst>
          </p:cNvPr>
          <p:cNvCxnSpPr>
            <a:cxnSpLocks/>
          </p:cNvCxnSpPr>
          <p:nvPr/>
        </p:nvCxnSpPr>
        <p:spPr>
          <a:xfrm>
            <a:off x="7353075" y="2173393"/>
            <a:ext cx="0" cy="2635951"/>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D7FC28AD-8179-2B77-AD03-A34089392277}"/>
              </a:ext>
            </a:extLst>
          </p:cNvPr>
          <p:cNvCxnSpPr>
            <a:cxnSpLocks/>
          </p:cNvCxnSpPr>
          <p:nvPr/>
        </p:nvCxnSpPr>
        <p:spPr>
          <a:xfrm>
            <a:off x="7564581" y="3299104"/>
            <a:ext cx="0" cy="2176936"/>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2FB17B51-EE17-BDD2-2F6F-805DFACF7499}"/>
              </a:ext>
            </a:extLst>
          </p:cNvPr>
          <p:cNvCxnSpPr>
            <a:cxnSpLocks/>
          </p:cNvCxnSpPr>
          <p:nvPr/>
        </p:nvCxnSpPr>
        <p:spPr>
          <a:xfrm>
            <a:off x="7837443" y="3088366"/>
            <a:ext cx="0" cy="3165803"/>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sp>
        <p:nvSpPr>
          <p:cNvPr id="205" name="Rectangle 204">
            <a:extLst>
              <a:ext uri="{FF2B5EF4-FFF2-40B4-BE49-F238E27FC236}">
                <a16:creationId xmlns:a16="http://schemas.microsoft.com/office/drawing/2014/main" id="{F9C9C751-D61C-A6D8-3F7A-BD276E6A90CB}"/>
              </a:ext>
            </a:extLst>
          </p:cNvPr>
          <p:cNvSpPr/>
          <p:nvPr/>
        </p:nvSpPr>
        <p:spPr>
          <a:xfrm>
            <a:off x="6836387" y="365360"/>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6" name="Rectangle 205">
            <a:extLst>
              <a:ext uri="{FF2B5EF4-FFF2-40B4-BE49-F238E27FC236}">
                <a16:creationId xmlns:a16="http://schemas.microsoft.com/office/drawing/2014/main" id="{36B15EDB-9B98-4051-2AA9-A7F74FA2C600}"/>
              </a:ext>
            </a:extLst>
          </p:cNvPr>
          <p:cNvSpPr/>
          <p:nvPr/>
        </p:nvSpPr>
        <p:spPr>
          <a:xfrm>
            <a:off x="6789528" y="956722"/>
            <a:ext cx="358581"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7" name="Rectangle 206">
            <a:extLst>
              <a:ext uri="{FF2B5EF4-FFF2-40B4-BE49-F238E27FC236}">
                <a16:creationId xmlns:a16="http://schemas.microsoft.com/office/drawing/2014/main" id="{A5587C39-B1F8-2459-CD11-5082DF889B71}"/>
              </a:ext>
            </a:extLst>
          </p:cNvPr>
          <p:cNvSpPr/>
          <p:nvPr/>
        </p:nvSpPr>
        <p:spPr>
          <a:xfrm>
            <a:off x="7060777" y="71340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8" name="Rectangle 207">
            <a:extLst>
              <a:ext uri="{FF2B5EF4-FFF2-40B4-BE49-F238E27FC236}">
                <a16:creationId xmlns:a16="http://schemas.microsoft.com/office/drawing/2014/main" id="{AA5F3BEC-48AD-6375-C07E-5A1CB1EBFDF9}"/>
              </a:ext>
            </a:extLst>
          </p:cNvPr>
          <p:cNvSpPr/>
          <p:nvPr/>
        </p:nvSpPr>
        <p:spPr>
          <a:xfrm>
            <a:off x="7060777" y="125882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1" name="Rectangle 210">
            <a:extLst>
              <a:ext uri="{FF2B5EF4-FFF2-40B4-BE49-F238E27FC236}">
                <a16:creationId xmlns:a16="http://schemas.microsoft.com/office/drawing/2014/main" id="{1CE04137-A4EB-6FCC-90C7-2A62AE164664}"/>
              </a:ext>
            </a:extLst>
          </p:cNvPr>
          <p:cNvSpPr/>
          <p:nvPr/>
        </p:nvSpPr>
        <p:spPr>
          <a:xfrm>
            <a:off x="7083868" y="3276600"/>
            <a:ext cx="550759"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8" name="Rectangle 217">
            <a:extLst>
              <a:ext uri="{FF2B5EF4-FFF2-40B4-BE49-F238E27FC236}">
                <a16:creationId xmlns:a16="http://schemas.microsoft.com/office/drawing/2014/main" id="{103C812F-4698-8BF4-CD2F-19BE2570DDE1}"/>
              </a:ext>
            </a:extLst>
          </p:cNvPr>
          <p:cNvSpPr/>
          <p:nvPr/>
        </p:nvSpPr>
        <p:spPr>
          <a:xfrm>
            <a:off x="7801772" y="6220453"/>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9" name="Rectangle 218">
            <a:extLst>
              <a:ext uri="{FF2B5EF4-FFF2-40B4-BE49-F238E27FC236}">
                <a16:creationId xmlns:a16="http://schemas.microsoft.com/office/drawing/2014/main" id="{558C9B4C-C8F0-EF91-8668-AF66956A79BF}"/>
              </a:ext>
            </a:extLst>
          </p:cNvPr>
          <p:cNvSpPr/>
          <p:nvPr/>
        </p:nvSpPr>
        <p:spPr>
          <a:xfrm>
            <a:off x="7801772" y="590897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0" name="Rectangle 219">
            <a:extLst>
              <a:ext uri="{FF2B5EF4-FFF2-40B4-BE49-F238E27FC236}">
                <a16:creationId xmlns:a16="http://schemas.microsoft.com/office/drawing/2014/main" id="{B9229E95-D840-DCFE-11E0-69C8B1412201}"/>
              </a:ext>
            </a:extLst>
          </p:cNvPr>
          <p:cNvSpPr/>
          <p:nvPr/>
        </p:nvSpPr>
        <p:spPr>
          <a:xfrm>
            <a:off x="7309409" y="2666006"/>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1" name="Rectangle 220">
            <a:extLst>
              <a:ext uri="{FF2B5EF4-FFF2-40B4-BE49-F238E27FC236}">
                <a16:creationId xmlns:a16="http://schemas.microsoft.com/office/drawing/2014/main" id="{F9AB0B26-DA42-8FB1-94AD-09DD923B10C6}"/>
              </a:ext>
            </a:extLst>
          </p:cNvPr>
          <p:cNvSpPr/>
          <p:nvPr/>
        </p:nvSpPr>
        <p:spPr>
          <a:xfrm>
            <a:off x="7309409" y="2428875"/>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2" name="Rectangle 221">
            <a:extLst>
              <a:ext uri="{FF2B5EF4-FFF2-40B4-BE49-F238E27FC236}">
                <a16:creationId xmlns:a16="http://schemas.microsoft.com/office/drawing/2014/main" id="{DE8401EC-69E0-DEFB-C18F-D7A058CF6A7B}"/>
              </a:ext>
            </a:extLst>
          </p:cNvPr>
          <p:cNvSpPr/>
          <p:nvPr/>
        </p:nvSpPr>
        <p:spPr>
          <a:xfrm>
            <a:off x="7309409" y="2129727"/>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3" name="Rectangle 222">
            <a:extLst>
              <a:ext uri="{FF2B5EF4-FFF2-40B4-BE49-F238E27FC236}">
                <a16:creationId xmlns:a16="http://schemas.microsoft.com/office/drawing/2014/main" id="{24E37CD9-4159-5D6B-FF87-F17D999A3383}"/>
              </a:ext>
            </a:extLst>
          </p:cNvPr>
          <p:cNvSpPr/>
          <p:nvPr/>
        </p:nvSpPr>
        <p:spPr>
          <a:xfrm>
            <a:off x="7327339" y="2966136"/>
            <a:ext cx="627264" cy="1092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4" name="Rectangle 223">
            <a:extLst>
              <a:ext uri="{FF2B5EF4-FFF2-40B4-BE49-F238E27FC236}">
                <a16:creationId xmlns:a16="http://schemas.microsoft.com/office/drawing/2014/main" id="{318D657D-0C7A-25C6-6A78-6603709CBCC5}"/>
              </a:ext>
            </a:extLst>
          </p:cNvPr>
          <p:cNvSpPr/>
          <p:nvPr/>
        </p:nvSpPr>
        <p:spPr>
          <a:xfrm>
            <a:off x="7801772" y="5576716"/>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5" name="Rectangle 224">
            <a:extLst>
              <a:ext uri="{FF2B5EF4-FFF2-40B4-BE49-F238E27FC236}">
                <a16:creationId xmlns:a16="http://schemas.microsoft.com/office/drawing/2014/main" id="{24208360-6924-8727-4AC8-BEDCC2C32FF8}"/>
              </a:ext>
            </a:extLst>
          </p:cNvPr>
          <p:cNvSpPr/>
          <p:nvPr/>
        </p:nvSpPr>
        <p:spPr>
          <a:xfrm>
            <a:off x="7309409" y="3865161"/>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6" name="Rectangle 225">
            <a:extLst>
              <a:ext uri="{FF2B5EF4-FFF2-40B4-BE49-F238E27FC236}">
                <a16:creationId xmlns:a16="http://schemas.microsoft.com/office/drawing/2014/main" id="{1C7B99CA-C95A-0D05-C4AF-3741C53493DD}"/>
              </a:ext>
            </a:extLst>
          </p:cNvPr>
          <p:cNvSpPr/>
          <p:nvPr/>
        </p:nvSpPr>
        <p:spPr>
          <a:xfrm>
            <a:off x="7309409" y="4214919"/>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7" name="Rectangle 226">
            <a:extLst>
              <a:ext uri="{FF2B5EF4-FFF2-40B4-BE49-F238E27FC236}">
                <a16:creationId xmlns:a16="http://schemas.microsoft.com/office/drawing/2014/main" id="{2F0F4E63-CC41-63D2-7062-8DFFE8CFBCBC}"/>
              </a:ext>
            </a:extLst>
          </p:cNvPr>
          <p:cNvSpPr/>
          <p:nvPr/>
        </p:nvSpPr>
        <p:spPr>
          <a:xfrm>
            <a:off x="7801772" y="361598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8" name="Rectangle 227">
            <a:extLst>
              <a:ext uri="{FF2B5EF4-FFF2-40B4-BE49-F238E27FC236}">
                <a16:creationId xmlns:a16="http://schemas.microsoft.com/office/drawing/2014/main" id="{F186CE11-F256-0639-87AD-C47E8AD12C42}"/>
              </a:ext>
            </a:extLst>
          </p:cNvPr>
          <p:cNvSpPr/>
          <p:nvPr/>
        </p:nvSpPr>
        <p:spPr>
          <a:xfrm>
            <a:off x="7309409" y="451209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9" name="Rectangle 228">
            <a:extLst>
              <a:ext uri="{FF2B5EF4-FFF2-40B4-BE49-F238E27FC236}">
                <a16:creationId xmlns:a16="http://schemas.microsoft.com/office/drawing/2014/main" id="{C4AA5C43-CFCB-6189-DFAB-83D4A13B3AD6}"/>
              </a:ext>
            </a:extLst>
          </p:cNvPr>
          <p:cNvSpPr/>
          <p:nvPr/>
        </p:nvSpPr>
        <p:spPr>
          <a:xfrm>
            <a:off x="7309409" y="4800931"/>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30" name="Rectangle 229">
            <a:extLst>
              <a:ext uri="{FF2B5EF4-FFF2-40B4-BE49-F238E27FC236}">
                <a16:creationId xmlns:a16="http://schemas.microsoft.com/office/drawing/2014/main" id="{C5AF58C0-048A-F605-38F3-6F6EB5335877}"/>
              </a:ext>
            </a:extLst>
          </p:cNvPr>
          <p:cNvSpPr/>
          <p:nvPr/>
        </p:nvSpPr>
        <p:spPr>
          <a:xfrm>
            <a:off x="7462983" y="5057496"/>
            <a:ext cx="619933"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32" name="Rectangle 231">
            <a:extLst>
              <a:ext uri="{FF2B5EF4-FFF2-40B4-BE49-F238E27FC236}">
                <a16:creationId xmlns:a16="http://schemas.microsoft.com/office/drawing/2014/main" id="{9F75142A-CA4C-3944-6948-D9B90045C081}"/>
              </a:ext>
            </a:extLst>
          </p:cNvPr>
          <p:cNvSpPr/>
          <p:nvPr/>
        </p:nvSpPr>
        <p:spPr>
          <a:xfrm>
            <a:off x="7512626" y="5371657"/>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233" name="Straight Connector 232">
            <a:extLst>
              <a:ext uri="{FF2B5EF4-FFF2-40B4-BE49-F238E27FC236}">
                <a16:creationId xmlns:a16="http://schemas.microsoft.com/office/drawing/2014/main" id="{4E23BDE2-B64B-8FA7-B144-2FE1B95921DF}"/>
              </a:ext>
            </a:extLst>
          </p:cNvPr>
          <p:cNvCxnSpPr>
            <a:cxnSpLocks/>
          </p:cNvCxnSpPr>
          <p:nvPr/>
        </p:nvCxnSpPr>
        <p:spPr>
          <a:xfrm>
            <a:off x="7892474" y="1598445"/>
            <a:ext cx="0" cy="300459"/>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sp>
        <p:nvSpPr>
          <p:cNvPr id="209" name="Rectangle 208">
            <a:extLst>
              <a:ext uri="{FF2B5EF4-FFF2-40B4-BE49-F238E27FC236}">
                <a16:creationId xmlns:a16="http://schemas.microsoft.com/office/drawing/2014/main" id="{2A599E19-3809-EDC4-6E8E-7EE6C2333AF2}"/>
              </a:ext>
            </a:extLst>
          </p:cNvPr>
          <p:cNvSpPr/>
          <p:nvPr/>
        </p:nvSpPr>
        <p:spPr>
          <a:xfrm>
            <a:off x="7076554" y="1570106"/>
            <a:ext cx="834383"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0" name="Rectangle 209">
            <a:extLst>
              <a:ext uri="{FF2B5EF4-FFF2-40B4-BE49-F238E27FC236}">
                <a16:creationId xmlns:a16="http://schemas.microsoft.com/office/drawing/2014/main" id="{661FBA49-8DB9-90E2-D5E9-60530AE596F1}"/>
              </a:ext>
            </a:extLst>
          </p:cNvPr>
          <p:cNvSpPr/>
          <p:nvPr/>
        </p:nvSpPr>
        <p:spPr>
          <a:xfrm>
            <a:off x="7867271" y="188905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240" name="Straight Arrow Connector 239">
            <a:extLst>
              <a:ext uri="{FF2B5EF4-FFF2-40B4-BE49-F238E27FC236}">
                <a16:creationId xmlns:a16="http://schemas.microsoft.com/office/drawing/2014/main" id="{F2B8A3C8-32D1-3138-90E5-3B06EF02DE89}"/>
              </a:ext>
            </a:extLst>
          </p:cNvPr>
          <p:cNvCxnSpPr/>
          <p:nvPr/>
        </p:nvCxnSpPr>
        <p:spPr>
          <a:xfrm>
            <a:off x="4895273" y="2590120"/>
            <a:ext cx="1200727" cy="0"/>
          </a:xfrm>
          <a:prstGeom prst="straightConnector1">
            <a:avLst/>
          </a:prstGeom>
          <a:ln w="53975">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AB2961-2483-A233-A3AC-504AE3F8C363}"/>
              </a:ext>
            </a:extLst>
          </p:cNvPr>
          <p:cNvSpPr txBox="1"/>
          <p:nvPr/>
        </p:nvSpPr>
        <p:spPr>
          <a:xfrm>
            <a:off x="3488940" y="365360"/>
            <a:ext cx="2992128" cy="2123658"/>
          </a:xfrm>
          <a:prstGeom prst="rect">
            <a:avLst/>
          </a:prstGeom>
          <a:noFill/>
        </p:spPr>
        <p:txBody>
          <a:bodyPr wrap="square" rtlCol="0">
            <a:spAutoFit/>
          </a:bodyPr>
          <a:lstStyle/>
          <a:p>
            <a:pPr algn="l"/>
            <a:r>
              <a:rPr lang="en-GB" sz="4400" dirty="0"/>
              <a:t>And then transform it to this</a:t>
            </a:r>
          </a:p>
        </p:txBody>
      </p:sp>
      <p:sp>
        <p:nvSpPr>
          <p:cNvPr id="3" name="TextBox 2">
            <a:extLst>
              <a:ext uri="{FF2B5EF4-FFF2-40B4-BE49-F238E27FC236}">
                <a16:creationId xmlns:a16="http://schemas.microsoft.com/office/drawing/2014/main" id="{D0333ED9-9F6C-1FB1-019F-F38C9A906C43}"/>
              </a:ext>
            </a:extLst>
          </p:cNvPr>
          <p:cNvSpPr txBox="1"/>
          <p:nvPr/>
        </p:nvSpPr>
        <p:spPr>
          <a:xfrm>
            <a:off x="8645236" y="569976"/>
            <a:ext cx="1487055" cy="307777"/>
          </a:xfrm>
          <a:prstGeom prst="rect">
            <a:avLst/>
          </a:prstGeom>
          <a:noFill/>
        </p:spPr>
        <p:txBody>
          <a:bodyPr wrap="square" rtlCol="0">
            <a:spAutoFit/>
          </a:bodyPr>
          <a:lstStyle/>
          <a:p>
            <a:pPr algn="l"/>
            <a:r>
              <a:rPr lang="en-GB" sz="1400" dirty="0"/>
              <a:t>Stable Order</a:t>
            </a:r>
          </a:p>
        </p:txBody>
      </p:sp>
      <p:sp>
        <p:nvSpPr>
          <p:cNvPr id="23" name="TextBox 22">
            <a:extLst>
              <a:ext uri="{FF2B5EF4-FFF2-40B4-BE49-F238E27FC236}">
                <a16:creationId xmlns:a16="http://schemas.microsoft.com/office/drawing/2014/main" id="{B1B149C1-8919-05D5-2A9B-6B3548CE165B}"/>
              </a:ext>
            </a:extLst>
          </p:cNvPr>
          <p:cNvSpPr txBox="1"/>
          <p:nvPr/>
        </p:nvSpPr>
        <p:spPr>
          <a:xfrm>
            <a:off x="6069603" y="5783282"/>
            <a:ext cx="1982347" cy="523220"/>
          </a:xfrm>
          <a:prstGeom prst="rect">
            <a:avLst/>
          </a:prstGeom>
          <a:noFill/>
        </p:spPr>
        <p:txBody>
          <a:bodyPr wrap="square" rtlCol="0">
            <a:spAutoFit/>
          </a:bodyPr>
          <a:lstStyle/>
          <a:p>
            <a:pPr algn="l"/>
            <a:r>
              <a:rPr lang="en-GB" sz="1400" dirty="0"/>
              <a:t>Linear Connectivity diagram</a:t>
            </a:r>
          </a:p>
        </p:txBody>
      </p:sp>
      <p:sp>
        <p:nvSpPr>
          <p:cNvPr id="25" name="Rectangle 24">
            <a:extLst>
              <a:ext uri="{FF2B5EF4-FFF2-40B4-BE49-F238E27FC236}">
                <a16:creationId xmlns:a16="http://schemas.microsoft.com/office/drawing/2014/main" id="{A2253989-1245-98C7-7805-AB8696B85D28}"/>
              </a:ext>
            </a:extLst>
          </p:cNvPr>
          <p:cNvSpPr/>
          <p:nvPr/>
        </p:nvSpPr>
        <p:spPr>
          <a:xfrm>
            <a:off x="2697480" y="569976"/>
            <a:ext cx="557783" cy="17315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7" name="Rectangle 26">
            <a:extLst>
              <a:ext uri="{FF2B5EF4-FFF2-40B4-BE49-F238E27FC236}">
                <a16:creationId xmlns:a16="http://schemas.microsoft.com/office/drawing/2014/main" id="{10817977-B040-043A-E6D2-5B4A19488DDA}"/>
              </a:ext>
            </a:extLst>
          </p:cNvPr>
          <p:cNvSpPr/>
          <p:nvPr/>
        </p:nvSpPr>
        <p:spPr>
          <a:xfrm>
            <a:off x="3214255" y="4000499"/>
            <a:ext cx="624012" cy="16840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8" name="Rectangle 27">
            <a:extLst>
              <a:ext uri="{FF2B5EF4-FFF2-40B4-BE49-F238E27FC236}">
                <a16:creationId xmlns:a16="http://schemas.microsoft.com/office/drawing/2014/main" id="{9E53B1E9-2965-5DD5-1D87-4A3AA4ED2E71}"/>
              </a:ext>
            </a:extLst>
          </p:cNvPr>
          <p:cNvSpPr/>
          <p:nvPr/>
        </p:nvSpPr>
        <p:spPr>
          <a:xfrm>
            <a:off x="1345692" y="3632196"/>
            <a:ext cx="1098803" cy="2508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4" name="Rectangle 33">
            <a:extLst>
              <a:ext uri="{FF2B5EF4-FFF2-40B4-BE49-F238E27FC236}">
                <a16:creationId xmlns:a16="http://schemas.microsoft.com/office/drawing/2014/main" id="{123F6E81-EAEC-1B51-982C-1D6A60385B6B}"/>
              </a:ext>
            </a:extLst>
          </p:cNvPr>
          <p:cNvSpPr/>
          <p:nvPr/>
        </p:nvSpPr>
        <p:spPr>
          <a:xfrm>
            <a:off x="1774956" y="153060"/>
            <a:ext cx="557572" cy="4699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Start</a:t>
            </a:r>
          </a:p>
        </p:txBody>
      </p:sp>
      <p:sp>
        <p:nvSpPr>
          <p:cNvPr id="36" name="Rectangle 35">
            <a:extLst>
              <a:ext uri="{FF2B5EF4-FFF2-40B4-BE49-F238E27FC236}">
                <a16:creationId xmlns:a16="http://schemas.microsoft.com/office/drawing/2014/main" id="{CD04B82C-6CC0-99D4-CE31-314C44C7AD91}"/>
              </a:ext>
            </a:extLst>
          </p:cNvPr>
          <p:cNvSpPr/>
          <p:nvPr/>
        </p:nvSpPr>
        <p:spPr>
          <a:xfrm>
            <a:off x="2480164" y="6284325"/>
            <a:ext cx="557572" cy="4699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End</a:t>
            </a:r>
          </a:p>
        </p:txBody>
      </p:sp>
      <p:cxnSp>
        <p:nvCxnSpPr>
          <p:cNvPr id="40" name="Straight Arrow Connector 39">
            <a:extLst>
              <a:ext uri="{FF2B5EF4-FFF2-40B4-BE49-F238E27FC236}">
                <a16:creationId xmlns:a16="http://schemas.microsoft.com/office/drawing/2014/main" id="{2F45D6AE-2F08-2B49-9568-554E4F5ABA77}"/>
              </a:ext>
            </a:extLst>
          </p:cNvPr>
          <p:cNvCxnSpPr>
            <a:stCxn id="34" idx="2"/>
            <a:endCxn id="5" idx="0"/>
          </p:cNvCxnSpPr>
          <p:nvPr/>
        </p:nvCxnSpPr>
        <p:spPr>
          <a:xfrm flipH="1">
            <a:off x="800100" y="623028"/>
            <a:ext cx="1253642" cy="151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EECE8086-A839-412B-CA74-A70E9EF8EB88}"/>
              </a:ext>
            </a:extLst>
          </p:cNvPr>
          <p:cNvCxnSpPr>
            <a:cxnSpLocks/>
            <a:stCxn id="34" idx="2"/>
            <a:endCxn id="7" idx="0"/>
          </p:cNvCxnSpPr>
          <p:nvPr/>
        </p:nvCxnSpPr>
        <p:spPr>
          <a:xfrm flipH="1">
            <a:off x="1476756" y="623028"/>
            <a:ext cx="576986" cy="151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D23C123-4E9A-5D50-1564-5672681D76CE}"/>
              </a:ext>
            </a:extLst>
          </p:cNvPr>
          <p:cNvCxnSpPr>
            <a:stCxn id="34" idx="2"/>
            <a:endCxn id="8" idx="1"/>
          </p:cNvCxnSpPr>
          <p:nvPr/>
        </p:nvCxnSpPr>
        <p:spPr>
          <a:xfrm>
            <a:off x="2053742" y="623028"/>
            <a:ext cx="868270" cy="76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9D5246F-917F-D195-E384-CA184E562599}"/>
              </a:ext>
            </a:extLst>
          </p:cNvPr>
          <p:cNvCxnSpPr>
            <a:stCxn id="21" idx="4"/>
            <a:endCxn id="36" idx="0"/>
          </p:cNvCxnSpPr>
          <p:nvPr/>
        </p:nvCxnSpPr>
        <p:spPr>
          <a:xfrm>
            <a:off x="2047236" y="5885688"/>
            <a:ext cx="711714" cy="398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B4E6292-B4F3-2AE9-7D31-F63B7D3C02AA}"/>
              </a:ext>
            </a:extLst>
          </p:cNvPr>
          <p:cNvCxnSpPr>
            <a:stCxn id="22" idx="4"/>
            <a:endCxn id="36" idx="0"/>
          </p:cNvCxnSpPr>
          <p:nvPr/>
        </p:nvCxnSpPr>
        <p:spPr>
          <a:xfrm flipH="1">
            <a:off x="2758950" y="5483352"/>
            <a:ext cx="813306" cy="800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Curved 64">
            <a:extLst>
              <a:ext uri="{FF2B5EF4-FFF2-40B4-BE49-F238E27FC236}">
                <a16:creationId xmlns:a16="http://schemas.microsoft.com/office/drawing/2014/main" id="{2BA97DC5-13C6-DBAF-D3DC-3786B0ABA611}"/>
              </a:ext>
            </a:extLst>
          </p:cNvPr>
          <p:cNvCxnSpPr>
            <a:cxnSpLocks/>
            <a:stCxn id="20" idx="2"/>
            <a:endCxn id="36" idx="1"/>
          </p:cNvCxnSpPr>
          <p:nvPr/>
        </p:nvCxnSpPr>
        <p:spPr>
          <a:xfrm rot="10800000" flipH="1" flipV="1">
            <a:off x="1345692" y="3462527"/>
            <a:ext cx="1134472" cy="3056781"/>
          </a:xfrm>
          <a:prstGeom prst="curvedConnector3">
            <a:avLst>
              <a:gd name="adj1" fmla="val -6574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Connector: Curved 73">
            <a:extLst>
              <a:ext uri="{FF2B5EF4-FFF2-40B4-BE49-F238E27FC236}">
                <a16:creationId xmlns:a16="http://schemas.microsoft.com/office/drawing/2014/main" id="{58C3ECDE-C76A-A901-D8FE-DE3F9775C6A4}"/>
              </a:ext>
            </a:extLst>
          </p:cNvPr>
          <p:cNvCxnSpPr>
            <a:cxnSpLocks/>
            <a:stCxn id="6" idx="4"/>
            <a:endCxn id="36" idx="3"/>
          </p:cNvCxnSpPr>
          <p:nvPr/>
        </p:nvCxnSpPr>
        <p:spPr>
          <a:xfrm rot="5400000">
            <a:off x="2435735" y="4803668"/>
            <a:ext cx="2317642" cy="111364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98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16464-D0D4-86E0-19F0-836C1F5A3D43}"/>
              </a:ext>
            </a:extLst>
          </p:cNvPr>
          <p:cNvSpPr/>
          <p:nvPr/>
        </p:nvSpPr>
        <p:spPr>
          <a:xfrm>
            <a:off x="4407962" y="581060"/>
            <a:ext cx="2084832" cy="804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ProcessSequence</a:t>
            </a:r>
            <a:endParaRPr lang="en-GB" sz="1200" dirty="0">
              <a:solidFill>
                <a:schemeClr val="tx1"/>
              </a:solidFill>
            </a:endParaRPr>
          </a:p>
          <a:p>
            <a:pPr algn="ctr"/>
            <a:r>
              <a:rPr lang="en-GB" sz="1200" dirty="0">
                <a:solidFill>
                  <a:schemeClr val="tx1"/>
                </a:solidFill>
              </a:rPr>
              <a:t>(pred, node, BF)</a:t>
            </a:r>
          </a:p>
        </p:txBody>
      </p:sp>
      <p:sp>
        <p:nvSpPr>
          <p:cNvPr id="6" name="Rectangle 5">
            <a:extLst>
              <a:ext uri="{FF2B5EF4-FFF2-40B4-BE49-F238E27FC236}">
                <a16:creationId xmlns:a16="http://schemas.microsoft.com/office/drawing/2014/main" id="{4D924045-481E-B31F-D43F-0CF294C1060B}"/>
              </a:ext>
            </a:extLst>
          </p:cNvPr>
          <p:cNvSpPr/>
          <p:nvPr/>
        </p:nvSpPr>
        <p:spPr>
          <a:xfrm>
            <a:off x="5501127" y="2456352"/>
            <a:ext cx="2084832" cy="804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err="1">
                <a:solidFill>
                  <a:schemeClr val="tx1"/>
                </a:solidFill>
              </a:rPr>
              <a:t>ProcessFork</a:t>
            </a:r>
            <a:endParaRPr lang="en-GB" sz="1200" dirty="0">
              <a:solidFill>
                <a:schemeClr val="tx1"/>
              </a:solidFill>
            </a:endParaRPr>
          </a:p>
          <a:p>
            <a:pPr algn="ctr"/>
            <a:endParaRPr lang="en-GB" sz="1200" dirty="0">
              <a:solidFill>
                <a:schemeClr val="tx1"/>
              </a:solidFill>
            </a:endParaRPr>
          </a:p>
          <a:p>
            <a:pPr algn="ctr"/>
            <a:r>
              <a:rPr lang="en-GB" sz="1200" dirty="0">
                <a:solidFill>
                  <a:schemeClr val="tx1"/>
                </a:solidFill>
              </a:rPr>
              <a:t>foreach head in </a:t>
            </a:r>
            <a:r>
              <a:rPr lang="en-GB" sz="1200" dirty="0" err="1">
                <a:solidFill>
                  <a:schemeClr val="tx1"/>
                </a:solidFill>
              </a:rPr>
              <a:t>node.Next</a:t>
            </a:r>
            <a:endParaRPr lang="en-GB" sz="1200" dirty="0">
              <a:solidFill>
                <a:schemeClr val="tx1"/>
              </a:solidFill>
            </a:endParaRPr>
          </a:p>
        </p:txBody>
      </p:sp>
      <p:sp>
        <p:nvSpPr>
          <p:cNvPr id="7" name="Rectangle 6">
            <a:extLst>
              <a:ext uri="{FF2B5EF4-FFF2-40B4-BE49-F238E27FC236}">
                <a16:creationId xmlns:a16="http://schemas.microsoft.com/office/drawing/2014/main" id="{3EE6A14F-4FC0-72B4-F8D4-889EC775F68E}"/>
              </a:ext>
            </a:extLst>
          </p:cNvPr>
          <p:cNvSpPr/>
          <p:nvPr/>
        </p:nvSpPr>
        <p:spPr>
          <a:xfrm>
            <a:off x="2808676" y="2456352"/>
            <a:ext cx="2084832" cy="12761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ProcessMerge</a:t>
            </a:r>
            <a:endParaRPr lang="en-GB" sz="1200" dirty="0">
              <a:solidFill>
                <a:schemeClr val="tx1"/>
              </a:solidFill>
            </a:endParaRPr>
          </a:p>
          <a:p>
            <a:pPr algn="ctr"/>
            <a:r>
              <a:rPr lang="en-GB" sz="1200" dirty="0">
                <a:solidFill>
                  <a:schemeClr val="tx1"/>
                </a:solidFill>
              </a:rPr>
              <a:t>Use </a:t>
            </a:r>
            <a:r>
              <a:rPr lang="en-GB" sz="1200" dirty="0" err="1">
                <a:solidFill>
                  <a:schemeClr val="tx1"/>
                </a:solidFill>
              </a:rPr>
              <a:t>MergeProcessor</a:t>
            </a:r>
            <a:r>
              <a:rPr lang="en-GB" sz="1200" dirty="0">
                <a:solidFill>
                  <a:schemeClr val="tx1"/>
                </a:solidFill>
              </a:rPr>
              <a:t> to find the </a:t>
            </a:r>
            <a:r>
              <a:rPr lang="en-GB" sz="1200" dirty="0" err="1">
                <a:solidFill>
                  <a:schemeClr val="tx1"/>
                </a:solidFill>
              </a:rPr>
              <a:t>PendingMerge</a:t>
            </a:r>
            <a:r>
              <a:rPr lang="en-GB" sz="1200" dirty="0">
                <a:solidFill>
                  <a:schemeClr val="tx1"/>
                </a:solidFill>
              </a:rPr>
              <a:t> object for node.</a:t>
            </a:r>
          </a:p>
          <a:p>
            <a:pPr algn="ctr"/>
            <a:r>
              <a:rPr lang="en-GB" sz="1200" dirty="0">
                <a:solidFill>
                  <a:schemeClr val="tx1"/>
                </a:solidFill>
              </a:rPr>
              <a:t>Find out if this completes the merge or not</a:t>
            </a:r>
          </a:p>
        </p:txBody>
      </p:sp>
      <p:sp>
        <p:nvSpPr>
          <p:cNvPr id="9" name="Rectangle 8">
            <a:extLst>
              <a:ext uri="{FF2B5EF4-FFF2-40B4-BE49-F238E27FC236}">
                <a16:creationId xmlns:a16="http://schemas.microsoft.com/office/drawing/2014/main" id="{50CFC3C8-E5A0-6B15-3530-7372A3AFF8D4}"/>
              </a:ext>
            </a:extLst>
          </p:cNvPr>
          <p:cNvSpPr/>
          <p:nvPr/>
        </p:nvSpPr>
        <p:spPr>
          <a:xfrm>
            <a:off x="8213396" y="2076652"/>
            <a:ext cx="2084832" cy="2035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ProcessChain</a:t>
            </a:r>
            <a:endParaRPr lang="en-GB" sz="1200" dirty="0">
              <a:solidFill>
                <a:schemeClr val="tx1"/>
              </a:solidFill>
            </a:endParaRPr>
          </a:p>
          <a:p>
            <a:pPr algn="ctr"/>
            <a:endParaRPr lang="en-GB" sz="1200" dirty="0">
              <a:solidFill>
                <a:schemeClr val="tx1"/>
              </a:solidFill>
            </a:endParaRPr>
          </a:p>
          <a:p>
            <a:pPr algn="ctr"/>
            <a:r>
              <a:rPr lang="en-GB" sz="1200" dirty="0">
                <a:solidFill>
                  <a:schemeClr val="tx1"/>
                </a:solidFill>
              </a:rPr>
              <a:t>Capture all </a:t>
            </a:r>
            <a:r>
              <a:rPr lang="en-GB" sz="1200" dirty="0" err="1">
                <a:solidFill>
                  <a:schemeClr val="tx1"/>
                </a:solidFill>
              </a:rPr>
              <a:t>passthru</a:t>
            </a:r>
            <a:r>
              <a:rPr lang="en-GB" sz="1200" dirty="0">
                <a:solidFill>
                  <a:schemeClr val="tx1"/>
                </a:solidFill>
              </a:rPr>
              <a:t> nodes until you reach an END, Merge or Fork (=</a:t>
            </a:r>
            <a:r>
              <a:rPr lang="en-GB" sz="1200" dirty="0" err="1">
                <a:solidFill>
                  <a:schemeClr val="tx1"/>
                </a:solidFill>
              </a:rPr>
              <a:t>currentNode</a:t>
            </a:r>
            <a:r>
              <a:rPr lang="en-GB" sz="1200" dirty="0">
                <a:solidFill>
                  <a:schemeClr val="tx1"/>
                </a:solidFill>
              </a:rPr>
              <a:t>)</a:t>
            </a:r>
          </a:p>
          <a:p>
            <a:pPr algn="ctr"/>
            <a:endParaRPr lang="en-GB" sz="1200" dirty="0">
              <a:solidFill>
                <a:schemeClr val="tx1"/>
              </a:solidFill>
            </a:endParaRPr>
          </a:p>
          <a:p>
            <a:pPr algn="ctr"/>
            <a:r>
              <a:rPr lang="en-GB" sz="1200" dirty="0">
                <a:solidFill>
                  <a:schemeClr val="tx1"/>
                </a:solidFill>
              </a:rPr>
              <a:t>BF = BF + </a:t>
            </a:r>
            <a:r>
              <a:rPr lang="en-GB" sz="1200" dirty="0" err="1">
                <a:solidFill>
                  <a:schemeClr val="tx1"/>
                </a:solidFill>
              </a:rPr>
              <a:t>passthru</a:t>
            </a:r>
            <a:r>
              <a:rPr lang="en-GB" sz="1200" dirty="0">
                <a:solidFill>
                  <a:schemeClr val="tx1"/>
                </a:solidFill>
              </a:rPr>
              <a:t> nodes</a:t>
            </a:r>
          </a:p>
          <a:p>
            <a:pPr algn="ctr"/>
            <a:endParaRPr lang="en-GB" sz="1200" dirty="0">
              <a:solidFill>
                <a:schemeClr val="tx1"/>
              </a:solidFill>
            </a:endParaRPr>
          </a:p>
          <a:p>
            <a:pPr algn="ctr"/>
            <a:endParaRPr lang="en-GB" sz="1200" dirty="0">
              <a:solidFill>
                <a:schemeClr val="tx1"/>
              </a:solidFill>
            </a:endParaRPr>
          </a:p>
        </p:txBody>
      </p:sp>
      <p:cxnSp>
        <p:nvCxnSpPr>
          <p:cNvPr id="11" name="Straight Arrow Connector 10">
            <a:extLst>
              <a:ext uri="{FF2B5EF4-FFF2-40B4-BE49-F238E27FC236}">
                <a16:creationId xmlns:a16="http://schemas.microsoft.com/office/drawing/2014/main" id="{AFBADE78-6416-047E-C650-F7969E6A1842}"/>
              </a:ext>
            </a:extLst>
          </p:cNvPr>
          <p:cNvCxnSpPr>
            <a:cxnSpLocks/>
            <a:stCxn id="4" idx="2"/>
            <a:endCxn id="37" idx="0"/>
          </p:cNvCxnSpPr>
          <p:nvPr/>
        </p:nvCxnSpPr>
        <p:spPr>
          <a:xfrm flipH="1">
            <a:off x="1973257" y="1385732"/>
            <a:ext cx="3477121" cy="567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21C48FC-E985-15E8-57FA-07963A599570}"/>
              </a:ext>
            </a:extLst>
          </p:cNvPr>
          <p:cNvCxnSpPr>
            <a:cxnSpLocks/>
            <a:stCxn id="4" idx="2"/>
            <a:endCxn id="7" idx="0"/>
          </p:cNvCxnSpPr>
          <p:nvPr/>
        </p:nvCxnSpPr>
        <p:spPr>
          <a:xfrm flipH="1">
            <a:off x="3851092" y="1385732"/>
            <a:ext cx="1599286" cy="1070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5CC9C48-0068-CBE3-394D-3C0767943563}"/>
              </a:ext>
            </a:extLst>
          </p:cNvPr>
          <p:cNvCxnSpPr>
            <a:stCxn id="4" idx="2"/>
            <a:endCxn id="6" idx="0"/>
          </p:cNvCxnSpPr>
          <p:nvPr/>
        </p:nvCxnSpPr>
        <p:spPr>
          <a:xfrm>
            <a:off x="5450378" y="1385732"/>
            <a:ext cx="1093165" cy="1070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7B4FD8D-8EF2-A871-DDF7-886C0FA57D01}"/>
              </a:ext>
            </a:extLst>
          </p:cNvPr>
          <p:cNvCxnSpPr>
            <a:cxnSpLocks/>
            <a:stCxn id="4" idx="2"/>
            <a:endCxn id="9" idx="0"/>
          </p:cNvCxnSpPr>
          <p:nvPr/>
        </p:nvCxnSpPr>
        <p:spPr>
          <a:xfrm>
            <a:off x="5450378" y="1385732"/>
            <a:ext cx="3805434" cy="6909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3F854CA-2E59-0E9D-F307-8210B4300FFA}"/>
              </a:ext>
            </a:extLst>
          </p:cNvPr>
          <p:cNvSpPr txBox="1"/>
          <p:nvPr/>
        </p:nvSpPr>
        <p:spPr>
          <a:xfrm>
            <a:off x="2284913" y="1420614"/>
            <a:ext cx="1148071" cy="307777"/>
          </a:xfrm>
          <a:prstGeom prst="rect">
            <a:avLst/>
          </a:prstGeom>
          <a:noFill/>
        </p:spPr>
        <p:txBody>
          <a:bodyPr wrap="none" rtlCol="0">
            <a:spAutoFit/>
          </a:bodyPr>
          <a:lstStyle/>
          <a:p>
            <a:pPr algn="l"/>
            <a:r>
              <a:rPr lang="en-GB" sz="1400" dirty="0"/>
              <a:t>Node==END</a:t>
            </a:r>
          </a:p>
        </p:txBody>
      </p:sp>
      <p:sp>
        <p:nvSpPr>
          <p:cNvPr id="24" name="TextBox 23">
            <a:extLst>
              <a:ext uri="{FF2B5EF4-FFF2-40B4-BE49-F238E27FC236}">
                <a16:creationId xmlns:a16="http://schemas.microsoft.com/office/drawing/2014/main" id="{C98234E9-AB33-B754-43B6-623DDADEAB13}"/>
              </a:ext>
            </a:extLst>
          </p:cNvPr>
          <p:cNvSpPr txBox="1"/>
          <p:nvPr/>
        </p:nvSpPr>
        <p:spPr>
          <a:xfrm>
            <a:off x="3518973" y="1879591"/>
            <a:ext cx="789319" cy="307777"/>
          </a:xfrm>
          <a:prstGeom prst="rect">
            <a:avLst/>
          </a:prstGeom>
          <a:noFill/>
        </p:spPr>
        <p:txBody>
          <a:bodyPr wrap="none" rtlCol="0">
            <a:spAutoFit/>
          </a:bodyPr>
          <a:lstStyle/>
          <a:p>
            <a:r>
              <a:rPr lang="en-GB" sz="1400" dirty="0" err="1"/>
              <a:t>IsMerge</a:t>
            </a:r>
            <a:endParaRPr lang="en-GB" sz="1400" dirty="0"/>
          </a:p>
        </p:txBody>
      </p:sp>
      <p:sp>
        <p:nvSpPr>
          <p:cNvPr id="25" name="TextBox 24">
            <a:extLst>
              <a:ext uri="{FF2B5EF4-FFF2-40B4-BE49-F238E27FC236}">
                <a16:creationId xmlns:a16="http://schemas.microsoft.com/office/drawing/2014/main" id="{E993570B-FC03-1220-6E31-F7989C0A3DD9}"/>
              </a:ext>
            </a:extLst>
          </p:cNvPr>
          <p:cNvSpPr txBox="1"/>
          <p:nvPr/>
        </p:nvSpPr>
        <p:spPr>
          <a:xfrm>
            <a:off x="6210471" y="1879590"/>
            <a:ext cx="656846" cy="307777"/>
          </a:xfrm>
          <a:prstGeom prst="rect">
            <a:avLst/>
          </a:prstGeom>
          <a:noFill/>
        </p:spPr>
        <p:txBody>
          <a:bodyPr wrap="none" rtlCol="0">
            <a:spAutoFit/>
          </a:bodyPr>
          <a:lstStyle/>
          <a:p>
            <a:r>
              <a:rPr lang="en-GB" sz="1400" dirty="0" err="1"/>
              <a:t>IsFork</a:t>
            </a:r>
            <a:endParaRPr lang="en-GB" sz="1400" dirty="0"/>
          </a:p>
        </p:txBody>
      </p:sp>
      <p:sp>
        <p:nvSpPr>
          <p:cNvPr id="35" name="Rectangle 34">
            <a:extLst>
              <a:ext uri="{FF2B5EF4-FFF2-40B4-BE49-F238E27FC236}">
                <a16:creationId xmlns:a16="http://schemas.microsoft.com/office/drawing/2014/main" id="{D869B36E-9FE6-E61D-5B97-82A3A597D7EF}"/>
              </a:ext>
            </a:extLst>
          </p:cNvPr>
          <p:cNvSpPr/>
          <p:nvPr/>
        </p:nvSpPr>
        <p:spPr>
          <a:xfrm>
            <a:off x="1546557" y="4235906"/>
            <a:ext cx="1339815" cy="12761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a:solidFill>
                  <a:schemeClr val="tx1"/>
                </a:solidFill>
              </a:rPr>
              <a:t>Add the BF list to the </a:t>
            </a:r>
            <a:r>
              <a:rPr lang="en-GB" sz="1200" dirty="0" err="1">
                <a:solidFill>
                  <a:schemeClr val="tx1"/>
                </a:solidFill>
              </a:rPr>
              <a:t>PendingMerge</a:t>
            </a:r>
            <a:r>
              <a:rPr lang="en-GB" sz="1200" dirty="0">
                <a:solidFill>
                  <a:schemeClr val="tx1"/>
                </a:solidFill>
              </a:rPr>
              <a:t> object</a:t>
            </a:r>
          </a:p>
        </p:txBody>
      </p:sp>
      <p:sp>
        <p:nvSpPr>
          <p:cNvPr id="36" name="Rectangle 35">
            <a:extLst>
              <a:ext uri="{FF2B5EF4-FFF2-40B4-BE49-F238E27FC236}">
                <a16:creationId xmlns:a16="http://schemas.microsoft.com/office/drawing/2014/main" id="{5F0E6B88-6A52-4672-68D8-68564AAF690F}"/>
              </a:ext>
            </a:extLst>
          </p:cNvPr>
          <p:cNvSpPr/>
          <p:nvPr/>
        </p:nvSpPr>
        <p:spPr>
          <a:xfrm>
            <a:off x="3238658" y="3966923"/>
            <a:ext cx="1467748" cy="953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100" dirty="0">
                <a:solidFill>
                  <a:schemeClr val="tx1"/>
                </a:solidFill>
              </a:rPr>
              <a:t>sort our BF list and the BF lists from </a:t>
            </a:r>
            <a:r>
              <a:rPr lang="en-GB" sz="1100" dirty="0" err="1">
                <a:solidFill>
                  <a:schemeClr val="tx1"/>
                </a:solidFill>
              </a:rPr>
              <a:t>PendingMerge</a:t>
            </a:r>
            <a:r>
              <a:rPr lang="en-GB" sz="1100" dirty="0">
                <a:solidFill>
                  <a:schemeClr val="tx1"/>
                </a:solidFill>
              </a:rPr>
              <a:t> object (in </a:t>
            </a:r>
            <a:r>
              <a:rPr lang="en-GB" sz="1100" dirty="0" err="1">
                <a:solidFill>
                  <a:schemeClr val="tx1"/>
                </a:solidFill>
              </a:rPr>
              <a:t>desc</a:t>
            </a:r>
            <a:r>
              <a:rPr lang="en-GB" sz="1100" dirty="0">
                <a:solidFill>
                  <a:schemeClr val="tx1"/>
                </a:solidFill>
              </a:rPr>
              <a:t> order of size) and concatenate</a:t>
            </a:r>
          </a:p>
        </p:txBody>
      </p:sp>
      <p:sp>
        <p:nvSpPr>
          <p:cNvPr id="37" name="Flowchart: Terminator 36">
            <a:extLst>
              <a:ext uri="{FF2B5EF4-FFF2-40B4-BE49-F238E27FC236}">
                <a16:creationId xmlns:a16="http://schemas.microsoft.com/office/drawing/2014/main" id="{197DA17F-22B5-FCAF-F868-2B59648E0C61}"/>
              </a:ext>
            </a:extLst>
          </p:cNvPr>
          <p:cNvSpPr/>
          <p:nvPr/>
        </p:nvSpPr>
        <p:spPr>
          <a:xfrm>
            <a:off x="1516057" y="1952951"/>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solidFill>
                  <a:schemeClr val="tx1"/>
                </a:solidFill>
              </a:rPr>
              <a:t>return BF</a:t>
            </a:r>
          </a:p>
        </p:txBody>
      </p:sp>
      <p:cxnSp>
        <p:nvCxnSpPr>
          <p:cNvPr id="42" name="Straight Arrow Connector 41">
            <a:extLst>
              <a:ext uri="{FF2B5EF4-FFF2-40B4-BE49-F238E27FC236}">
                <a16:creationId xmlns:a16="http://schemas.microsoft.com/office/drawing/2014/main" id="{AC3AEEC7-E78B-D8FC-0AF7-ED41F776CF75}"/>
              </a:ext>
            </a:extLst>
          </p:cNvPr>
          <p:cNvCxnSpPr>
            <a:stCxn id="7" idx="2"/>
            <a:endCxn id="35" idx="0"/>
          </p:cNvCxnSpPr>
          <p:nvPr/>
        </p:nvCxnSpPr>
        <p:spPr>
          <a:xfrm flipH="1">
            <a:off x="2216465" y="3732505"/>
            <a:ext cx="1634627" cy="5034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BB05190-FDB3-08C4-7368-AF7A420F2344}"/>
              </a:ext>
            </a:extLst>
          </p:cNvPr>
          <p:cNvCxnSpPr>
            <a:cxnSpLocks/>
            <a:stCxn id="7" idx="2"/>
            <a:endCxn id="36" idx="0"/>
          </p:cNvCxnSpPr>
          <p:nvPr/>
        </p:nvCxnSpPr>
        <p:spPr>
          <a:xfrm>
            <a:off x="3851092" y="3732505"/>
            <a:ext cx="121440" cy="234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C5332D2B-0DA8-69DD-C82D-7512E4904338}"/>
              </a:ext>
            </a:extLst>
          </p:cNvPr>
          <p:cNvCxnSpPr>
            <a:stCxn id="6" idx="2"/>
            <a:endCxn id="50" idx="0"/>
          </p:cNvCxnSpPr>
          <p:nvPr/>
        </p:nvCxnSpPr>
        <p:spPr>
          <a:xfrm flipH="1">
            <a:off x="6326674" y="3261024"/>
            <a:ext cx="216869" cy="49329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E8C6A2CB-E1ED-B96A-DCAD-0A091F9286CF}"/>
              </a:ext>
            </a:extLst>
          </p:cNvPr>
          <p:cNvCxnSpPr>
            <a:stCxn id="6" idx="2"/>
            <a:endCxn id="51" idx="0"/>
          </p:cNvCxnSpPr>
          <p:nvPr/>
        </p:nvCxnSpPr>
        <p:spPr>
          <a:xfrm>
            <a:off x="6543543" y="3261024"/>
            <a:ext cx="32085" cy="651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Flowchart: Terminator 58">
            <a:extLst>
              <a:ext uri="{FF2B5EF4-FFF2-40B4-BE49-F238E27FC236}">
                <a16:creationId xmlns:a16="http://schemas.microsoft.com/office/drawing/2014/main" id="{2C89E9A6-1AD2-F46F-2052-CE5C1C00E819}"/>
              </a:ext>
            </a:extLst>
          </p:cNvPr>
          <p:cNvSpPr/>
          <p:nvPr/>
        </p:nvSpPr>
        <p:spPr>
          <a:xfrm>
            <a:off x="6192463" y="6129743"/>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solidFill>
                  <a:schemeClr val="tx1"/>
                </a:solidFill>
              </a:rPr>
              <a:t>Return BF</a:t>
            </a:r>
          </a:p>
        </p:txBody>
      </p:sp>
      <p:cxnSp>
        <p:nvCxnSpPr>
          <p:cNvPr id="61" name="Straight Arrow Connector 60">
            <a:extLst>
              <a:ext uri="{FF2B5EF4-FFF2-40B4-BE49-F238E27FC236}">
                <a16:creationId xmlns:a16="http://schemas.microsoft.com/office/drawing/2014/main" id="{91EF1B83-BB91-9D88-4470-E46E30A8ACA6}"/>
              </a:ext>
            </a:extLst>
          </p:cNvPr>
          <p:cNvCxnSpPr>
            <a:cxnSpLocks/>
            <a:stCxn id="52" idx="2"/>
            <a:endCxn id="68" idx="0"/>
          </p:cNvCxnSpPr>
          <p:nvPr/>
        </p:nvCxnSpPr>
        <p:spPr>
          <a:xfrm flipH="1">
            <a:off x="6635083" y="4616006"/>
            <a:ext cx="189499" cy="334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1F002A96-2CF7-CAD3-1F61-2759071A35DE}"/>
              </a:ext>
            </a:extLst>
          </p:cNvPr>
          <p:cNvCxnSpPr>
            <a:cxnSpLocks/>
            <a:stCxn id="68" idx="2"/>
            <a:endCxn id="59" idx="0"/>
          </p:cNvCxnSpPr>
          <p:nvPr/>
        </p:nvCxnSpPr>
        <p:spPr>
          <a:xfrm>
            <a:off x="6635083" y="5472268"/>
            <a:ext cx="14580" cy="6574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Rectangle 67">
            <a:extLst>
              <a:ext uri="{FF2B5EF4-FFF2-40B4-BE49-F238E27FC236}">
                <a16:creationId xmlns:a16="http://schemas.microsoft.com/office/drawing/2014/main" id="{72FA406A-F0ED-40FA-9A61-1F16C4515BD4}"/>
              </a:ext>
            </a:extLst>
          </p:cNvPr>
          <p:cNvSpPr/>
          <p:nvPr/>
        </p:nvSpPr>
        <p:spPr>
          <a:xfrm>
            <a:off x="5965176" y="4950984"/>
            <a:ext cx="1339814" cy="521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a:solidFill>
                  <a:schemeClr val="tx1"/>
                </a:solidFill>
              </a:rPr>
              <a:t>BF = BF + [returns ordered by size]</a:t>
            </a:r>
          </a:p>
          <a:p>
            <a:pPr algn="ctr"/>
            <a:endParaRPr lang="en-GB" sz="1200" dirty="0">
              <a:solidFill>
                <a:schemeClr val="tx1"/>
              </a:solidFill>
            </a:endParaRPr>
          </a:p>
        </p:txBody>
      </p:sp>
      <p:sp>
        <p:nvSpPr>
          <p:cNvPr id="50" name="Rectangle 49">
            <a:extLst>
              <a:ext uri="{FF2B5EF4-FFF2-40B4-BE49-F238E27FC236}">
                <a16:creationId xmlns:a16="http://schemas.microsoft.com/office/drawing/2014/main" id="{1060917A-409F-0C5D-6CE4-97FAE6A1EED0}"/>
              </a:ext>
            </a:extLst>
          </p:cNvPr>
          <p:cNvSpPr/>
          <p:nvPr/>
        </p:nvSpPr>
        <p:spPr>
          <a:xfrm>
            <a:off x="5597311" y="3754323"/>
            <a:ext cx="1458725" cy="545041"/>
          </a:xfrm>
          <a:prstGeom prst="rect">
            <a:avLst/>
          </a:prstGeom>
          <a:no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GB" sz="1200" dirty="0">
              <a:solidFill>
                <a:schemeClr val="tx1"/>
              </a:solidFill>
            </a:endParaRPr>
          </a:p>
        </p:txBody>
      </p:sp>
      <p:cxnSp>
        <p:nvCxnSpPr>
          <p:cNvPr id="79" name="Straight Arrow Connector 78">
            <a:extLst>
              <a:ext uri="{FF2B5EF4-FFF2-40B4-BE49-F238E27FC236}">
                <a16:creationId xmlns:a16="http://schemas.microsoft.com/office/drawing/2014/main" id="{D3EC9B2F-9783-72B9-95DF-3972A1797550}"/>
              </a:ext>
            </a:extLst>
          </p:cNvPr>
          <p:cNvCxnSpPr>
            <a:cxnSpLocks/>
            <a:stCxn id="50" idx="2"/>
            <a:endCxn id="68" idx="0"/>
          </p:cNvCxnSpPr>
          <p:nvPr/>
        </p:nvCxnSpPr>
        <p:spPr>
          <a:xfrm>
            <a:off x="6326674" y="4299364"/>
            <a:ext cx="308409" cy="65162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F6C9FCB7-4448-DAF4-FA8F-5E7FD086A604}"/>
              </a:ext>
            </a:extLst>
          </p:cNvPr>
          <p:cNvSpPr/>
          <p:nvPr/>
        </p:nvSpPr>
        <p:spPr>
          <a:xfrm>
            <a:off x="5846265" y="3912644"/>
            <a:ext cx="1458725" cy="545041"/>
          </a:xfrm>
          <a:prstGeom prst="rect">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GB" sz="1200" dirty="0">
              <a:solidFill>
                <a:schemeClr val="tx1"/>
              </a:solidFill>
            </a:endParaRPr>
          </a:p>
        </p:txBody>
      </p:sp>
      <p:cxnSp>
        <p:nvCxnSpPr>
          <p:cNvPr id="81" name="Straight Arrow Connector 80">
            <a:extLst>
              <a:ext uri="{FF2B5EF4-FFF2-40B4-BE49-F238E27FC236}">
                <a16:creationId xmlns:a16="http://schemas.microsoft.com/office/drawing/2014/main" id="{84F9C125-C31D-6251-9270-4E9559088CAF}"/>
              </a:ext>
            </a:extLst>
          </p:cNvPr>
          <p:cNvCxnSpPr>
            <a:cxnSpLocks/>
            <a:stCxn id="51" idx="2"/>
            <a:endCxn id="68" idx="0"/>
          </p:cNvCxnSpPr>
          <p:nvPr/>
        </p:nvCxnSpPr>
        <p:spPr>
          <a:xfrm>
            <a:off x="6575628" y="4457685"/>
            <a:ext cx="59455" cy="4932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0F77F5B2-C181-B658-AA45-3F8F46E57B46}"/>
              </a:ext>
            </a:extLst>
          </p:cNvPr>
          <p:cNvSpPr/>
          <p:nvPr/>
        </p:nvSpPr>
        <p:spPr>
          <a:xfrm>
            <a:off x="6095219" y="4070965"/>
            <a:ext cx="1458725" cy="5450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ProcessSequence</a:t>
            </a:r>
            <a:endParaRPr lang="en-GB" sz="1200" dirty="0">
              <a:solidFill>
                <a:schemeClr val="tx1"/>
              </a:solidFill>
            </a:endParaRPr>
          </a:p>
          <a:p>
            <a:pPr algn="ctr"/>
            <a:r>
              <a:rPr lang="en-GB" sz="1200" dirty="0">
                <a:solidFill>
                  <a:schemeClr val="tx1"/>
                </a:solidFill>
              </a:rPr>
              <a:t>(node, head, [])</a:t>
            </a:r>
          </a:p>
        </p:txBody>
      </p:sp>
      <p:sp>
        <p:nvSpPr>
          <p:cNvPr id="86" name="Rectangle 85">
            <a:extLst>
              <a:ext uri="{FF2B5EF4-FFF2-40B4-BE49-F238E27FC236}">
                <a16:creationId xmlns:a16="http://schemas.microsoft.com/office/drawing/2014/main" id="{5AF0D6D8-74A0-B2A1-EAA0-89B5245B2266}"/>
              </a:ext>
            </a:extLst>
          </p:cNvPr>
          <p:cNvSpPr/>
          <p:nvPr/>
        </p:nvSpPr>
        <p:spPr>
          <a:xfrm>
            <a:off x="8529355" y="4663570"/>
            <a:ext cx="1458725" cy="10722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ProcessSequence</a:t>
            </a:r>
            <a:endParaRPr lang="en-GB" sz="1200" dirty="0">
              <a:solidFill>
                <a:schemeClr val="tx1"/>
              </a:solidFill>
            </a:endParaRPr>
          </a:p>
          <a:p>
            <a:pPr algn="ctr"/>
            <a:r>
              <a:rPr lang="en-GB" sz="1200" dirty="0">
                <a:solidFill>
                  <a:schemeClr val="tx1"/>
                </a:solidFill>
              </a:rPr>
              <a:t>(</a:t>
            </a:r>
            <a:r>
              <a:rPr lang="en-GB" sz="1200" dirty="0" err="1">
                <a:solidFill>
                  <a:schemeClr val="tx1"/>
                </a:solidFill>
              </a:rPr>
              <a:t>passthru.Last</a:t>
            </a:r>
            <a:r>
              <a:rPr lang="en-GB" sz="1200" dirty="0">
                <a:solidFill>
                  <a:schemeClr val="tx1"/>
                </a:solidFill>
              </a:rPr>
              <a:t>(), </a:t>
            </a:r>
            <a:r>
              <a:rPr lang="en-GB" sz="1200" dirty="0" err="1">
                <a:solidFill>
                  <a:schemeClr val="tx1"/>
                </a:solidFill>
              </a:rPr>
              <a:t>currentNode</a:t>
            </a:r>
            <a:r>
              <a:rPr lang="en-GB" sz="1200" dirty="0">
                <a:solidFill>
                  <a:schemeClr val="tx1"/>
                </a:solidFill>
              </a:rPr>
              <a:t>, BF)</a:t>
            </a:r>
          </a:p>
          <a:p>
            <a:pPr algn="ctr"/>
            <a:endParaRPr lang="en-GB" sz="1200" dirty="0">
              <a:solidFill>
                <a:schemeClr val="tx1"/>
              </a:solidFill>
            </a:endParaRPr>
          </a:p>
          <a:p>
            <a:pPr algn="ctr"/>
            <a:r>
              <a:rPr lang="en-GB" sz="1200" dirty="0">
                <a:solidFill>
                  <a:schemeClr val="tx1"/>
                </a:solidFill>
              </a:rPr>
              <a:t>BF = BF + result</a:t>
            </a:r>
          </a:p>
        </p:txBody>
      </p:sp>
      <p:sp>
        <p:nvSpPr>
          <p:cNvPr id="88" name="Flowchart: Terminator 87">
            <a:extLst>
              <a:ext uri="{FF2B5EF4-FFF2-40B4-BE49-F238E27FC236}">
                <a16:creationId xmlns:a16="http://schemas.microsoft.com/office/drawing/2014/main" id="{C0359279-13C1-DEBF-D026-E94169C31343}"/>
              </a:ext>
            </a:extLst>
          </p:cNvPr>
          <p:cNvSpPr/>
          <p:nvPr/>
        </p:nvSpPr>
        <p:spPr>
          <a:xfrm>
            <a:off x="1759264" y="6024528"/>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GB" sz="1200" dirty="0">
                <a:solidFill>
                  <a:schemeClr val="tx1"/>
                </a:solidFill>
              </a:rPr>
              <a:t>return []</a:t>
            </a:r>
          </a:p>
        </p:txBody>
      </p:sp>
      <p:sp>
        <p:nvSpPr>
          <p:cNvPr id="89" name="Flowchart: Terminator 88">
            <a:extLst>
              <a:ext uri="{FF2B5EF4-FFF2-40B4-BE49-F238E27FC236}">
                <a16:creationId xmlns:a16="http://schemas.microsoft.com/office/drawing/2014/main" id="{B88D1392-2AE1-FB50-5D82-EC6B2072431B}"/>
              </a:ext>
            </a:extLst>
          </p:cNvPr>
          <p:cNvSpPr/>
          <p:nvPr/>
        </p:nvSpPr>
        <p:spPr>
          <a:xfrm>
            <a:off x="3510820" y="6260932"/>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solidFill>
                  <a:schemeClr val="tx1"/>
                </a:solidFill>
              </a:rPr>
              <a:t>Return lists</a:t>
            </a:r>
          </a:p>
        </p:txBody>
      </p:sp>
      <p:cxnSp>
        <p:nvCxnSpPr>
          <p:cNvPr id="91" name="Straight Arrow Connector 90">
            <a:extLst>
              <a:ext uri="{FF2B5EF4-FFF2-40B4-BE49-F238E27FC236}">
                <a16:creationId xmlns:a16="http://schemas.microsoft.com/office/drawing/2014/main" id="{B4976722-D7ED-7396-1B12-E08798FD56E1}"/>
              </a:ext>
            </a:extLst>
          </p:cNvPr>
          <p:cNvCxnSpPr>
            <a:cxnSpLocks/>
            <a:stCxn id="9" idx="2"/>
            <a:endCxn id="86" idx="0"/>
          </p:cNvCxnSpPr>
          <p:nvPr/>
        </p:nvCxnSpPr>
        <p:spPr>
          <a:xfrm>
            <a:off x="9255812" y="4112203"/>
            <a:ext cx="2906" cy="551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EE6ECD56-DC34-1CDD-A4EA-80C7B5B64B52}"/>
              </a:ext>
            </a:extLst>
          </p:cNvPr>
          <p:cNvCxnSpPr>
            <a:cxnSpLocks/>
            <a:stCxn id="86" idx="2"/>
            <a:endCxn id="126" idx="0"/>
          </p:cNvCxnSpPr>
          <p:nvPr/>
        </p:nvCxnSpPr>
        <p:spPr>
          <a:xfrm flipH="1">
            <a:off x="9255812" y="5735782"/>
            <a:ext cx="2906" cy="3939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DE86E5F8-170F-9FB5-81B2-C148998E23A9}"/>
              </a:ext>
            </a:extLst>
          </p:cNvPr>
          <p:cNvCxnSpPr>
            <a:cxnSpLocks/>
            <a:stCxn id="36" idx="2"/>
            <a:endCxn id="133" idx="0"/>
          </p:cNvCxnSpPr>
          <p:nvPr/>
        </p:nvCxnSpPr>
        <p:spPr>
          <a:xfrm flipH="1">
            <a:off x="3968021" y="4920315"/>
            <a:ext cx="4511" cy="279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AFAF99D-06F0-F6CB-EC55-C0EA63D35AC6}"/>
              </a:ext>
            </a:extLst>
          </p:cNvPr>
          <p:cNvCxnSpPr>
            <a:stCxn id="35" idx="2"/>
            <a:endCxn id="88" idx="0"/>
          </p:cNvCxnSpPr>
          <p:nvPr/>
        </p:nvCxnSpPr>
        <p:spPr>
          <a:xfrm flipH="1">
            <a:off x="2216464" y="5512059"/>
            <a:ext cx="1" cy="5124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Flowchart: Terminator 125">
            <a:extLst>
              <a:ext uri="{FF2B5EF4-FFF2-40B4-BE49-F238E27FC236}">
                <a16:creationId xmlns:a16="http://schemas.microsoft.com/office/drawing/2014/main" id="{E529ECEE-73E7-E1E3-868E-E8DCB63F7473}"/>
              </a:ext>
            </a:extLst>
          </p:cNvPr>
          <p:cNvSpPr/>
          <p:nvPr/>
        </p:nvSpPr>
        <p:spPr>
          <a:xfrm>
            <a:off x="8798612" y="6129743"/>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solidFill>
                  <a:schemeClr val="tx1"/>
                </a:solidFill>
              </a:rPr>
              <a:t>Return BF</a:t>
            </a:r>
          </a:p>
        </p:txBody>
      </p:sp>
      <p:cxnSp>
        <p:nvCxnSpPr>
          <p:cNvPr id="58" name="Straight Arrow Connector 57">
            <a:extLst>
              <a:ext uri="{FF2B5EF4-FFF2-40B4-BE49-F238E27FC236}">
                <a16:creationId xmlns:a16="http://schemas.microsoft.com/office/drawing/2014/main" id="{76E9C17A-0954-A41A-E95B-58177D299E63}"/>
              </a:ext>
            </a:extLst>
          </p:cNvPr>
          <p:cNvCxnSpPr>
            <a:stCxn id="6" idx="2"/>
            <a:endCxn id="52" idx="0"/>
          </p:cNvCxnSpPr>
          <p:nvPr/>
        </p:nvCxnSpPr>
        <p:spPr>
          <a:xfrm>
            <a:off x="6543543" y="3261024"/>
            <a:ext cx="281039" cy="809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0" name="TextBox 129">
            <a:extLst>
              <a:ext uri="{FF2B5EF4-FFF2-40B4-BE49-F238E27FC236}">
                <a16:creationId xmlns:a16="http://schemas.microsoft.com/office/drawing/2014/main" id="{DB64B4DE-1ED8-FFC6-ABE4-296860E60765}"/>
              </a:ext>
            </a:extLst>
          </p:cNvPr>
          <p:cNvSpPr txBox="1"/>
          <p:nvPr/>
        </p:nvSpPr>
        <p:spPr>
          <a:xfrm>
            <a:off x="7126014" y="541849"/>
            <a:ext cx="2074863" cy="307777"/>
          </a:xfrm>
          <a:prstGeom prst="rect">
            <a:avLst/>
          </a:prstGeom>
          <a:noFill/>
        </p:spPr>
        <p:txBody>
          <a:bodyPr wrap="none" rtlCol="0">
            <a:spAutoFit/>
          </a:bodyPr>
          <a:lstStyle/>
          <a:p>
            <a:pPr algn="l"/>
            <a:r>
              <a:rPr lang="en-GB" sz="1400" dirty="0"/>
              <a:t>BF = </a:t>
            </a:r>
            <a:r>
              <a:rPr lang="en-GB" sz="1400" dirty="0" err="1"/>
              <a:t>BroughtForward</a:t>
            </a:r>
            <a:r>
              <a:rPr lang="en-GB" sz="1400" dirty="0"/>
              <a:t> list</a:t>
            </a:r>
          </a:p>
        </p:txBody>
      </p:sp>
      <p:sp>
        <p:nvSpPr>
          <p:cNvPr id="133" name="Rectangle 132">
            <a:extLst>
              <a:ext uri="{FF2B5EF4-FFF2-40B4-BE49-F238E27FC236}">
                <a16:creationId xmlns:a16="http://schemas.microsoft.com/office/drawing/2014/main" id="{AD26C957-5C30-7AC3-4B29-05260EDB3BED}"/>
              </a:ext>
            </a:extLst>
          </p:cNvPr>
          <p:cNvSpPr/>
          <p:nvPr/>
        </p:nvSpPr>
        <p:spPr>
          <a:xfrm>
            <a:off x="3238658" y="5199747"/>
            <a:ext cx="1458725" cy="8157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a:solidFill>
                  <a:schemeClr val="tx1"/>
                </a:solidFill>
              </a:rPr>
              <a:t>lists =</a:t>
            </a:r>
          </a:p>
          <a:p>
            <a:pPr algn="ctr"/>
            <a:r>
              <a:rPr lang="en-GB" sz="1200" dirty="0" err="1">
                <a:solidFill>
                  <a:schemeClr val="tx1"/>
                </a:solidFill>
              </a:rPr>
              <a:t>processSequence</a:t>
            </a:r>
            <a:endParaRPr lang="en-GB" sz="1200" dirty="0">
              <a:solidFill>
                <a:schemeClr val="tx1"/>
              </a:solidFill>
            </a:endParaRPr>
          </a:p>
          <a:p>
            <a:pPr algn="ctr"/>
            <a:r>
              <a:rPr lang="en-GB" sz="1200" dirty="0">
                <a:solidFill>
                  <a:schemeClr val="tx1"/>
                </a:solidFill>
              </a:rPr>
              <a:t>(node, head, lists)</a:t>
            </a:r>
          </a:p>
          <a:p>
            <a:pPr algn="ctr"/>
            <a:endParaRPr lang="en-GB" sz="1200" dirty="0">
              <a:solidFill>
                <a:schemeClr val="tx1"/>
              </a:solidFill>
            </a:endParaRPr>
          </a:p>
          <a:p>
            <a:pPr algn="ctr"/>
            <a:endParaRPr lang="en-GB" sz="1200" dirty="0">
              <a:solidFill>
                <a:schemeClr val="tx1"/>
              </a:solidFill>
            </a:endParaRPr>
          </a:p>
        </p:txBody>
      </p:sp>
      <p:cxnSp>
        <p:nvCxnSpPr>
          <p:cNvPr id="136" name="Straight Arrow Connector 135">
            <a:extLst>
              <a:ext uri="{FF2B5EF4-FFF2-40B4-BE49-F238E27FC236}">
                <a16:creationId xmlns:a16="http://schemas.microsoft.com/office/drawing/2014/main" id="{5F21C7CD-42A7-C13B-B3C1-BA3473819573}"/>
              </a:ext>
            </a:extLst>
          </p:cNvPr>
          <p:cNvCxnSpPr>
            <a:cxnSpLocks/>
            <a:stCxn id="133" idx="2"/>
            <a:endCxn id="89" idx="0"/>
          </p:cNvCxnSpPr>
          <p:nvPr/>
        </p:nvCxnSpPr>
        <p:spPr>
          <a:xfrm flipH="1">
            <a:off x="3968020" y="6015460"/>
            <a:ext cx="1" cy="245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99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FD00F4A-2044-5F6E-F0B2-6FE3346D47B6}"/>
              </a:ext>
            </a:extLst>
          </p:cNvPr>
          <p:cNvSpPr/>
          <p:nvPr/>
        </p:nvSpPr>
        <p:spPr>
          <a:xfrm>
            <a:off x="4296571" y="21529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B35BBFC1-AA74-3C5C-8D66-CF583B7FE6ED}"/>
              </a:ext>
            </a:extLst>
          </p:cNvPr>
          <p:cNvSpPr/>
          <p:nvPr/>
        </p:nvSpPr>
        <p:spPr>
          <a:xfrm>
            <a:off x="3433479" y="1106701"/>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7" name="Oval 6">
            <a:extLst>
              <a:ext uri="{FF2B5EF4-FFF2-40B4-BE49-F238E27FC236}">
                <a16:creationId xmlns:a16="http://schemas.microsoft.com/office/drawing/2014/main" id="{0B36BA15-D313-FE4A-17B3-E87D7D4E0B69}"/>
              </a:ext>
            </a:extLst>
          </p:cNvPr>
          <p:cNvSpPr/>
          <p:nvPr/>
        </p:nvSpPr>
        <p:spPr>
          <a:xfrm>
            <a:off x="5312248" y="1207285"/>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9" name="Oval 8">
            <a:extLst>
              <a:ext uri="{FF2B5EF4-FFF2-40B4-BE49-F238E27FC236}">
                <a16:creationId xmlns:a16="http://schemas.microsoft.com/office/drawing/2014/main" id="{061B02A6-056C-5D21-A61E-301AD392151C}"/>
              </a:ext>
            </a:extLst>
          </p:cNvPr>
          <p:cNvSpPr/>
          <p:nvPr/>
        </p:nvSpPr>
        <p:spPr>
          <a:xfrm>
            <a:off x="4497739" y="287342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1" name="Oval 10">
            <a:extLst>
              <a:ext uri="{FF2B5EF4-FFF2-40B4-BE49-F238E27FC236}">
                <a16:creationId xmlns:a16="http://schemas.microsoft.com/office/drawing/2014/main" id="{A385C731-A1AB-A210-B2ED-0C4923A726BC}"/>
              </a:ext>
            </a:extLst>
          </p:cNvPr>
          <p:cNvSpPr/>
          <p:nvPr/>
        </p:nvSpPr>
        <p:spPr>
          <a:xfrm>
            <a:off x="6005693" y="448496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D0E3D7DA-750A-E867-2AA7-434603410853}"/>
              </a:ext>
            </a:extLst>
          </p:cNvPr>
          <p:cNvSpPr/>
          <p:nvPr/>
        </p:nvSpPr>
        <p:spPr>
          <a:xfrm>
            <a:off x="4655198" y="344679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BC599F1C-A29A-834B-D39A-F276C07D3A34}"/>
              </a:ext>
            </a:extLst>
          </p:cNvPr>
          <p:cNvSpPr/>
          <p:nvPr/>
        </p:nvSpPr>
        <p:spPr>
          <a:xfrm>
            <a:off x="5680712" y="361850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36536037-9B05-2A5C-3DF0-9C39F68AD008}"/>
              </a:ext>
            </a:extLst>
          </p:cNvPr>
          <p:cNvSpPr/>
          <p:nvPr/>
        </p:nvSpPr>
        <p:spPr>
          <a:xfrm>
            <a:off x="6435461" y="413749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6" name="Oval 15">
            <a:extLst>
              <a:ext uri="{FF2B5EF4-FFF2-40B4-BE49-F238E27FC236}">
                <a16:creationId xmlns:a16="http://schemas.microsoft.com/office/drawing/2014/main" id="{DFBB730E-BB43-75B5-F79B-57FC61BC473D}"/>
              </a:ext>
            </a:extLst>
          </p:cNvPr>
          <p:cNvSpPr/>
          <p:nvPr/>
        </p:nvSpPr>
        <p:spPr>
          <a:xfrm>
            <a:off x="6467969" y="504580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20" name="Oval 19">
            <a:extLst>
              <a:ext uri="{FF2B5EF4-FFF2-40B4-BE49-F238E27FC236}">
                <a16:creationId xmlns:a16="http://schemas.microsoft.com/office/drawing/2014/main" id="{D2A009BF-DA8A-CFCB-C043-9D2976558692}"/>
              </a:ext>
            </a:extLst>
          </p:cNvPr>
          <p:cNvSpPr/>
          <p:nvPr/>
        </p:nvSpPr>
        <p:spPr>
          <a:xfrm>
            <a:off x="3841982" y="497795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A4BFF659-D6AF-F148-6204-FEACA6CA79C6}"/>
              </a:ext>
            </a:extLst>
          </p:cNvPr>
          <p:cNvSpPr/>
          <p:nvPr/>
        </p:nvSpPr>
        <p:spPr>
          <a:xfrm>
            <a:off x="6468989" y="6018112"/>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cxnSp>
        <p:nvCxnSpPr>
          <p:cNvPr id="23" name="Straight Arrow Connector 22">
            <a:extLst>
              <a:ext uri="{FF2B5EF4-FFF2-40B4-BE49-F238E27FC236}">
                <a16:creationId xmlns:a16="http://schemas.microsoft.com/office/drawing/2014/main" id="{05E5612D-C732-F1E4-1C80-61CDB27016B2}"/>
              </a:ext>
            </a:extLst>
          </p:cNvPr>
          <p:cNvCxnSpPr>
            <a:cxnSpLocks/>
            <a:stCxn id="5" idx="5"/>
            <a:endCxn id="4" idx="1"/>
          </p:cNvCxnSpPr>
          <p:nvPr/>
        </p:nvCxnSpPr>
        <p:spPr>
          <a:xfrm>
            <a:off x="3605187" y="1278409"/>
            <a:ext cx="720844" cy="903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E8817FB-71F9-5E8B-69B1-562EBA0C770D}"/>
              </a:ext>
            </a:extLst>
          </p:cNvPr>
          <p:cNvCxnSpPr>
            <a:stCxn id="7" idx="3"/>
            <a:endCxn id="4" idx="7"/>
          </p:cNvCxnSpPr>
          <p:nvPr/>
        </p:nvCxnSpPr>
        <p:spPr>
          <a:xfrm flipH="1">
            <a:off x="4468279" y="1378993"/>
            <a:ext cx="873429" cy="803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315E789-F4BC-D157-B904-F8584DECBC89}"/>
              </a:ext>
            </a:extLst>
          </p:cNvPr>
          <p:cNvCxnSpPr>
            <a:stCxn id="4" idx="5"/>
            <a:endCxn id="9" idx="2"/>
          </p:cNvCxnSpPr>
          <p:nvPr/>
        </p:nvCxnSpPr>
        <p:spPr>
          <a:xfrm>
            <a:off x="4468279" y="2324612"/>
            <a:ext cx="29460" cy="649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43FEA66-4BBF-B02F-4071-F7EF4EDCEDBB}"/>
              </a:ext>
            </a:extLst>
          </p:cNvPr>
          <p:cNvCxnSpPr>
            <a:cxnSpLocks/>
            <a:stCxn id="9" idx="5"/>
            <a:endCxn id="12" idx="1"/>
          </p:cNvCxnSpPr>
          <p:nvPr/>
        </p:nvCxnSpPr>
        <p:spPr>
          <a:xfrm>
            <a:off x="4669447" y="3045132"/>
            <a:ext cx="15211" cy="431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1F6B85D-0054-35B7-80F6-1B2923E7FCEF}"/>
              </a:ext>
            </a:extLst>
          </p:cNvPr>
          <p:cNvCxnSpPr>
            <a:stCxn id="12" idx="5"/>
            <a:endCxn id="13" idx="1"/>
          </p:cNvCxnSpPr>
          <p:nvPr/>
        </p:nvCxnSpPr>
        <p:spPr>
          <a:xfrm>
            <a:off x="4826906" y="3618500"/>
            <a:ext cx="883266" cy="29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73CA357-A46E-63B3-2F16-629E86D90B06}"/>
              </a:ext>
            </a:extLst>
          </p:cNvPr>
          <p:cNvCxnSpPr>
            <a:stCxn id="13" idx="4"/>
            <a:endCxn id="14" idx="0"/>
          </p:cNvCxnSpPr>
          <p:nvPr/>
        </p:nvCxnSpPr>
        <p:spPr>
          <a:xfrm>
            <a:off x="5781296" y="3819668"/>
            <a:ext cx="754749" cy="317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0FD47F5-A815-5550-16CD-1162A17AC770}"/>
              </a:ext>
            </a:extLst>
          </p:cNvPr>
          <p:cNvCxnSpPr>
            <a:cxnSpLocks/>
            <a:stCxn id="14" idx="4"/>
            <a:endCxn id="16" idx="0"/>
          </p:cNvCxnSpPr>
          <p:nvPr/>
        </p:nvCxnSpPr>
        <p:spPr>
          <a:xfrm>
            <a:off x="6536045" y="4338664"/>
            <a:ext cx="32508" cy="70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F4246865-E090-369E-A29F-3F5A0892CE49}"/>
              </a:ext>
            </a:extLst>
          </p:cNvPr>
          <p:cNvCxnSpPr>
            <a:stCxn id="14" idx="2"/>
            <a:endCxn id="11" idx="0"/>
          </p:cNvCxnSpPr>
          <p:nvPr/>
        </p:nvCxnSpPr>
        <p:spPr>
          <a:xfrm rot="10800000" flipV="1">
            <a:off x="6106277" y="4238080"/>
            <a:ext cx="329184" cy="24688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8DD640F8-003B-EE41-BD3C-257AD2C5D8DB}"/>
              </a:ext>
            </a:extLst>
          </p:cNvPr>
          <p:cNvCxnSpPr>
            <a:stCxn id="11" idx="4"/>
            <a:endCxn id="16" idx="2"/>
          </p:cNvCxnSpPr>
          <p:nvPr/>
        </p:nvCxnSpPr>
        <p:spPr>
          <a:xfrm rot="16200000" flipH="1">
            <a:off x="6056999" y="4735414"/>
            <a:ext cx="460248" cy="36169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09ECC85-231E-01FA-EBC9-AA0A5A6F083D}"/>
              </a:ext>
            </a:extLst>
          </p:cNvPr>
          <p:cNvCxnSpPr>
            <a:stCxn id="16" idx="4"/>
            <a:endCxn id="21" idx="0"/>
          </p:cNvCxnSpPr>
          <p:nvPr/>
        </p:nvCxnSpPr>
        <p:spPr>
          <a:xfrm>
            <a:off x="6568553" y="5246968"/>
            <a:ext cx="1020" cy="77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40BADB46-F1E8-C05A-052D-CF633DF3CE1A}"/>
              </a:ext>
            </a:extLst>
          </p:cNvPr>
          <p:cNvCxnSpPr>
            <a:stCxn id="12" idx="3"/>
            <a:endCxn id="20" idx="0"/>
          </p:cNvCxnSpPr>
          <p:nvPr/>
        </p:nvCxnSpPr>
        <p:spPr>
          <a:xfrm flipH="1">
            <a:off x="3942566" y="3618500"/>
            <a:ext cx="742092" cy="13594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2" name="Oval 151">
            <a:extLst>
              <a:ext uri="{FF2B5EF4-FFF2-40B4-BE49-F238E27FC236}">
                <a16:creationId xmlns:a16="http://schemas.microsoft.com/office/drawing/2014/main" id="{6B527ECC-3CA7-37D5-5BD5-4CCC61F8F3DB}"/>
              </a:ext>
            </a:extLst>
          </p:cNvPr>
          <p:cNvSpPr/>
          <p:nvPr/>
        </p:nvSpPr>
        <p:spPr>
          <a:xfrm>
            <a:off x="3965609" y="394809"/>
            <a:ext cx="873428" cy="2428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solidFill>
                  <a:schemeClr val="tx1"/>
                </a:solidFill>
              </a:rPr>
              <a:t>START</a:t>
            </a:r>
          </a:p>
        </p:txBody>
      </p:sp>
      <p:sp>
        <p:nvSpPr>
          <p:cNvPr id="153" name="Oval 152">
            <a:extLst>
              <a:ext uri="{FF2B5EF4-FFF2-40B4-BE49-F238E27FC236}">
                <a16:creationId xmlns:a16="http://schemas.microsoft.com/office/drawing/2014/main" id="{5D7A935D-17D4-1B36-7149-52AC3186FFB2}"/>
              </a:ext>
            </a:extLst>
          </p:cNvPr>
          <p:cNvSpPr/>
          <p:nvPr/>
        </p:nvSpPr>
        <p:spPr>
          <a:xfrm>
            <a:off x="4454030" y="6060003"/>
            <a:ext cx="873428" cy="2428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solidFill>
                  <a:schemeClr val="tx1"/>
                </a:solidFill>
              </a:rPr>
              <a:t>END</a:t>
            </a:r>
          </a:p>
        </p:txBody>
      </p:sp>
      <p:cxnSp>
        <p:nvCxnSpPr>
          <p:cNvPr id="155" name="Straight Arrow Connector 154">
            <a:extLst>
              <a:ext uri="{FF2B5EF4-FFF2-40B4-BE49-F238E27FC236}">
                <a16:creationId xmlns:a16="http://schemas.microsoft.com/office/drawing/2014/main" id="{EEB31E11-C872-61B7-B7CC-CC4A70A964AA}"/>
              </a:ext>
            </a:extLst>
          </p:cNvPr>
          <p:cNvCxnSpPr>
            <a:stCxn id="152" idx="4"/>
            <a:endCxn id="5" idx="0"/>
          </p:cNvCxnSpPr>
          <p:nvPr/>
        </p:nvCxnSpPr>
        <p:spPr>
          <a:xfrm flipH="1">
            <a:off x="3534063" y="637641"/>
            <a:ext cx="868260" cy="469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41C3F90-39EF-EF4E-9815-E9F8F39636C6}"/>
              </a:ext>
            </a:extLst>
          </p:cNvPr>
          <p:cNvCxnSpPr>
            <a:stCxn id="152" idx="4"/>
            <a:endCxn id="7" idx="0"/>
          </p:cNvCxnSpPr>
          <p:nvPr/>
        </p:nvCxnSpPr>
        <p:spPr>
          <a:xfrm>
            <a:off x="4402323" y="637641"/>
            <a:ext cx="1010509" cy="569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5DFBF6C6-BA2C-1A3F-A0C6-DE80A6FE30A3}"/>
              </a:ext>
            </a:extLst>
          </p:cNvPr>
          <p:cNvCxnSpPr>
            <a:stCxn id="20" idx="4"/>
            <a:endCxn id="153" idx="0"/>
          </p:cNvCxnSpPr>
          <p:nvPr/>
        </p:nvCxnSpPr>
        <p:spPr>
          <a:xfrm>
            <a:off x="3942566" y="5179122"/>
            <a:ext cx="948178" cy="880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085E33BA-F084-CB1B-D693-26B70839767E}"/>
              </a:ext>
            </a:extLst>
          </p:cNvPr>
          <p:cNvCxnSpPr>
            <a:cxnSpLocks/>
          </p:cNvCxnSpPr>
          <p:nvPr/>
        </p:nvCxnSpPr>
        <p:spPr>
          <a:xfrm flipH="1" flipV="1">
            <a:off x="4957800" y="6189323"/>
            <a:ext cx="1578245" cy="586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7" name="Free-form: Shape 166">
            <a:extLst>
              <a:ext uri="{FF2B5EF4-FFF2-40B4-BE49-F238E27FC236}">
                <a16:creationId xmlns:a16="http://schemas.microsoft.com/office/drawing/2014/main" id="{B90FFEFE-3E9E-914E-4414-B485A90FBECD}"/>
              </a:ext>
            </a:extLst>
          </p:cNvPr>
          <p:cNvSpPr/>
          <p:nvPr/>
        </p:nvSpPr>
        <p:spPr>
          <a:xfrm>
            <a:off x="4424218" y="101600"/>
            <a:ext cx="18473" cy="212436"/>
          </a:xfrm>
          <a:custGeom>
            <a:avLst/>
            <a:gdLst>
              <a:gd name="connsiteX0" fmla="*/ 18473 w 18473"/>
              <a:gd name="connsiteY0" fmla="*/ 0 h 212436"/>
              <a:gd name="connsiteX1" fmla="*/ 0 w 18473"/>
              <a:gd name="connsiteY1" fmla="*/ 212436 h 212436"/>
            </a:gdLst>
            <a:ahLst/>
            <a:cxnLst>
              <a:cxn ang="0">
                <a:pos x="connsiteX0" y="connsiteY0"/>
              </a:cxn>
              <a:cxn ang="0">
                <a:pos x="connsiteX1" y="connsiteY1"/>
              </a:cxn>
            </a:cxnLst>
            <a:rect l="l" t="t" r="r" b="b"/>
            <a:pathLst>
              <a:path w="18473" h="212436">
                <a:moveTo>
                  <a:pt x="18473" y="0"/>
                </a:moveTo>
                <a:cubicBezTo>
                  <a:pt x="8570" y="188168"/>
                  <a:pt x="23445" y="118662"/>
                  <a:pt x="0" y="212436"/>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GB"/>
          </a:p>
        </p:txBody>
      </p:sp>
      <p:sp>
        <p:nvSpPr>
          <p:cNvPr id="168" name="TextBox 167">
            <a:extLst>
              <a:ext uri="{FF2B5EF4-FFF2-40B4-BE49-F238E27FC236}">
                <a16:creationId xmlns:a16="http://schemas.microsoft.com/office/drawing/2014/main" id="{2968BECB-742A-79FF-601E-DEA38D2A4D60}"/>
              </a:ext>
            </a:extLst>
          </p:cNvPr>
          <p:cNvSpPr txBox="1"/>
          <p:nvPr/>
        </p:nvSpPr>
        <p:spPr>
          <a:xfrm>
            <a:off x="4433454" y="51815"/>
            <a:ext cx="280846" cy="307777"/>
          </a:xfrm>
          <a:prstGeom prst="rect">
            <a:avLst/>
          </a:prstGeom>
          <a:noFill/>
        </p:spPr>
        <p:txBody>
          <a:bodyPr wrap="none" rtlCol="0">
            <a:spAutoFit/>
          </a:bodyPr>
          <a:lstStyle/>
          <a:p>
            <a:pPr algn="l"/>
            <a:r>
              <a:rPr lang="en-GB" sz="1400" dirty="0"/>
              <a:t>1</a:t>
            </a:r>
          </a:p>
        </p:txBody>
      </p:sp>
      <p:sp>
        <p:nvSpPr>
          <p:cNvPr id="169" name="Free-form: Shape 168">
            <a:extLst>
              <a:ext uri="{FF2B5EF4-FFF2-40B4-BE49-F238E27FC236}">
                <a16:creationId xmlns:a16="http://schemas.microsoft.com/office/drawing/2014/main" id="{533722C3-2A95-083A-E0C0-298B4145EFBC}"/>
              </a:ext>
            </a:extLst>
          </p:cNvPr>
          <p:cNvSpPr/>
          <p:nvPr/>
        </p:nvSpPr>
        <p:spPr>
          <a:xfrm>
            <a:off x="3657027" y="766618"/>
            <a:ext cx="711773" cy="1330215"/>
          </a:xfrm>
          <a:custGeom>
            <a:avLst/>
            <a:gdLst>
              <a:gd name="connsiteX0" fmla="*/ 702537 w 711773"/>
              <a:gd name="connsiteY0" fmla="*/ 0 h 1330215"/>
              <a:gd name="connsiteX1" fmla="*/ 545518 w 711773"/>
              <a:gd name="connsiteY1" fmla="*/ 64655 h 1330215"/>
              <a:gd name="connsiteX2" fmla="*/ 406973 w 711773"/>
              <a:gd name="connsiteY2" fmla="*/ 147782 h 1330215"/>
              <a:gd name="connsiteX3" fmla="*/ 277664 w 711773"/>
              <a:gd name="connsiteY3" fmla="*/ 212437 h 1330215"/>
              <a:gd name="connsiteX4" fmla="*/ 120646 w 711773"/>
              <a:gd name="connsiteY4" fmla="*/ 267855 h 1330215"/>
              <a:gd name="connsiteX5" fmla="*/ 28282 w 711773"/>
              <a:gd name="connsiteY5" fmla="*/ 332509 h 1330215"/>
              <a:gd name="connsiteX6" fmla="*/ 9809 w 711773"/>
              <a:gd name="connsiteY6" fmla="*/ 508000 h 1330215"/>
              <a:gd name="connsiteX7" fmla="*/ 74464 w 711773"/>
              <a:gd name="connsiteY7" fmla="*/ 563418 h 1330215"/>
              <a:gd name="connsiteX8" fmla="*/ 83700 w 711773"/>
              <a:gd name="connsiteY8" fmla="*/ 591127 h 1330215"/>
              <a:gd name="connsiteX9" fmla="*/ 19046 w 711773"/>
              <a:gd name="connsiteY9" fmla="*/ 508000 h 1330215"/>
              <a:gd name="connsiteX10" fmla="*/ 55991 w 711773"/>
              <a:gd name="connsiteY10" fmla="*/ 535709 h 1330215"/>
              <a:gd name="connsiteX11" fmla="*/ 240718 w 711773"/>
              <a:gd name="connsiteY11" fmla="*/ 748146 h 1330215"/>
              <a:gd name="connsiteX12" fmla="*/ 259191 w 711773"/>
              <a:gd name="connsiteY12" fmla="*/ 775855 h 1330215"/>
              <a:gd name="connsiteX13" fmla="*/ 314609 w 711773"/>
              <a:gd name="connsiteY13" fmla="*/ 886691 h 1330215"/>
              <a:gd name="connsiteX14" fmla="*/ 443918 w 711773"/>
              <a:gd name="connsiteY14" fmla="*/ 1025237 h 1330215"/>
              <a:gd name="connsiteX15" fmla="*/ 480864 w 711773"/>
              <a:gd name="connsiteY15" fmla="*/ 1062182 h 1330215"/>
              <a:gd name="connsiteX16" fmla="*/ 508573 w 711773"/>
              <a:gd name="connsiteY16" fmla="*/ 1099127 h 1330215"/>
              <a:gd name="connsiteX17" fmla="*/ 527046 w 711773"/>
              <a:gd name="connsiteY17" fmla="*/ 1126837 h 1330215"/>
              <a:gd name="connsiteX18" fmla="*/ 563991 w 711773"/>
              <a:gd name="connsiteY18" fmla="*/ 1154546 h 1330215"/>
              <a:gd name="connsiteX19" fmla="*/ 600937 w 711773"/>
              <a:gd name="connsiteY19" fmla="*/ 1209964 h 1330215"/>
              <a:gd name="connsiteX20" fmla="*/ 665591 w 711773"/>
              <a:gd name="connsiteY20" fmla="*/ 1293091 h 1330215"/>
              <a:gd name="connsiteX21" fmla="*/ 711773 w 711773"/>
              <a:gd name="connsiteY21" fmla="*/ 1330037 h 133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11773" h="1330215">
                <a:moveTo>
                  <a:pt x="702537" y="0"/>
                </a:moveTo>
                <a:cubicBezTo>
                  <a:pt x="549279" y="91954"/>
                  <a:pt x="833225" y="-73871"/>
                  <a:pt x="545518" y="64655"/>
                </a:cubicBezTo>
                <a:cubicBezTo>
                  <a:pt x="496993" y="88019"/>
                  <a:pt x="455144" y="123696"/>
                  <a:pt x="406973" y="147782"/>
                </a:cubicBezTo>
                <a:cubicBezTo>
                  <a:pt x="363870" y="169334"/>
                  <a:pt x="321701" y="192865"/>
                  <a:pt x="277664" y="212437"/>
                </a:cubicBezTo>
                <a:cubicBezTo>
                  <a:pt x="186343" y="253024"/>
                  <a:pt x="187175" y="251221"/>
                  <a:pt x="120646" y="267855"/>
                </a:cubicBezTo>
                <a:cubicBezTo>
                  <a:pt x="89858" y="289406"/>
                  <a:pt x="49504" y="301493"/>
                  <a:pt x="28282" y="332509"/>
                </a:cubicBezTo>
                <a:cubicBezTo>
                  <a:pt x="12705" y="355275"/>
                  <a:pt x="-14766" y="468065"/>
                  <a:pt x="9809" y="508000"/>
                </a:cubicBezTo>
                <a:cubicBezTo>
                  <a:pt x="24686" y="532174"/>
                  <a:pt x="52912" y="544945"/>
                  <a:pt x="74464" y="563418"/>
                </a:cubicBezTo>
                <a:cubicBezTo>
                  <a:pt x="77543" y="572654"/>
                  <a:pt x="90584" y="598011"/>
                  <a:pt x="83700" y="591127"/>
                </a:cubicBezTo>
                <a:cubicBezTo>
                  <a:pt x="58878" y="566305"/>
                  <a:pt x="34745" y="539397"/>
                  <a:pt x="19046" y="508000"/>
                </a:cubicBezTo>
                <a:cubicBezTo>
                  <a:pt x="12162" y="494231"/>
                  <a:pt x="45550" y="524398"/>
                  <a:pt x="55991" y="535709"/>
                </a:cubicBezTo>
                <a:cubicBezTo>
                  <a:pt x="119641" y="604663"/>
                  <a:pt x="188664" y="670067"/>
                  <a:pt x="240718" y="748146"/>
                </a:cubicBezTo>
                <a:cubicBezTo>
                  <a:pt x="246876" y="757382"/>
                  <a:pt x="253967" y="766060"/>
                  <a:pt x="259191" y="775855"/>
                </a:cubicBezTo>
                <a:cubicBezTo>
                  <a:pt x="278629" y="812302"/>
                  <a:pt x="290022" y="853499"/>
                  <a:pt x="314609" y="886691"/>
                </a:cubicBezTo>
                <a:cubicBezTo>
                  <a:pt x="352210" y="937453"/>
                  <a:pt x="400472" y="979377"/>
                  <a:pt x="443918" y="1025237"/>
                </a:cubicBezTo>
                <a:cubicBezTo>
                  <a:pt x="455896" y="1037880"/>
                  <a:pt x="470414" y="1048249"/>
                  <a:pt x="480864" y="1062182"/>
                </a:cubicBezTo>
                <a:cubicBezTo>
                  <a:pt x="490100" y="1074497"/>
                  <a:pt x="499626" y="1086601"/>
                  <a:pt x="508573" y="1099127"/>
                </a:cubicBezTo>
                <a:cubicBezTo>
                  <a:pt x="515025" y="1108160"/>
                  <a:pt x="519196" y="1118987"/>
                  <a:pt x="527046" y="1126837"/>
                </a:cubicBezTo>
                <a:cubicBezTo>
                  <a:pt x="537931" y="1137722"/>
                  <a:pt x="553764" y="1143041"/>
                  <a:pt x="563991" y="1154546"/>
                </a:cubicBezTo>
                <a:cubicBezTo>
                  <a:pt x="578741" y="1171140"/>
                  <a:pt x="587808" y="1192061"/>
                  <a:pt x="600937" y="1209964"/>
                </a:cubicBezTo>
                <a:cubicBezTo>
                  <a:pt x="621696" y="1238272"/>
                  <a:pt x="644188" y="1265267"/>
                  <a:pt x="665591" y="1293091"/>
                </a:cubicBezTo>
                <a:cubicBezTo>
                  <a:pt x="697800" y="1334963"/>
                  <a:pt x="677584" y="1330037"/>
                  <a:pt x="711773" y="1330037"/>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a:p>
        </p:txBody>
      </p:sp>
      <p:sp>
        <p:nvSpPr>
          <p:cNvPr id="170" name="TextBox 169">
            <a:extLst>
              <a:ext uri="{FF2B5EF4-FFF2-40B4-BE49-F238E27FC236}">
                <a16:creationId xmlns:a16="http://schemas.microsoft.com/office/drawing/2014/main" id="{0B9ECC07-7B44-4CF0-7894-26D04FC84284}"/>
              </a:ext>
            </a:extLst>
          </p:cNvPr>
          <p:cNvSpPr txBox="1"/>
          <p:nvPr/>
        </p:nvSpPr>
        <p:spPr>
          <a:xfrm>
            <a:off x="3885691" y="1393253"/>
            <a:ext cx="280846" cy="307777"/>
          </a:xfrm>
          <a:prstGeom prst="rect">
            <a:avLst/>
          </a:prstGeom>
          <a:noFill/>
        </p:spPr>
        <p:txBody>
          <a:bodyPr wrap="none" rtlCol="0">
            <a:spAutoFit/>
          </a:bodyPr>
          <a:lstStyle/>
          <a:p>
            <a:pPr algn="l"/>
            <a:r>
              <a:rPr lang="en-GB" sz="1400" dirty="0"/>
              <a:t>2</a:t>
            </a:r>
          </a:p>
        </p:txBody>
      </p:sp>
      <p:sp>
        <p:nvSpPr>
          <p:cNvPr id="171" name="TextBox 170">
            <a:extLst>
              <a:ext uri="{FF2B5EF4-FFF2-40B4-BE49-F238E27FC236}">
                <a16:creationId xmlns:a16="http://schemas.microsoft.com/office/drawing/2014/main" id="{02E4D115-9F88-A970-8A5D-F75BB35C7832}"/>
              </a:ext>
            </a:extLst>
          </p:cNvPr>
          <p:cNvSpPr txBox="1"/>
          <p:nvPr/>
        </p:nvSpPr>
        <p:spPr>
          <a:xfrm>
            <a:off x="2615095" y="2063002"/>
            <a:ext cx="1669791" cy="523220"/>
          </a:xfrm>
          <a:prstGeom prst="rect">
            <a:avLst/>
          </a:prstGeom>
          <a:noFill/>
        </p:spPr>
        <p:txBody>
          <a:bodyPr wrap="square" rtlCol="0">
            <a:spAutoFit/>
          </a:bodyPr>
          <a:lstStyle/>
          <a:p>
            <a:pPr algn="l"/>
            <a:r>
              <a:rPr lang="en-GB" sz="1400" dirty="0"/>
              <a:t>2 saved data in </a:t>
            </a:r>
            <a:r>
              <a:rPr lang="en-GB" sz="1400" dirty="0" err="1"/>
              <a:t>pendingMerge</a:t>
            </a:r>
            <a:endParaRPr lang="en-GB" sz="1400" dirty="0"/>
          </a:p>
        </p:txBody>
      </p:sp>
      <p:sp>
        <p:nvSpPr>
          <p:cNvPr id="172" name="Free-form: Shape 171">
            <a:extLst>
              <a:ext uri="{FF2B5EF4-FFF2-40B4-BE49-F238E27FC236}">
                <a16:creationId xmlns:a16="http://schemas.microsoft.com/office/drawing/2014/main" id="{CE3A1AB4-E2D4-7B9C-CAD8-B66B7A25218A}"/>
              </a:ext>
            </a:extLst>
          </p:cNvPr>
          <p:cNvSpPr/>
          <p:nvPr/>
        </p:nvSpPr>
        <p:spPr>
          <a:xfrm>
            <a:off x="4583268" y="701965"/>
            <a:ext cx="1152515" cy="3103417"/>
          </a:xfrm>
          <a:custGeom>
            <a:avLst/>
            <a:gdLst>
              <a:gd name="connsiteX0" fmla="*/ 36945 w 1099127"/>
              <a:gd name="connsiteY0" fmla="*/ 0 h 1468581"/>
              <a:gd name="connsiteX1" fmla="*/ 230909 w 1099127"/>
              <a:gd name="connsiteY1" fmla="*/ 83127 h 1468581"/>
              <a:gd name="connsiteX2" fmla="*/ 295563 w 1099127"/>
              <a:gd name="connsiteY2" fmla="*/ 110836 h 1468581"/>
              <a:gd name="connsiteX3" fmla="*/ 350981 w 1099127"/>
              <a:gd name="connsiteY3" fmla="*/ 147781 h 1468581"/>
              <a:gd name="connsiteX4" fmla="*/ 489527 w 1099127"/>
              <a:gd name="connsiteY4" fmla="*/ 249381 h 1468581"/>
              <a:gd name="connsiteX5" fmla="*/ 572654 w 1099127"/>
              <a:gd name="connsiteY5" fmla="*/ 304800 h 1468581"/>
              <a:gd name="connsiteX6" fmla="*/ 600363 w 1099127"/>
              <a:gd name="connsiteY6" fmla="*/ 323272 h 1468581"/>
              <a:gd name="connsiteX7" fmla="*/ 665018 w 1099127"/>
              <a:gd name="connsiteY7" fmla="*/ 341745 h 1468581"/>
              <a:gd name="connsiteX8" fmla="*/ 794327 w 1099127"/>
              <a:gd name="connsiteY8" fmla="*/ 424872 h 1468581"/>
              <a:gd name="connsiteX9" fmla="*/ 886690 w 1099127"/>
              <a:gd name="connsiteY9" fmla="*/ 498763 h 1468581"/>
              <a:gd name="connsiteX10" fmla="*/ 997527 w 1099127"/>
              <a:gd name="connsiteY10" fmla="*/ 554181 h 1468581"/>
              <a:gd name="connsiteX11" fmla="*/ 1052945 w 1099127"/>
              <a:gd name="connsiteY11" fmla="*/ 600363 h 1468581"/>
              <a:gd name="connsiteX12" fmla="*/ 1089890 w 1099127"/>
              <a:gd name="connsiteY12" fmla="*/ 655781 h 1468581"/>
              <a:gd name="connsiteX13" fmla="*/ 1099127 w 1099127"/>
              <a:gd name="connsiteY13" fmla="*/ 683491 h 1468581"/>
              <a:gd name="connsiteX14" fmla="*/ 1080654 w 1099127"/>
              <a:gd name="connsiteY14" fmla="*/ 785091 h 1468581"/>
              <a:gd name="connsiteX15" fmla="*/ 1062181 w 1099127"/>
              <a:gd name="connsiteY15" fmla="*/ 812800 h 1468581"/>
              <a:gd name="connsiteX16" fmla="*/ 969818 w 1099127"/>
              <a:gd name="connsiteY16" fmla="*/ 905163 h 1468581"/>
              <a:gd name="connsiteX17" fmla="*/ 886690 w 1099127"/>
              <a:gd name="connsiteY17" fmla="*/ 951345 h 1468581"/>
              <a:gd name="connsiteX18" fmla="*/ 858981 w 1099127"/>
              <a:gd name="connsiteY18" fmla="*/ 969818 h 1468581"/>
              <a:gd name="connsiteX19" fmla="*/ 600363 w 1099127"/>
              <a:gd name="connsiteY19" fmla="*/ 1089891 h 1468581"/>
              <a:gd name="connsiteX20" fmla="*/ 535709 w 1099127"/>
              <a:gd name="connsiteY20" fmla="*/ 1136072 h 1468581"/>
              <a:gd name="connsiteX21" fmla="*/ 258618 w 1099127"/>
              <a:gd name="connsiteY21" fmla="*/ 1302327 h 1468581"/>
              <a:gd name="connsiteX22" fmla="*/ 175490 w 1099127"/>
              <a:gd name="connsiteY22" fmla="*/ 1357745 h 1468581"/>
              <a:gd name="connsiteX23" fmla="*/ 0 w 1099127"/>
              <a:gd name="connsiteY23" fmla="*/ 1468581 h 1468581"/>
              <a:gd name="connsiteX0" fmla="*/ 0 w 1062182"/>
              <a:gd name="connsiteY0" fmla="*/ 0 h 2318326"/>
              <a:gd name="connsiteX1" fmla="*/ 193964 w 1062182"/>
              <a:gd name="connsiteY1" fmla="*/ 83127 h 2318326"/>
              <a:gd name="connsiteX2" fmla="*/ 258618 w 1062182"/>
              <a:gd name="connsiteY2" fmla="*/ 110836 h 2318326"/>
              <a:gd name="connsiteX3" fmla="*/ 314036 w 1062182"/>
              <a:gd name="connsiteY3" fmla="*/ 147781 h 2318326"/>
              <a:gd name="connsiteX4" fmla="*/ 452582 w 1062182"/>
              <a:gd name="connsiteY4" fmla="*/ 249381 h 2318326"/>
              <a:gd name="connsiteX5" fmla="*/ 535709 w 1062182"/>
              <a:gd name="connsiteY5" fmla="*/ 304800 h 2318326"/>
              <a:gd name="connsiteX6" fmla="*/ 563418 w 1062182"/>
              <a:gd name="connsiteY6" fmla="*/ 323272 h 2318326"/>
              <a:gd name="connsiteX7" fmla="*/ 628073 w 1062182"/>
              <a:gd name="connsiteY7" fmla="*/ 341745 h 2318326"/>
              <a:gd name="connsiteX8" fmla="*/ 757382 w 1062182"/>
              <a:gd name="connsiteY8" fmla="*/ 424872 h 2318326"/>
              <a:gd name="connsiteX9" fmla="*/ 849745 w 1062182"/>
              <a:gd name="connsiteY9" fmla="*/ 498763 h 2318326"/>
              <a:gd name="connsiteX10" fmla="*/ 960582 w 1062182"/>
              <a:gd name="connsiteY10" fmla="*/ 554181 h 2318326"/>
              <a:gd name="connsiteX11" fmla="*/ 1016000 w 1062182"/>
              <a:gd name="connsiteY11" fmla="*/ 600363 h 2318326"/>
              <a:gd name="connsiteX12" fmla="*/ 1052945 w 1062182"/>
              <a:gd name="connsiteY12" fmla="*/ 655781 h 2318326"/>
              <a:gd name="connsiteX13" fmla="*/ 1062182 w 1062182"/>
              <a:gd name="connsiteY13" fmla="*/ 683491 h 2318326"/>
              <a:gd name="connsiteX14" fmla="*/ 1043709 w 1062182"/>
              <a:gd name="connsiteY14" fmla="*/ 785091 h 2318326"/>
              <a:gd name="connsiteX15" fmla="*/ 1025236 w 1062182"/>
              <a:gd name="connsiteY15" fmla="*/ 812800 h 2318326"/>
              <a:gd name="connsiteX16" fmla="*/ 932873 w 1062182"/>
              <a:gd name="connsiteY16" fmla="*/ 905163 h 2318326"/>
              <a:gd name="connsiteX17" fmla="*/ 849745 w 1062182"/>
              <a:gd name="connsiteY17" fmla="*/ 951345 h 2318326"/>
              <a:gd name="connsiteX18" fmla="*/ 822036 w 1062182"/>
              <a:gd name="connsiteY18" fmla="*/ 969818 h 2318326"/>
              <a:gd name="connsiteX19" fmla="*/ 563418 w 1062182"/>
              <a:gd name="connsiteY19" fmla="*/ 1089891 h 2318326"/>
              <a:gd name="connsiteX20" fmla="*/ 498764 w 1062182"/>
              <a:gd name="connsiteY20" fmla="*/ 1136072 h 2318326"/>
              <a:gd name="connsiteX21" fmla="*/ 221673 w 1062182"/>
              <a:gd name="connsiteY21" fmla="*/ 1302327 h 2318326"/>
              <a:gd name="connsiteX22" fmla="*/ 138545 w 1062182"/>
              <a:gd name="connsiteY22" fmla="*/ 1357745 h 2318326"/>
              <a:gd name="connsiteX23" fmla="*/ 258619 w 1062182"/>
              <a:gd name="connsiteY23" fmla="*/ 2318326 h 2318326"/>
              <a:gd name="connsiteX0" fmla="*/ 0 w 1062182"/>
              <a:gd name="connsiteY0" fmla="*/ 0 h 3103417"/>
              <a:gd name="connsiteX1" fmla="*/ 193964 w 1062182"/>
              <a:gd name="connsiteY1" fmla="*/ 83127 h 3103417"/>
              <a:gd name="connsiteX2" fmla="*/ 258618 w 1062182"/>
              <a:gd name="connsiteY2" fmla="*/ 110836 h 3103417"/>
              <a:gd name="connsiteX3" fmla="*/ 314036 w 1062182"/>
              <a:gd name="connsiteY3" fmla="*/ 147781 h 3103417"/>
              <a:gd name="connsiteX4" fmla="*/ 452582 w 1062182"/>
              <a:gd name="connsiteY4" fmla="*/ 249381 h 3103417"/>
              <a:gd name="connsiteX5" fmla="*/ 535709 w 1062182"/>
              <a:gd name="connsiteY5" fmla="*/ 304800 h 3103417"/>
              <a:gd name="connsiteX6" fmla="*/ 563418 w 1062182"/>
              <a:gd name="connsiteY6" fmla="*/ 323272 h 3103417"/>
              <a:gd name="connsiteX7" fmla="*/ 628073 w 1062182"/>
              <a:gd name="connsiteY7" fmla="*/ 341745 h 3103417"/>
              <a:gd name="connsiteX8" fmla="*/ 757382 w 1062182"/>
              <a:gd name="connsiteY8" fmla="*/ 424872 h 3103417"/>
              <a:gd name="connsiteX9" fmla="*/ 849745 w 1062182"/>
              <a:gd name="connsiteY9" fmla="*/ 498763 h 3103417"/>
              <a:gd name="connsiteX10" fmla="*/ 960582 w 1062182"/>
              <a:gd name="connsiteY10" fmla="*/ 554181 h 3103417"/>
              <a:gd name="connsiteX11" fmla="*/ 1016000 w 1062182"/>
              <a:gd name="connsiteY11" fmla="*/ 600363 h 3103417"/>
              <a:gd name="connsiteX12" fmla="*/ 1052945 w 1062182"/>
              <a:gd name="connsiteY12" fmla="*/ 655781 h 3103417"/>
              <a:gd name="connsiteX13" fmla="*/ 1062182 w 1062182"/>
              <a:gd name="connsiteY13" fmla="*/ 683491 h 3103417"/>
              <a:gd name="connsiteX14" fmla="*/ 1043709 w 1062182"/>
              <a:gd name="connsiteY14" fmla="*/ 785091 h 3103417"/>
              <a:gd name="connsiteX15" fmla="*/ 1025236 w 1062182"/>
              <a:gd name="connsiteY15" fmla="*/ 812800 h 3103417"/>
              <a:gd name="connsiteX16" fmla="*/ 932873 w 1062182"/>
              <a:gd name="connsiteY16" fmla="*/ 905163 h 3103417"/>
              <a:gd name="connsiteX17" fmla="*/ 849745 w 1062182"/>
              <a:gd name="connsiteY17" fmla="*/ 951345 h 3103417"/>
              <a:gd name="connsiteX18" fmla="*/ 822036 w 1062182"/>
              <a:gd name="connsiteY18" fmla="*/ 969818 h 3103417"/>
              <a:gd name="connsiteX19" fmla="*/ 563418 w 1062182"/>
              <a:gd name="connsiteY19" fmla="*/ 1089891 h 3103417"/>
              <a:gd name="connsiteX20" fmla="*/ 498764 w 1062182"/>
              <a:gd name="connsiteY20" fmla="*/ 1136072 h 3103417"/>
              <a:gd name="connsiteX21" fmla="*/ 221673 w 1062182"/>
              <a:gd name="connsiteY21" fmla="*/ 1302327 h 3103417"/>
              <a:gd name="connsiteX22" fmla="*/ 138545 w 1062182"/>
              <a:gd name="connsiteY22" fmla="*/ 1357745 h 3103417"/>
              <a:gd name="connsiteX23" fmla="*/ 221673 w 1062182"/>
              <a:gd name="connsiteY23" fmla="*/ 3103417 h 3103417"/>
              <a:gd name="connsiteX0" fmla="*/ 0 w 1062182"/>
              <a:gd name="connsiteY0" fmla="*/ 0 h 3103417"/>
              <a:gd name="connsiteX1" fmla="*/ 193964 w 1062182"/>
              <a:gd name="connsiteY1" fmla="*/ 83127 h 3103417"/>
              <a:gd name="connsiteX2" fmla="*/ 258618 w 1062182"/>
              <a:gd name="connsiteY2" fmla="*/ 110836 h 3103417"/>
              <a:gd name="connsiteX3" fmla="*/ 314036 w 1062182"/>
              <a:gd name="connsiteY3" fmla="*/ 147781 h 3103417"/>
              <a:gd name="connsiteX4" fmla="*/ 452582 w 1062182"/>
              <a:gd name="connsiteY4" fmla="*/ 249381 h 3103417"/>
              <a:gd name="connsiteX5" fmla="*/ 535709 w 1062182"/>
              <a:gd name="connsiteY5" fmla="*/ 304800 h 3103417"/>
              <a:gd name="connsiteX6" fmla="*/ 563418 w 1062182"/>
              <a:gd name="connsiteY6" fmla="*/ 323272 h 3103417"/>
              <a:gd name="connsiteX7" fmla="*/ 628073 w 1062182"/>
              <a:gd name="connsiteY7" fmla="*/ 341745 h 3103417"/>
              <a:gd name="connsiteX8" fmla="*/ 757382 w 1062182"/>
              <a:gd name="connsiteY8" fmla="*/ 424872 h 3103417"/>
              <a:gd name="connsiteX9" fmla="*/ 849745 w 1062182"/>
              <a:gd name="connsiteY9" fmla="*/ 498763 h 3103417"/>
              <a:gd name="connsiteX10" fmla="*/ 960582 w 1062182"/>
              <a:gd name="connsiteY10" fmla="*/ 554181 h 3103417"/>
              <a:gd name="connsiteX11" fmla="*/ 1016000 w 1062182"/>
              <a:gd name="connsiteY11" fmla="*/ 600363 h 3103417"/>
              <a:gd name="connsiteX12" fmla="*/ 1052945 w 1062182"/>
              <a:gd name="connsiteY12" fmla="*/ 655781 h 3103417"/>
              <a:gd name="connsiteX13" fmla="*/ 1062182 w 1062182"/>
              <a:gd name="connsiteY13" fmla="*/ 683491 h 3103417"/>
              <a:gd name="connsiteX14" fmla="*/ 1043709 w 1062182"/>
              <a:gd name="connsiteY14" fmla="*/ 785091 h 3103417"/>
              <a:gd name="connsiteX15" fmla="*/ 1025236 w 1062182"/>
              <a:gd name="connsiteY15" fmla="*/ 812800 h 3103417"/>
              <a:gd name="connsiteX16" fmla="*/ 932873 w 1062182"/>
              <a:gd name="connsiteY16" fmla="*/ 905163 h 3103417"/>
              <a:gd name="connsiteX17" fmla="*/ 849745 w 1062182"/>
              <a:gd name="connsiteY17" fmla="*/ 951345 h 3103417"/>
              <a:gd name="connsiteX18" fmla="*/ 822036 w 1062182"/>
              <a:gd name="connsiteY18" fmla="*/ 969818 h 3103417"/>
              <a:gd name="connsiteX19" fmla="*/ 563418 w 1062182"/>
              <a:gd name="connsiteY19" fmla="*/ 1089891 h 3103417"/>
              <a:gd name="connsiteX20" fmla="*/ 498764 w 1062182"/>
              <a:gd name="connsiteY20" fmla="*/ 1136072 h 3103417"/>
              <a:gd name="connsiteX21" fmla="*/ 221673 w 1062182"/>
              <a:gd name="connsiteY21" fmla="*/ 1302327 h 3103417"/>
              <a:gd name="connsiteX22" fmla="*/ 55417 w 1062182"/>
              <a:gd name="connsiteY22" fmla="*/ 2272145 h 3103417"/>
              <a:gd name="connsiteX23" fmla="*/ 221673 w 1062182"/>
              <a:gd name="connsiteY23" fmla="*/ 3103417 h 3103417"/>
              <a:gd name="connsiteX0" fmla="*/ 97284 w 1159466"/>
              <a:gd name="connsiteY0" fmla="*/ 0 h 3103417"/>
              <a:gd name="connsiteX1" fmla="*/ 291248 w 1159466"/>
              <a:gd name="connsiteY1" fmla="*/ 83127 h 3103417"/>
              <a:gd name="connsiteX2" fmla="*/ 355902 w 1159466"/>
              <a:gd name="connsiteY2" fmla="*/ 110836 h 3103417"/>
              <a:gd name="connsiteX3" fmla="*/ 411320 w 1159466"/>
              <a:gd name="connsiteY3" fmla="*/ 147781 h 3103417"/>
              <a:gd name="connsiteX4" fmla="*/ 549866 w 1159466"/>
              <a:gd name="connsiteY4" fmla="*/ 249381 h 3103417"/>
              <a:gd name="connsiteX5" fmla="*/ 632993 w 1159466"/>
              <a:gd name="connsiteY5" fmla="*/ 304800 h 3103417"/>
              <a:gd name="connsiteX6" fmla="*/ 660702 w 1159466"/>
              <a:gd name="connsiteY6" fmla="*/ 323272 h 3103417"/>
              <a:gd name="connsiteX7" fmla="*/ 725357 w 1159466"/>
              <a:gd name="connsiteY7" fmla="*/ 341745 h 3103417"/>
              <a:gd name="connsiteX8" fmla="*/ 854666 w 1159466"/>
              <a:gd name="connsiteY8" fmla="*/ 424872 h 3103417"/>
              <a:gd name="connsiteX9" fmla="*/ 947029 w 1159466"/>
              <a:gd name="connsiteY9" fmla="*/ 498763 h 3103417"/>
              <a:gd name="connsiteX10" fmla="*/ 1057866 w 1159466"/>
              <a:gd name="connsiteY10" fmla="*/ 554181 h 3103417"/>
              <a:gd name="connsiteX11" fmla="*/ 1113284 w 1159466"/>
              <a:gd name="connsiteY11" fmla="*/ 600363 h 3103417"/>
              <a:gd name="connsiteX12" fmla="*/ 1150229 w 1159466"/>
              <a:gd name="connsiteY12" fmla="*/ 655781 h 3103417"/>
              <a:gd name="connsiteX13" fmla="*/ 1159466 w 1159466"/>
              <a:gd name="connsiteY13" fmla="*/ 683491 h 3103417"/>
              <a:gd name="connsiteX14" fmla="*/ 1140993 w 1159466"/>
              <a:gd name="connsiteY14" fmla="*/ 785091 h 3103417"/>
              <a:gd name="connsiteX15" fmla="*/ 1122520 w 1159466"/>
              <a:gd name="connsiteY15" fmla="*/ 812800 h 3103417"/>
              <a:gd name="connsiteX16" fmla="*/ 1030157 w 1159466"/>
              <a:gd name="connsiteY16" fmla="*/ 905163 h 3103417"/>
              <a:gd name="connsiteX17" fmla="*/ 947029 w 1159466"/>
              <a:gd name="connsiteY17" fmla="*/ 951345 h 3103417"/>
              <a:gd name="connsiteX18" fmla="*/ 919320 w 1159466"/>
              <a:gd name="connsiteY18" fmla="*/ 969818 h 3103417"/>
              <a:gd name="connsiteX19" fmla="*/ 660702 w 1159466"/>
              <a:gd name="connsiteY19" fmla="*/ 1089891 h 3103417"/>
              <a:gd name="connsiteX20" fmla="*/ 596048 w 1159466"/>
              <a:gd name="connsiteY20" fmla="*/ 1136072 h 3103417"/>
              <a:gd name="connsiteX21" fmla="*/ 14157 w 1159466"/>
              <a:gd name="connsiteY21" fmla="*/ 1597890 h 3103417"/>
              <a:gd name="connsiteX22" fmla="*/ 152701 w 1159466"/>
              <a:gd name="connsiteY22" fmla="*/ 2272145 h 3103417"/>
              <a:gd name="connsiteX23" fmla="*/ 318957 w 1159466"/>
              <a:gd name="connsiteY23" fmla="*/ 3103417 h 3103417"/>
              <a:gd name="connsiteX0" fmla="*/ 90333 w 1152515"/>
              <a:gd name="connsiteY0" fmla="*/ 0 h 3103417"/>
              <a:gd name="connsiteX1" fmla="*/ 284297 w 1152515"/>
              <a:gd name="connsiteY1" fmla="*/ 83127 h 3103417"/>
              <a:gd name="connsiteX2" fmla="*/ 348951 w 1152515"/>
              <a:gd name="connsiteY2" fmla="*/ 110836 h 3103417"/>
              <a:gd name="connsiteX3" fmla="*/ 404369 w 1152515"/>
              <a:gd name="connsiteY3" fmla="*/ 147781 h 3103417"/>
              <a:gd name="connsiteX4" fmla="*/ 542915 w 1152515"/>
              <a:gd name="connsiteY4" fmla="*/ 249381 h 3103417"/>
              <a:gd name="connsiteX5" fmla="*/ 626042 w 1152515"/>
              <a:gd name="connsiteY5" fmla="*/ 304800 h 3103417"/>
              <a:gd name="connsiteX6" fmla="*/ 653751 w 1152515"/>
              <a:gd name="connsiteY6" fmla="*/ 323272 h 3103417"/>
              <a:gd name="connsiteX7" fmla="*/ 718406 w 1152515"/>
              <a:gd name="connsiteY7" fmla="*/ 341745 h 3103417"/>
              <a:gd name="connsiteX8" fmla="*/ 847715 w 1152515"/>
              <a:gd name="connsiteY8" fmla="*/ 424872 h 3103417"/>
              <a:gd name="connsiteX9" fmla="*/ 940078 w 1152515"/>
              <a:gd name="connsiteY9" fmla="*/ 498763 h 3103417"/>
              <a:gd name="connsiteX10" fmla="*/ 1050915 w 1152515"/>
              <a:gd name="connsiteY10" fmla="*/ 554181 h 3103417"/>
              <a:gd name="connsiteX11" fmla="*/ 1106333 w 1152515"/>
              <a:gd name="connsiteY11" fmla="*/ 600363 h 3103417"/>
              <a:gd name="connsiteX12" fmla="*/ 1143278 w 1152515"/>
              <a:gd name="connsiteY12" fmla="*/ 655781 h 3103417"/>
              <a:gd name="connsiteX13" fmla="*/ 1152515 w 1152515"/>
              <a:gd name="connsiteY13" fmla="*/ 683491 h 3103417"/>
              <a:gd name="connsiteX14" fmla="*/ 1134042 w 1152515"/>
              <a:gd name="connsiteY14" fmla="*/ 785091 h 3103417"/>
              <a:gd name="connsiteX15" fmla="*/ 1115569 w 1152515"/>
              <a:gd name="connsiteY15" fmla="*/ 812800 h 3103417"/>
              <a:gd name="connsiteX16" fmla="*/ 1023206 w 1152515"/>
              <a:gd name="connsiteY16" fmla="*/ 905163 h 3103417"/>
              <a:gd name="connsiteX17" fmla="*/ 940078 w 1152515"/>
              <a:gd name="connsiteY17" fmla="*/ 951345 h 3103417"/>
              <a:gd name="connsiteX18" fmla="*/ 912369 w 1152515"/>
              <a:gd name="connsiteY18" fmla="*/ 969818 h 3103417"/>
              <a:gd name="connsiteX19" fmla="*/ 653751 w 1152515"/>
              <a:gd name="connsiteY19" fmla="*/ 1089891 h 3103417"/>
              <a:gd name="connsiteX20" fmla="*/ 589097 w 1152515"/>
              <a:gd name="connsiteY20" fmla="*/ 1136072 h 3103417"/>
              <a:gd name="connsiteX21" fmla="*/ 7206 w 1152515"/>
              <a:gd name="connsiteY21" fmla="*/ 1597890 h 3103417"/>
              <a:gd name="connsiteX22" fmla="*/ 238113 w 1152515"/>
              <a:gd name="connsiteY22" fmla="*/ 2272145 h 3103417"/>
              <a:gd name="connsiteX23" fmla="*/ 312006 w 1152515"/>
              <a:gd name="connsiteY23" fmla="*/ 3103417 h 3103417"/>
              <a:gd name="connsiteX0" fmla="*/ 90333 w 1152515"/>
              <a:gd name="connsiteY0" fmla="*/ 0 h 3103417"/>
              <a:gd name="connsiteX1" fmla="*/ 284297 w 1152515"/>
              <a:gd name="connsiteY1" fmla="*/ 83127 h 3103417"/>
              <a:gd name="connsiteX2" fmla="*/ 348951 w 1152515"/>
              <a:gd name="connsiteY2" fmla="*/ 110836 h 3103417"/>
              <a:gd name="connsiteX3" fmla="*/ 404369 w 1152515"/>
              <a:gd name="connsiteY3" fmla="*/ 147781 h 3103417"/>
              <a:gd name="connsiteX4" fmla="*/ 542915 w 1152515"/>
              <a:gd name="connsiteY4" fmla="*/ 249381 h 3103417"/>
              <a:gd name="connsiteX5" fmla="*/ 626042 w 1152515"/>
              <a:gd name="connsiteY5" fmla="*/ 304800 h 3103417"/>
              <a:gd name="connsiteX6" fmla="*/ 653751 w 1152515"/>
              <a:gd name="connsiteY6" fmla="*/ 323272 h 3103417"/>
              <a:gd name="connsiteX7" fmla="*/ 718406 w 1152515"/>
              <a:gd name="connsiteY7" fmla="*/ 341745 h 3103417"/>
              <a:gd name="connsiteX8" fmla="*/ 847715 w 1152515"/>
              <a:gd name="connsiteY8" fmla="*/ 424872 h 3103417"/>
              <a:gd name="connsiteX9" fmla="*/ 940078 w 1152515"/>
              <a:gd name="connsiteY9" fmla="*/ 498763 h 3103417"/>
              <a:gd name="connsiteX10" fmla="*/ 1050915 w 1152515"/>
              <a:gd name="connsiteY10" fmla="*/ 554181 h 3103417"/>
              <a:gd name="connsiteX11" fmla="*/ 1106333 w 1152515"/>
              <a:gd name="connsiteY11" fmla="*/ 600363 h 3103417"/>
              <a:gd name="connsiteX12" fmla="*/ 1143278 w 1152515"/>
              <a:gd name="connsiteY12" fmla="*/ 655781 h 3103417"/>
              <a:gd name="connsiteX13" fmla="*/ 1152515 w 1152515"/>
              <a:gd name="connsiteY13" fmla="*/ 683491 h 3103417"/>
              <a:gd name="connsiteX14" fmla="*/ 1134042 w 1152515"/>
              <a:gd name="connsiteY14" fmla="*/ 785091 h 3103417"/>
              <a:gd name="connsiteX15" fmla="*/ 1115569 w 1152515"/>
              <a:gd name="connsiteY15" fmla="*/ 812800 h 3103417"/>
              <a:gd name="connsiteX16" fmla="*/ 1023206 w 1152515"/>
              <a:gd name="connsiteY16" fmla="*/ 905163 h 3103417"/>
              <a:gd name="connsiteX17" fmla="*/ 940078 w 1152515"/>
              <a:gd name="connsiteY17" fmla="*/ 951345 h 3103417"/>
              <a:gd name="connsiteX18" fmla="*/ 912369 w 1152515"/>
              <a:gd name="connsiteY18" fmla="*/ 969818 h 3103417"/>
              <a:gd name="connsiteX19" fmla="*/ 653751 w 1152515"/>
              <a:gd name="connsiteY19" fmla="*/ 1089891 h 3103417"/>
              <a:gd name="connsiteX20" fmla="*/ 589097 w 1152515"/>
              <a:gd name="connsiteY20" fmla="*/ 1136072 h 3103417"/>
              <a:gd name="connsiteX21" fmla="*/ 7206 w 1152515"/>
              <a:gd name="connsiteY21" fmla="*/ 1597890 h 3103417"/>
              <a:gd name="connsiteX22" fmla="*/ 238113 w 1152515"/>
              <a:gd name="connsiteY22" fmla="*/ 2272145 h 3103417"/>
              <a:gd name="connsiteX23" fmla="*/ 312006 w 1152515"/>
              <a:gd name="connsiteY23" fmla="*/ 3103417 h 310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52515" h="3103417">
                <a:moveTo>
                  <a:pt x="90333" y="0"/>
                </a:moveTo>
                <a:cubicBezTo>
                  <a:pt x="307111" y="83375"/>
                  <a:pt x="126455" y="9467"/>
                  <a:pt x="284297" y="83127"/>
                </a:cubicBezTo>
                <a:cubicBezTo>
                  <a:pt x="305544" y="93043"/>
                  <a:pt x="328306" y="99720"/>
                  <a:pt x="348951" y="110836"/>
                </a:cubicBezTo>
                <a:cubicBezTo>
                  <a:pt x="368499" y="121362"/>
                  <a:pt x="386303" y="134877"/>
                  <a:pt x="404369" y="147781"/>
                </a:cubicBezTo>
                <a:cubicBezTo>
                  <a:pt x="522021" y="231818"/>
                  <a:pt x="433789" y="174357"/>
                  <a:pt x="542915" y="249381"/>
                </a:cubicBezTo>
                <a:cubicBezTo>
                  <a:pt x="570357" y="268248"/>
                  <a:pt x="598333" y="286327"/>
                  <a:pt x="626042" y="304800"/>
                </a:cubicBezTo>
                <a:cubicBezTo>
                  <a:pt x="635278" y="310958"/>
                  <a:pt x="643078" y="320222"/>
                  <a:pt x="653751" y="323272"/>
                </a:cubicBezTo>
                <a:lnTo>
                  <a:pt x="718406" y="341745"/>
                </a:lnTo>
                <a:cubicBezTo>
                  <a:pt x="785301" y="379972"/>
                  <a:pt x="785005" y="376918"/>
                  <a:pt x="847715" y="424872"/>
                </a:cubicBezTo>
                <a:cubicBezTo>
                  <a:pt x="879035" y="448822"/>
                  <a:pt x="902674" y="486295"/>
                  <a:pt x="940078" y="498763"/>
                </a:cubicBezTo>
                <a:cubicBezTo>
                  <a:pt x="988476" y="514896"/>
                  <a:pt x="989826" y="513455"/>
                  <a:pt x="1050915" y="554181"/>
                </a:cubicBezTo>
                <a:cubicBezTo>
                  <a:pt x="1070923" y="567519"/>
                  <a:pt x="1090158" y="582570"/>
                  <a:pt x="1106333" y="600363"/>
                </a:cubicBezTo>
                <a:cubicBezTo>
                  <a:pt x="1121267" y="616791"/>
                  <a:pt x="1132496" y="636374"/>
                  <a:pt x="1143278" y="655781"/>
                </a:cubicBezTo>
                <a:cubicBezTo>
                  <a:pt x="1148006" y="664292"/>
                  <a:pt x="1149436" y="674254"/>
                  <a:pt x="1152515" y="683491"/>
                </a:cubicBezTo>
                <a:cubicBezTo>
                  <a:pt x="1151479" y="689709"/>
                  <a:pt x="1137913" y="774769"/>
                  <a:pt x="1134042" y="785091"/>
                </a:cubicBezTo>
                <a:cubicBezTo>
                  <a:pt x="1130144" y="795485"/>
                  <a:pt x="1122021" y="803767"/>
                  <a:pt x="1115569" y="812800"/>
                </a:cubicBezTo>
                <a:cubicBezTo>
                  <a:pt x="1084873" y="855774"/>
                  <a:pt x="1073652" y="870482"/>
                  <a:pt x="1023206" y="905163"/>
                </a:cubicBezTo>
                <a:cubicBezTo>
                  <a:pt x="997085" y="923121"/>
                  <a:pt x="967458" y="935373"/>
                  <a:pt x="940078" y="951345"/>
                </a:cubicBezTo>
                <a:cubicBezTo>
                  <a:pt x="930489" y="956938"/>
                  <a:pt x="922361" y="964983"/>
                  <a:pt x="912369" y="969818"/>
                </a:cubicBezTo>
                <a:cubicBezTo>
                  <a:pt x="826814" y="1011216"/>
                  <a:pt x="738273" y="1046423"/>
                  <a:pt x="653751" y="1089891"/>
                </a:cubicBezTo>
                <a:cubicBezTo>
                  <a:pt x="630199" y="1102004"/>
                  <a:pt x="696855" y="1051406"/>
                  <a:pt x="589097" y="1136072"/>
                </a:cubicBezTo>
                <a:cubicBezTo>
                  <a:pt x="481340" y="1220739"/>
                  <a:pt x="65703" y="1408545"/>
                  <a:pt x="7206" y="1597890"/>
                </a:cubicBezTo>
                <a:cubicBezTo>
                  <a:pt x="-51291" y="1787236"/>
                  <a:pt x="266475" y="2254691"/>
                  <a:pt x="238113" y="2272145"/>
                </a:cubicBezTo>
                <a:cubicBezTo>
                  <a:pt x="265178" y="2500609"/>
                  <a:pt x="375081" y="3040342"/>
                  <a:pt x="312006" y="3103417"/>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a:p>
        </p:txBody>
      </p:sp>
      <p:sp>
        <p:nvSpPr>
          <p:cNvPr id="173" name="TextBox 172">
            <a:extLst>
              <a:ext uri="{FF2B5EF4-FFF2-40B4-BE49-F238E27FC236}">
                <a16:creationId xmlns:a16="http://schemas.microsoft.com/office/drawing/2014/main" id="{0A17E5F8-570F-289B-2B90-56F75D976C04}"/>
              </a:ext>
            </a:extLst>
          </p:cNvPr>
          <p:cNvSpPr txBox="1"/>
          <p:nvPr/>
        </p:nvSpPr>
        <p:spPr>
          <a:xfrm>
            <a:off x="5722791" y="1310451"/>
            <a:ext cx="193937" cy="307777"/>
          </a:xfrm>
          <a:prstGeom prst="rect">
            <a:avLst/>
          </a:prstGeom>
          <a:noFill/>
        </p:spPr>
        <p:txBody>
          <a:bodyPr wrap="square" rtlCol="0">
            <a:spAutoFit/>
          </a:bodyPr>
          <a:lstStyle/>
          <a:p>
            <a:pPr algn="l"/>
            <a:r>
              <a:rPr lang="en-GB" sz="1400" dirty="0"/>
              <a:t>3</a:t>
            </a:r>
          </a:p>
        </p:txBody>
      </p:sp>
      <p:sp>
        <p:nvSpPr>
          <p:cNvPr id="174" name="TextBox 173">
            <a:extLst>
              <a:ext uri="{FF2B5EF4-FFF2-40B4-BE49-F238E27FC236}">
                <a16:creationId xmlns:a16="http://schemas.microsoft.com/office/drawing/2014/main" id="{FA86C767-EED2-2E4F-D63D-C828DCBF5B0B}"/>
              </a:ext>
            </a:extLst>
          </p:cNvPr>
          <p:cNvSpPr txBox="1"/>
          <p:nvPr/>
        </p:nvSpPr>
        <p:spPr>
          <a:xfrm>
            <a:off x="4661349" y="2168086"/>
            <a:ext cx="1996059" cy="430887"/>
          </a:xfrm>
          <a:prstGeom prst="rect">
            <a:avLst/>
          </a:prstGeom>
          <a:noFill/>
        </p:spPr>
        <p:txBody>
          <a:bodyPr wrap="none" rtlCol="0">
            <a:spAutoFit/>
          </a:bodyPr>
          <a:lstStyle/>
          <a:p>
            <a:pPr algn="l"/>
            <a:r>
              <a:rPr lang="en-GB" sz="1100" dirty="0"/>
              <a:t>3 picks up </a:t>
            </a:r>
            <a:r>
              <a:rPr lang="en-GB" sz="1100" dirty="0" err="1"/>
              <a:t>pendingMerge</a:t>
            </a:r>
            <a:r>
              <a:rPr lang="en-GB" sz="1100" dirty="0"/>
              <a:t> data</a:t>
            </a:r>
          </a:p>
          <a:p>
            <a:pPr algn="l"/>
            <a:r>
              <a:rPr lang="en-GB" sz="1100" dirty="0"/>
              <a:t>And continues to  4</a:t>
            </a:r>
          </a:p>
        </p:txBody>
      </p:sp>
      <p:sp>
        <p:nvSpPr>
          <p:cNvPr id="175" name="Free-form: Shape 174">
            <a:extLst>
              <a:ext uri="{FF2B5EF4-FFF2-40B4-BE49-F238E27FC236}">
                <a16:creationId xmlns:a16="http://schemas.microsoft.com/office/drawing/2014/main" id="{4081089C-875D-0F47-0345-6E4BDA3E9110}"/>
              </a:ext>
            </a:extLst>
          </p:cNvPr>
          <p:cNvSpPr/>
          <p:nvPr/>
        </p:nvSpPr>
        <p:spPr>
          <a:xfrm>
            <a:off x="4174142" y="3718807"/>
            <a:ext cx="815967" cy="2329713"/>
          </a:xfrm>
          <a:custGeom>
            <a:avLst/>
            <a:gdLst>
              <a:gd name="connsiteX0" fmla="*/ 622004 w 815967"/>
              <a:gd name="connsiteY0" fmla="*/ 0 h 2329713"/>
              <a:gd name="connsiteX1" fmla="*/ 501931 w 815967"/>
              <a:gd name="connsiteY1" fmla="*/ 138545 h 2329713"/>
              <a:gd name="connsiteX2" fmla="*/ 492694 w 815967"/>
              <a:gd name="connsiteY2" fmla="*/ 175491 h 2329713"/>
              <a:gd name="connsiteX3" fmla="*/ 409567 w 815967"/>
              <a:gd name="connsiteY3" fmla="*/ 304800 h 2329713"/>
              <a:gd name="connsiteX4" fmla="*/ 391094 w 815967"/>
              <a:gd name="connsiteY4" fmla="*/ 360218 h 2329713"/>
              <a:gd name="connsiteX5" fmla="*/ 326440 w 815967"/>
              <a:gd name="connsiteY5" fmla="*/ 489527 h 2329713"/>
              <a:gd name="connsiteX6" fmla="*/ 280258 w 815967"/>
              <a:gd name="connsiteY6" fmla="*/ 628072 h 2329713"/>
              <a:gd name="connsiteX7" fmla="*/ 252549 w 815967"/>
              <a:gd name="connsiteY7" fmla="*/ 683491 h 2329713"/>
              <a:gd name="connsiteX8" fmla="*/ 206367 w 815967"/>
              <a:gd name="connsiteY8" fmla="*/ 794327 h 2329713"/>
              <a:gd name="connsiteX9" fmla="*/ 123240 w 815967"/>
              <a:gd name="connsiteY9" fmla="*/ 932872 h 2329713"/>
              <a:gd name="connsiteX10" fmla="*/ 86294 w 815967"/>
              <a:gd name="connsiteY10" fmla="*/ 1025236 h 2329713"/>
              <a:gd name="connsiteX11" fmla="*/ 77058 w 815967"/>
              <a:gd name="connsiteY11" fmla="*/ 1052945 h 2329713"/>
              <a:gd name="connsiteX12" fmla="*/ 58585 w 815967"/>
              <a:gd name="connsiteY12" fmla="*/ 1099127 h 2329713"/>
              <a:gd name="connsiteX13" fmla="*/ 12404 w 815967"/>
              <a:gd name="connsiteY13" fmla="*/ 1173018 h 2329713"/>
              <a:gd name="connsiteX14" fmla="*/ 12404 w 815967"/>
              <a:gd name="connsiteY14" fmla="*/ 1413163 h 2329713"/>
              <a:gd name="connsiteX15" fmla="*/ 123240 w 815967"/>
              <a:gd name="connsiteY15" fmla="*/ 1588654 h 2329713"/>
              <a:gd name="connsiteX16" fmla="*/ 215604 w 815967"/>
              <a:gd name="connsiteY16" fmla="*/ 1662545 h 2329713"/>
              <a:gd name="connsiteX17" fmla="*/ 298731 w 815967"/>
              <a:gd name="connsiteY17" fmla="*/ 1764145 h 2329713"/>
              <a:gd name="connsiteX18" fmla="*/ 372622 w 815967"/>
              <a:gd name="connsiteY18" fmla="*/ 1856509 h 2329713"/>
              <a:gd name="connsiteX19" fmla="*/ 529640 w 815967"/>
              <a:gd name="connsiteY19" fmla="*/ 2004291 h 2329713"/>
              <a:gd name="connsiteX20" fmla="*/ 649713 w 815967"/>
              <a:gd name="connsiteY20" fmla="*/ 2115127 h 2329713"/>
              <a:gd name="connsiteX21" fmla="*/ 686658 w 815967"/>
              <a:gd name="connsiteY21" fmla="*/ 2189018 h 2329713"/>
              <a:gd name="connsiteX22" fmla="*/ 705131 w 815967"/>
              <a:gd name="connsiteY22" fmla="*/ 2216727 h 2329713"/>
              <a:gd name="connsiteX23" fmla="*/ 751313 w 815967"/>
              <a:gd name="connsiteY23" fmla="*/ 2327563 h 2329713"/>
              <a:gd name="connsiteX24" fmla="*/ 815967 w 815967"/>
              <a:gd name="connsiteY24" fmla="*/ 2318327 h 232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5967" h="2329713">
                <a:moveTo>
                  <a:pt x="622004" y="0"/>
                </a:moveTo>
                <a:cubicBezTo>
                  <a:pt x="574362" y="47642"/>
                  <a:pt x="538821" y="78598"/>
                  <a:pt x="501931" y="138545"/>
                </a:cubicBezTo>
                <a:cubicBezTo>
                  <a:pt x="495278" y="149356"/>
                  <a:pt x="498859" y="164394"/>
                  <a:pt x="492694" y="175491"/>
                </a:cubicBezTo>
                <a:cubicBezTo>
                  <a:pt x="467809" y="220284"/>
                  <a:pt x="434261" y="259902"/>
                  <a:pt x="409567" y="304800"/>
                </a:cubicBezTo>
                <a:cubicBezTo>
                  <a:pt x="400183" y="321862"/>
                  <a:pt x="399085" y="342461"/>
                  <a:pt x="391094" y="360218"/>
                </a:cubicBezTo>
                <a:cubicBezTo>
                  <a:pt x="371318" y="404164"/>
                  <a:pt x="344866" y="444998"/>
                  <a:pt x="326440" y="489527"/>
                </a:cubicBezTo>
                <a:cubicBezTo>
                  <a:pt x="307827" y="534508"/>
                  <a:pt x="302028" y="584531"/>
                  <a:pt x="280258" y="628072"/>
                </a:cubicBezTo>
                <a:cubicBezTo>
                  <a:pt x="271022" y="646545"/>
                  <a:pt x="260937" y="664618"/>
                  <a:pt x="252549" y="683491"/>
                </a:cubicBezTo>
                <a:cubicBezTo>
                  <a:pt x="236294" y="720066"/>
                  <a:pt x="226959" y="760007"/>
                  <a:pt x="206367" y="794327"/>
                </a:cubicBezTo>
                <a:cubicBezTo>
                  <a:pt x="178658" y="840509"/>
                  <a:pt x="143242" y="882867"/>
                  <a:pt x="123240" y="932872"/>
                </a:cubicBezTo>
                <a:cubicBezTo>
                  <a:pt x="110925" y="963660"/>
                  <a:pt x="98198" y="994287"/>
                  <a:pt x="86294" y="1025236"/>
                </a:cubicBezTo>
                <a:cubicBezTo>
                  <a:pt x="82799" y="1034323"/>
                  <a:pt x="80476" y="1043829"/>
                  <a:pt x="77058" y="1052945"/>
                </a:cubicBezTo>
                <a:cubicBezTo>
                  <a:pt x="71236" y="1068469"/>
                  <a:pt x="66445" y="1084529"/>
                  <a:pt x="58585" y="1099127"/>
                </a:cubicBezTo>
                <a:cubicBezTo>
                  <a:pt x="44815" y="1124700"/>
                  <a:pt x="12404" y="1173018"/>
                  <a:pt x="12404" y="1173018"/>
                </a:cubicBezTo>
                <a:cubicBezTo>
                  <a:pt x="885" y="1265165"/>
                  <a:pt x="-8502" y="1304454"/>
                  <a:pt x="12404" y="1413163"/>
                </a:cubicBezTo>
                <a:cubicBezTo>
                  <a:pt x="19846" y="1451861"/>
                  <a:pt x="106496" y="1575259"/>
                  <a:pt x="123240" y="1588654"/>
                </a:cubicBezTo>
                <a:cubicBezTo>
                  <a:pt x="154028" y="1613284"/>
                  <a:pt x="187724" y="1634665"/>
                  <a:pt x="215604" y="1662545"/>
                </a:cubicBezTo>
                <a:cubicBezTo>
                  <a:pt x="246545" y="1693486"/>
                  <a:pt x="271697" y="1729737"/>
                  <a:pt x="298731" y="1764145"/>
                </a:cubicBezTo>
                <a:cubicBezTo>
                  <a:pt x="346490" y="1824929"/>
                  <a:pt x="275356" y="1759242"/>
                  <a:pt x="372622" y="1856509"/>
                </a:cubicBezTo>
                <a:cubicBezTo>
                  <a:pt x="423445" y="1907332"/>
                  <a:pt x="468008" y="1967312"/>
                  <a:pt x="529640" y="2004291"/>
                </a:cubicBezTo>
                <a:cubicBezTo>
                  <a:pt x="592771" y="2042169"/>
                  <a:pt x="594545" y="2036972"/>
                  <a:pt x="649713" y="2115127"/>
                </a:cubicBezTo>
                <a:cubicBezTo>
                  <a:pt x="665593" y="2137624"/>
                  <a:pt x="673472" y="2164843"/>
                  <a:pt x="686658" y="2189018"/>
                </a:cubicBezTo>
                <a:cubicBezTo>
                  <a:pt x="691974" y="2198763"/>
                  <a:pt x="698973" y="2207491"/>
                  <a:pt x="705131" y="2216727"/>
                </a:cubicBezTo>
                <a:cubicBezTo>
                  <a:pt x="708517" y="2228577"/>
                  <a:pt x="728107" y="2318280"/>
                  <a:pt x="751313" y="2327563"/>
                </a:cubicBezTo>
                <a:cubicBezTo>
                  <a:pt x="771526" y="2335648"/>
                  <a:pt x="815967" y="2318327"/>
                  <a:pt x="815967" y="231832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TextBox 175">
            <a:extLst>
              <a:ext uri="{FF2B5EF4-FFF2-40B4-BE49-F238E27FC236}">
                <a16:creationId xmlns:a16="http://schemas.microsoft.com/office/drawing/2014/main" id="{18927812-3FE5-2777-06DA-20362BAE325A}"/>
              </a:ext>
            </a:extLst>
          </p:cNvPr>
          <p:cNvSpPr txBox="1"/>
          <p:nvPr/>
        </p:nvSpPr>
        <p:spPr>
          <a:xfrm>
            <a:off x="4260093" y="4603386"/>
            <a:ext cx="193937" cy="307777"/>
          </a:xfrm>
          <a:prstGeom prst="rect">
            <a:avLst/>
          </a:prstGeom>
          <a:noFill/>
        </p:spPr>
        <p:txBody>
          <a:bodyPr wrap="square" rtlCol="0">
            <a:spAutoFit/>
          </a:bodyPr>
          <a:lstStyle/>
          <a:p>
            <a:pPr algn="l"/>
            <a:r>
              <a:rPr lang="en-GB" sz="1400" dirty="0"/>
              <a:t>4</a:t>
            </a:r>
          </a:p>
        </p:txBody>
      </p:sp>
      <p:sp>
        <p:nvSpPr>
          <p:cNvPr id="177" name="Free-form: Shape 176">
            <a:extLst>
              <a:ext uri="{FF2B5EF4-FFF2-40B4-BE49-F238E27FC236}">
                <a16:creationId xmlns:a16="http://schemas.microsoft.com/office/drawing/2014/main" id="{52D5A5F5-36FA-4B60-A629-4DED6B84458B}"/>
              </a:ext>
            </a:extLst>
          </p:cNvPr>
          <p:cNvSpPr/>
          <p:nvPr/>
        </p:nvSpPr>
        <p:spPr>
          <a:xfrm>
            <a:off x="4888509" y="3681861"/>
            <a:ext cx="1542473" cy="508000"/>
          </a:xfrm>
          <a:custGeom>
            <a:avLst/>
            <a:gdLst>
              <a:gd name="connsiteX0" fmla="*/ 0 w 1542473"/>
              <a:gd name="connsiteY0" fmla="*/ 0 h 508000"/>
              <a:gd name="connsiteX1" fmla="*/ 350982 w 1542473"/>
              <a:gd name="connsiteY1" fmla="*/ 27709 h 508000"/>
              <a:gd name="connsiteX2" fmla="*/ 535709 w 1542473"/>
              <a:gd name="connsiteY2" fmla="*/ 64655 h 508000"/>
              <a:gd name="connsiteX3" fmla="*/ 563418 w 1542473"/>
              <a:gd name="connsiteY3" fmla="*/ 83127 h 508000"/>
              <a:gd name="connsiteX4" fmla="*/ 692727 w 1542473"/>
              <a:gd name="connsiteY4" fmla="*/ 92364 h 508000"/>
              <a:gd name="connsiteX5" fmla="*/ 711200 w 1542473"/>
              <a:gd name="connsiteY5" fmla="*/ 175491 h 508000"/>
              <a:gd name="connsiteX6" fmla="*/ 729673 w 1542473"/>
              <a:gd name="connsiteY6" fmla="*/ 203200 h 508000"/>
              <a:gd name="connsiteX7" fmla="*/ 858982 w 1542473"/>
              <a:gd name="connsiteY7" fmla="*/ 277091 h 508000"/>
              <a:gd name="connsiteX8" fmla="*/ 1025237 w 1542473"/>
              <a:gd name="connsiteY8" fmla="*/ 332509 h 508000"/>
              <a:gd name="connsiteX9" fmla="*/ 1136073 w 1542473"/>
              <a:gd name="connsiteY9" fmla="*/ 387927 h 508000"/>
              <a:gd name="connsiteX10" fmla="*/ 1173018 w 1542473"/>
              <a:gd name="connsiteY10" fmla="*/ 397164 h 508000"/>
              <a:gd name="connsiteX11" fmla="*/ 1274618 w 1542473"/>
              <a:gd name="connsiteY11" fmla="*/ 415637 h 508000"/>
              <a:gd name="connsiteX12" fmla="*/ 1413164 w 1542473"/>
              <a:gd name="connsiteY12" fmla="*/ 452582 h 508000"/>
              <a:gd name="connsiteX13" fmla="*/ 1542473 w 1542473"/>
              <a:gd name="connsiteY13" fmla="*/ 50800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2473" h="508000">
                <a:moveTo>
                  <a:pt x="0" y="0"/>
                </a:moveTo>
                <a:cubicBezTo>
                  <a:pt x="183292" y="9648"/>
                  <a:pt x="168383" y="5797"/>
                  <a:pt x="350982" y="27709"/>
                </a:cubicBezTo>
                <a:cubicBezTo>
                  <a:pt x="400918" y="33701"/>
                  <a:pt x="503340" y="57719"/>
                  <a:pt x="535709" y="64655"/>
                </a:cubicBezTo>
                <a:cubicBezTo>
                  <a:pt x="544945" y="70812"/>
                  <a:pt x="552486" y="81198"/>
                  <a:pt x="563418" y="83127"/>
                </a:cubicBezTo>
                <a:cubicBezTo>
                  <a:pt x="605973" y="90637"/>
                  <a:pt x="656083" y="69461"/>
                  <a:pt x="692727" y="92364"/>
                </a:cubicBezTo>
                <a:cubicBezTo>
                  <a:pt x="716797" y="107408"/>
                  <a:pt x="702224" y="148563"/>
                  <a:pt x="711200" y="175491"/>
                </a:cubicBezTo>
                <a:cubicBezTo>
                  <a:pt x="714710" y="186022"/>
                  <a:pt x="721824" y="195351"/>
                  <a:pt x="729673" y="203200"/>
                </a:cubicBezTo>
                <a:cubicBezTo>
                  <a:pt x="770839" y="244366"/>
                  <a:pt x="801973" y="254783"/>
                  <a:pt x="858982" y="277091"/>
                </a:cubicBezTo>
                <a:cubicBezTo>
                  <a:pt x="966099" y="319006"/>
                  <a:pt x="953359" y="314540"/>
                  <a:pt x="1025237" y="332509"/>
                </a:cubicBezTo>
                <a:cubicBezTo>
                  <a:pt x="1062182" y="350982"/>
                  <a:pt x="1098230" y="371371"/>
                  <a:pt x="1136073" y="387927"/>
                </a:cubicBezTo>
                <a:cubicBezTo>
                  <a:pt x="1147703" y="393015"/>
                  <a:pt x="1160570" y="394674"/>
                  <a:pt x="1173018" y="397164"/>
                </a:cubicBezTo>
                <a:cubicBezTo>
                  <a:pt x="1206771" y="403915"/>
                  <a:pt x="1240751" y="409479"/>
                  <a:pt x="1274618" y="415637"/>
                </a:cubicBezTo>
                <a:cubicBezTo>
                  <a:pt x="1336070" y="456604"/>
                  <a:pt x="1282678" y="426484"/>
                  <a:pt x="1413164" y="452582"/>
                </a:cubicBezTo>
                <a:cubicBezTo>
                  <a:pt x="1498368" y="469623"/>
                  <a:pt x="1474872" y="462933"/>
                  <a:pt x="1542473" y="5080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TextBox 178">
            <a:extLst>
              <a:ext uri="{FF2B5EF4-FFF2-40B4-BE49-F238E27FC236}">
                <a16:creationId xmlns:a16="http://schemas.microsoft.com/office/drawing/2014/main" id="{E854E203-CEDE-8ECF-0DBC-E445DFF547C0}"/>
              </a:ext>
            </a:extLst>
          </p:cNvPr>
          <p:cNvSpPr txBox="1"/>
          <p:nvPr/>
        </p:nvSpPr>
        <p:spPr>
          <a:xfrm>
            <a:off x="5551726" y="3973569"/>
            <a:ext cx="193937" cy="307777"/>
          </a:xfrm>
          <a:prstGeom prst="rect">
            <a:avLst/>
          </a:prstGeom>
          <a:noFill/>
        </p:spPr>
        <p:txBody>
          <a:bodyPr wrap="square" rtlCol="0">
            <a:spAutoFit/>
          </a:bodyPr>
          <a:lstStyle/>
          <a:p>
            <a:pPr algn="l"/>
            <a:r>
              <a:rPr lang="en-GB" sz="1400" dirty="0"/>
              <a:t>5</a:t>
            </a:r>
          </a:p>
        </p:txBody>
      </p:sp>
      <p:sp>
        <p:nvSpPr>
          <p:cNvPr id="182" name="Free-form: Shape 181">
            <a:extLst>
              <a:ext uri="{FF2B5EF4-FFF2-40B4-BE49-F238E27FC236}">
                <a16:creationId xmlns:a16="http://schemas.microsoft.com/office/drawing/2014/main" id="{5D84BDD3-5FB9-411F-130E-5402898BE794}"/>
              </a:ext>
            </a:extLst>
          </p:cNvPr>
          <p:cNvSpPr/>
          <p:nvPr/>
        </p:nvSpPr>
        <p:spPr>
          <a:xfrm>
            <a:off x="5912810" y="4217570"/>
            <a:ext cx="453517" cy="1090616"/>
          </a:xfrm>
          <a:custGeom>
            <a:avLst/>
            <a:gdLst>
              <a:gd name="connsiteX0" fmla="*/ 398099 w 453517"/>
              <a:gd name="connsiteY0" fmla="*/ 0 h 1090616"/>
              <a:gd name="connsiteX1" fmla="*/ 305736 w 453517"/>
              <a:gd name="connsiteY1" fmla="*/ 36946 h 1090616"/>
              <a:gd name="connsiteX2" fmla="*/ 93299 w 453517"/>
              <a:gd name="connsiteY2" fmla="*/ 166255 h 1090616"/>
              <a:gd name="connsiteX3" fmla="*/ 65590 w 453517"/>
              <a:gd name="connsiteY3" fmla="*/ 203200 h 1090616"/>
              <a:gd name="connsiteX4" fmla="*/ 19408 w 453517"/>
              <a:gd name="connsiteY4" fmla="*/ 277091 h 1090616"/>
              <a:gd name="connsiteX5" fmla="*/ 936 w 453517"/>
              <a:gd name="connsiteY5" fmla="*/ 387928 h 1090616"/>
              <a:gd name="connsiteX6" fmla="*/ 19408 w 453517"/>
              <a:gd name="connsiteY6" fmla="*/ 711200 h 1090616"/>
              <a:gd name="connsiteX7" fmla="*/ 28645 w 453517"/>
              <a:gd name="connsiteY7" fmla="*/ 766618 h 1090616"/>
              <a:gd name="connsiteX8" fmla="*/ 47117 w 453517"/>
              <a:gd name="connsiteY8" fmla="*/ 803564 h 1090616"/>
              <a:gd name="connsiteX9" fmla="*/ 65590 w 453517"/>
              <a:gd name="connsiteY9" fmla="*/ 849746 h 1090616"/>
              <a:gd name="connsiteX10" fmla="*/ 148717 w 453517"/>
              <a:gd name="connsiteY10" fmla="*/ 979055 h 1090616"/>
              <a:gd name="connsiteX11" fmla="*/ 194899 w 453517"/>
              <a:gd name="connsiteY11" fmla="*/ 997528 h 1090616"/>
              <a:gd name="connsiteX12" fmla="*/ 231845 w 453517"/>
              <a:gd name="connsiteY12" fmla="*/ 1025237 h 1090616"/>
              <a:gd name="connsiteX13" fmla="*/ 388863 w 453517"/>
              <a:gd name="connsiteY13" fmla="*/ 1071418 h 1090616"/>
              <a:gd name="connsiteX14" fmla="*/ 453517 w 453517"/>
              <a:gd name="connsiteY14" fmla="*/ 1071418 h 109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3517" h="1090616">
                <a:moveTo>
                  <a:pt x="398099" y="0"/>
                </a:moveTo>
                <a:cubicBezTo>
                  <a:pt x="367311" y="12315"/>
                  <a:pt x="336037" y="23479"/>
                  <a:pt x="305736" y="36946"/>
                </a:cubicBezTo>
                <a:cubicBezTo>
                  <a:pt x="229489" y="70834"/>
                  <a:pt x="159445" y="114808"/>
                  <a:pt x="93299" y="166255"/>
                </a:cubicBezTo>
                <a:cubicBezTo>
                  <a:pt x="81148" y="175706"/>
                  <a:pt x="74129" y="190392"/>
                  <a:pt x="65590" y="203200"/>
                </a:cubicBezTo>
                <a:cubicBezTo>
                  <a:pt x="49479" y="227367"/>
                  <a:pt x="34802" y="252461"/>
                  <a:pt x="19408" y="277091"/>
                </a:cubicBezTo>
                <a:cubicBezTo>
                  <a:pt x="9681" y="316002"/>
                  <a:pt x="936" y="344685"/>
                  <a:pt x="936" y="387928"/>
                </a:cubicBezTo>
                <a:cubicBezTo>
                  <a:pt x="936" y="707515"/>
                  <a:pt x="-6293" y="569844"/>
                  <a:pt x="19408" y="711200"/>
                </a:cubicBezTo>
                <a:cubicBezTo>
                  <a:pt x="22758" y="729625"/>
                  <a:pt x="23264" y="748680"/>
                  <a:pt x="28645" y="766618"/>
                </a:cubicBezTo>
                <a:cubicBezTo>
                  <a:pt x="32601" y="779806"/>
                  <a:pt x="41525" y="790982"/>
                  <a:pt x="47117" y="803564"/>
                </a:cubicBezTo>
                <a:cubicBezTo>
                  <a:pt x="53851" y="818715"/>
                  <a:pt x="58579" y="834722"/>
                  <a:pt x="65590" y="849746"/>
                </a:cubicBezTo>
                <a:cubicBezTo>
                  <a:pt x="86985" y="895593"/>
                  <a:pt x="103915" y="949186"/>
                  <a:pt x="148717" y="979055"/>
                </a:cubicBezTo>
                <a:cubicBezTo>
                  <a:pt x="162512" y="988252"/>
                  <a:pt x="180406" y="989476"/>
                  <a:pt x="194899" y="997528"/>
                </a:cubicBezTo>
                <a:cubicBezTo>
                  <a:pt x="208356" y="1005004"/>
                  <a:pt x="217459" y="1019757"/>
                  <a:pt x="231845" y="1025237"/>
                </a:cubicBezTo>
                <a:cubicBezTo>
                  <a:pt x="282827" y="1044658"/>
                  <a:pt x="336875" y="1054877"/>
                  <a:pt x="388863" y="1071418"/>
                </a:cubicBezTo>
                <a:cubicBezTo>
                  <a:pt x="446499" y="1089756"/>
                  <a:pt x="421552" y="1103384"/>
                  <a:pt x="453517" y="1071418"/>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183" name="Free-form: Shape 182">
            <a:extLst>
              <a:ext uri="{FF2B5EF4-FFF2-40B4-BE49-F238E27FC236}">
                <a16:creationId xmlns:a16="http://schemas.microsoft.com/office/drawing/2014/main" id="{BA88EEDA-4AEE-108F-3D07-9917704AE773}"/>
              </a:ext>
            </a:extLst>
          </p:cNvPr>
          <p:cNvSpPr/>
          <p:nvPr/>
        </p:nvSpPr>
        <p:spPr>
          <a:xfrm>
            <a:off x="5378036" y="4263752"/>
            <a:ext cx="1413164" cy="2093508"/>
          </a:xfrm>
          <a:custGeom>
            <a:avLst/>
            <a:gdLst>
              <a:gd name="connsiteX0" fmla="*/ 1339273 w 1413164"/>
              <a:gd name="connsiteY0" fmla="*/ 0 h 2093508"/>
              <a:gd name="connsiteX1" fmla="*/ 1366982 w 1413164"/>
              <a:gd name="connsiteY1" fmla="*/ 203200 h 2093508"/>
              <a:gd name="connsiteX2" fmla="*/ 1394691 w 1413164"/>
              <a:gd name="connsiteY2" fmla="*/ 443346 h 2093508"/>
              <a:gd name="connsiteX3" fmla="*/ 1413164 w 1413164"/>
              <a:gd name="connsiteY3" fmla="*/ 517236 h 2093508"/>
              <a:gd name="connsiteX4" fmla="*/ 1403928 w 1413164"/>
              <a:gd name="connsiteY4" fmla="*/ 858982 h 2093508"/>
              <a:gd name="connsiteX5" fmla="*/ 1394691 w 1413164"/>
              <a:gd name="connsiteY5" fmla="*/ 914400 h 2093508"/>
              <a:gd name="connsiteX6" fmla="*/ 1366982 w 1413164"/>
              <a:gd name="connsiteY6" fmla="*/ 969818 h 2093508"/>
              <a:gd name="connsiteX7" fmla="*/ 1339273 w 1413164"/>
              <a:gd name="connsiteY7" fmla="*/ 997527 h 2093508"/>
              <a:gd name="connsiteX8" fmla="*/ 1320800 w 1413164"/>
              <a:gd name="connsiteY8" fmla="*/ 1145309 h 2093508"/>
              <a:gd name="connsiteX9" fmla="*/ 1330037 w 1413164"/>
              <a:gd name="connsiteY9" fmla="*/ 1597891 h 2093508"/>
              <a:gd name="connsiteX10" fmla="*/ 1339273 w 1413164"/>
              <a:gd name="connsiteY10" fmla="*/ 1653309 h 2093508"/>
              <a:gd name="connsiteX11" fmla="*/ 1357746 w 1413164"/>
              <a:gd name="connsiteY11" fmla="*/ 1764146 h 2093508"/>
              <a:gd name="connsiteX12" fmla="*/ 1376219 w 1413164"/>
              <a:gd name="connsiteY12" fmla="*/ 1976582 h 2093508"/>
              <a:gd name="connsiteX13" fmla="*/ 1265382 w 1413164"/>
              <a:gd name="connsiteY13" fmla="*/ 2087418 h 2093508"/>
              <a:gd name="connsiteX14" fmla="*/ 979055 w 1413164"/>
              <a:gd name="connsiteY14" fmla="*/ 2059709 h 2093508"/>
              <a:gd name="connsiteX15" fmla="*/ 914400 w 1413164"/>
              <a:gd name="connsiteY15" fmla="*/ 2041236 h 2093508"/>
              <a:gd name="connsiteX16" fmla="*/ 831273 w 1413164"/>
              <a:gd name="connsiteY16" fmla="*/ 2032000 h 2093508"/>
              <a:gd name="connsiteX17" fmla="*/ 489528 w 1413164"/>
              <a:gd name="connsiteY17" fmla="*/ 1985818 h 2093508"/>
              <a:gd name="connsiteX18" fmla="*/ 406400 w 1413164"/>
              <a:gd name="connsiteY18" fmla="*/ 1967346 h 2093508"/>
              <a:gd name="connsiteX19" fmla="*/ 175491 w 1413164"/>
              <a:gd name="connsiteY19" fmla="*/ 1948873 h 2093508"/>
              <a:gd name="connsiteX20" fmla="*/ 55419 w 1413164"/>
              <a:gd name="connsiteY20" fmla="*/ 1930400 h 2093508"/>
              <a:gd name="connsiteX21" fmla="*/ 0 w 1413164"/>
              <a:gd name="connsiteY21" fmla="*/ 1930400 h 20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13164" h="2093508">
                <a:moveTo>
                  <a:pt x="1339273" y="0"/>
                </a:moveTo>
                <a:cubicBezTo>
                  <a:pt x="1348509" y="67733"/>
                  <a:pt x="1360793" y="135121"/>
                  <a:pt x="1366982" y="203200"/>
                </a:cubicBezTo>
                <a:cubicBezTo>
                  <a:pt x="1374848" y="289721"/>
                  <a:pt x="1379383" y="355321"/>
                  <a:pt x="1394691" y="443346"/>
                </a:cubicBezTo>
                <a:cubicBezTo>
                  <a:pt x="1399041" y="468359"/>
                  <a:pt x="1407006" y="492606"/>
                  <a:pt x="1413164" y="517236"/>
                </a:cubicBezTo>
                <a:cubicBezTo>
                  <a:pt x="1410085" y="631151"/>
                  <a:pt x="1409223" y="745148"/>
                  <a:pt x="1403928" y="858982"/>
                </a:cubicBezTo>
                <a:cubicBezTo>
                  <a:pt x="1403058" y="877689"/>
                  <a:pt x="1400613" y="896634"/>
                  <a:pt x="1394691" y="914400"/>
                </a:cubicBezTo>
                <a:cubicBezTo>
                  <a:pt x="1388160" y="933993"/>
                  <a:pt x="1378438" y="952634"/>
                  <a:pt x="1366982" y="969818"/>
                </a:cubicBezTo>
                <a:cubicBezTo>
                  <a:pt x="1359736" y="980686"/>
                  <a:pt x="1348509" y="988291"/>
                  <a:pt x="1339273" y="997527"/>
                </a:cubicBezTo>
                <a:cubicBezTo>
                  <a:pt x="1324570" y="1056343"/>
                  <a:pt x="1320800" y="1062990"/>
                  <a:pt x="1320800" y="1145309"/>
                </a:cubicBezTo>
                <a:cubicBezTo>
                  <a:pt x="1320800" y="1296201"/>
                  <a:pt x="1324554" y="1447099"/>
                  <a:pt x="1330037" y="1597891"/>
                </a:cubicBezTo>
                <a:cubicBezTo>
                  <a:pt x="1330718" y="1616606"/>
                  <a:pt x="1335923" y="1634884"/>
                  <a:pt x="1339273" y="1653309"/>
                </a:cubicBezTo>
                <a:cubicBezTo>
                  <a:pt x="1348349" y="1703224"/>
                  <a:pt x="1352435" y="1708376"/>
                  <a:pt x="1357746" y="1764146"/>
                </a:cubicBezTo>
                <a:cubicBezTo>
                  <a:pt x="1395135" y="2156751"/>
                  <a:pt x="1345327" y="1698577"/>
                  <a:pt x="1376219" y="1976582"/>
                </a:cubicBezTo>
                <a:cubicBezTo>
                  <a:pt x="1339273" y="2013527"/>
                  <a:pt x="1315994" y="2074441"/>
                  <a:pt x="1265382" y="2087418"/>
                </a:cubicBezTo>
                <a:cubicBezTo>
                  <a:pt x="1200210" y="2104129"/>
                  <a:pt x="1066885" y="2083663"/>
                  <a:pt x="979055" y="2059709"/>
                </a:cubicBezTo>
                <a:cubicBezTo>
                  <a:pt x="957431" y="2053811"/>
                  <a:pt x="936430" y="2045367"/>
                  <a:pt x="914400" y="2041236"/>
                </a:cubicBezTo>
                <a:cubicBezTo>
                  <a:pt x="886998" y="2036098"/>
                  <a:pt x="858856" y="2036056"/>
                  <a:pt x="831273" y="2032000"/>
                </a:cubicBezTo>
                <a:cubicBezTo>
                  <a:pt x="509420" y="1984670"/>
                  <a:pt x="703886" y="2003682"/>
                  <a:pt x="489528" y="1985818"/>
                </a:cubicBezTo>
                <a:cubicBezTo>
                  <a:pt x="461819" y="1979661"/>
                  <a:pt x="434438" y="1971773"/>
                  <a:pt x="406400" y="1967346"/>
                </a:cubicBezTo>
                <a:cubicBezTo>
                  <a:pt x="355810" y="1959358"/>
                  <a:pt x="213530" y="1951409"/>
                  <a:pt x="175491" y="1948873"/>
                </a:cubicBezTo>
                <a:cubicBezTo>
                  <a:pt x="151168" y="1944819"/>
                  <a:pt x="77502" y="1932099"/>
                  <a:pt x="55419" y="1930400"/>
                </a:cubicBezTo>
                <a:cubicBezTo>
                  <a:pt x="37000" y="1928983"/>
                  <a:pt x="18473" y="1930400"/>
                  <a:pt x="0" y="1930400"/>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184" name="TextBox 183">
            <a:extLst>
              <a:ext uri="{FF2B5EF4-FFF2-40B4-BE49-F238E27FC236}">
                <a16:creationId xmlns:a16="http://schemas.microsoft.com/office/drawing/2014/main" id="{7A55FF88-4EB5-1FE6-68A2-98429D7C0E47}"/>
              </a:ext>
            </a:extLst>
          </p:cNvPr>
          <p:cNvSpPr txBox="1"/>
          <p:nvPr/>
        </p:nvSpPr>
        <p:spPr>
          <a:xfrm>
            <a:off x="5642122" y="4824065"/>
            <a:ext cx="193937" cy="307777"/>
          </a:xfrm>
          <a:prstGeom prst="rect">
            <a:avLst/>
          </a:prstGeom>
          <a:noFill/>
        </p:spPr>
        <p:txBody>
          <a:bodyPr wrap="square" rtlCol="0">
            <a:spAutoFit/>
          </a:bodyPr>
          <a:lstStyle/>
          <a:p>
            <a:pPr algn="l"/>
            <a:r>
              <a:rPr lang="en-GB" sz="1400" dirty="0"/>
              <a:t>6</a:t>
            </a:r>
          </a:p>
        </p:txBody>
      </p:sp>
      <p:sp>
        <p:nvSpPr>
          <p:cNvPr id="186" name="TextBox 185">
            <a:extLst>
              <a:ext uri="{FF2B5EF4-FFF2-40B4-BE49-F238E27FC236}">
                <a16:creationId xmlns:a16="http://schemas.microsoft.com/office/drawing/2014/main" id="{AAC7BFFF-E009-F588-9209-83BE5B019CA2}"/>
              </a:ext>
            </a:extLst>
          </p:cNvPr>
          <p:cNvSpPr txBox="1"/>
          <p:nvPr/>
        </p:nvSpPr>
        <p:spPr>
          <a:xfrm>
            <a:off x="6805555" y="4484968"/>
            <a:ext cx="193937" cy="307777"/>
          </a:xfrm>
          <a:prstGeom prst="rect">
            <a:avLst/>
          </a:prstGeom>
          <a:noFill/>
        </p:spPr>
        <p:txBody>
          <a:bodyPr wrap="square" rtlCol="0">
            <a:spAutoFit/>
          </a:bodyPr>
          <a:lstStyle/>
          <a:p>
            <a:pPr algn="l"/>
            <a:r>
              <a:rPr lang="en-GB" sz="1400" dirty="0"/>
              <a:t>7</a:t>
            </a:r>
          </a:p>
        </p:txBody>
      </p:sp>
      <p:sp>
        <p:nvSpPr>
          <p:cNvPr id="188" name="&quot;Not Allowed&quot; Symbol 187">
            <a:extLst>
              <a:ext uri="{FF2B5EF4-FFF2-40B4-BE49-F238E27FC236}">
                <a16:creationId xmlns:a16="http://schemas.microsoft.com/office/drawing/2014/main" id="{5C125467-7AC9-DEC6-D817-7DE4D797759D}"/>
              </a:ext>
            </a:extLst>
          </p:cNvPr>
          <p:cNvSpPr/>
          <p:nvPr/>
        </p:nvSpPr>
        <p:spPr>
          <a:xfrm>
            <a:off x="4237594" y="1947162"/>
            <a:ext cx="180945" cy="180945"/>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solidFill>
                <a:schemeClr val="tx1"/>
              </a:solidFill>
            </a:endParaRPr>
          </a:p>
        </p:txBody>
      </p:sp>
      <p:sp>
        <p:nvSpPr>
          <p:cNvPr id="189" name="&quot;Not Allowed&quot; Symbol 188">
            <a:extLst>
              <a:ext uri="{FF2B5EF4-FFF2-40B4-BE49-F238E27FC236}">
                <a16:creationId xmlns:a16="http://schemas.microsoft.com/office/drawing/2014/main" id="{8EE6853A-0734-FECB-3B9B-BDACA244D08B}"/>
              </a:ext>
            </a:extLst>
          </p:cNvPr>
          <p:cNvSpPr/>
          <p:nvPr/>
        </p:nvSpPr>
        <p:spPr>
          <a:xfrm>
            <a:off x="4964628" y="5853246"/>
            <a:ext cx="180945" cy="180945"/>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solidFill>
                <a:schemeClr val="tx1"/>
              </a:solidFill>
            </a:endParaRPr>
          </a:p>
        </p:txBody>
      </p:sp>
      <p:sp>
        <p:nvSpPr>
          <p:cNvPr id="191" name="&quot;Not Allowed&quot; Symbol 190">
            <a:extLst>
              <a:ext uri="{FF2B5EF4-FFF2-40B4-BE49-F238E27FC236}">
                <a16:creationId xmlns:a16="http://schemas.microsoft.com/office/drawing/2014/main" id="{25B9F4A9-5831-A916-CAB6-CEFBA11D3656}"/>
              </a:ext>
            </a:extLst>
          </p:cNvPr>
          <p:cNvSpPr/>
          <p:nvPr/>
        </p:nvSpPr>
        <p:spPr>
          <a:xfrm>
            <a:off x="6179769" y="5208142"/>
            <a:ext cx="180945" cy="180945"/>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solidFill>
                <a:schemeClr val="tx1"/>
              </a:solidFill>
            </a:endParaRPr>
          </a:p>
        </p:txBody>
      </p:sp>
      <p:sp>
        <p:nvSpPr>
          <p:cNvPr id="192" name="TextBox 191">
            <a:extLst>
              <a:ext uri="{FF2B5EF4-FFF2-40B4-BE49-F238E27FC236}">
                <a16:creationId xmlns:a16="http://schemas.microsoft.com/office/drawing/2014/main" id="{601384DD-5766-4334-9791-1B03ADB048B4}"/>
              </a:ext>
            </a:extLst>
          </p:cNvPr>
          <p:cNvSpPr txBox="1"/>
          <p:nvPr/>
        </p:nvSpPr>
        <p:spPr>
          <a:xfrm>
            <a:off x="3291561" y="2565893"/>
            <a:ext cx="485003" cy="307777"/>
          </a:xfrm>
          <a:prstGeom prst="rect">
            <a:avLst/>
          </a:prstGeom>
          <a:noFill/>
        </p:spPr>
        <p:txBody>
          <a:bodyPr wrap="square" rtlCol="0">
            <a:spAutoFit/>
          </a:bodyPr>
          <a:lstStyle/>
          <a:p>
            <a:pPr algn="l"/>
            <a:r>
              <a:rPr lang="en-GB" sz="1400" dirty="0"/>
              <a:t>[1]</a:t>
            </a:r>
          </a:p>
        </p:txBody>
      </p:sp>
      <p:sp>
        <p:nvSpPr>
          <p:cNvPr id="194" name="TextBox 193">
            <a:extLst>
              <a:ext uri="{FF2B5EF4-FFF2-40B4-BE49-F238E27FC236}">
                <a16:creationId xmlns:a16="http://schemas.microsoft.com/office/drawing/2014/main" id="{C4A4DD15-7151-8080-DE65-90110DC8B97E}"/>
              </a:ext>
            </a:extLst>
          </p:cNvPr>
          <p:cNvSpPr txBox="1"/>
          <p:nvPr/>
        </p:nvSpPr>
        <p:spPr>
          <a:xfrm>
            <a:off x="6132977" y="2555613"/>
            <a:ext cx="819723" cy="307777"/>
          </a:xfrm>
          <a:prstGeom prst="rect">
            <a:avLst/>
          </a:prstGeom>
          <a:noFill/>
        </p:spPr>
        <p:txBody>
          <a:bodyPr wrap="square" rtlCol="0">
            <a:spAutoFit/>
          </a:bodyPr>
          <a:lstStyle/>
          <a:p>
            <a:pPr algn="l"/>
            <a:r>
              <a:rPr lang="en-GB" sz="1400" dirty="0"/>
              <a:t>[1,2,3]</a:t>
            </a:r>
          </a:p>
        </p:txBody>
      </p:sp>
      <p:sp>
        <p:nvSpPr>
          <p:cNvPr id="195" name="TextBox 194">
            <a:extLst>
              <a:ext uri="{FF2B5EF4-FFF2-40B4-BE49-F238E27FC236}">
                <a16:creationId xmlns:a16="http://schemas.microsoft.com/office/drawing/2014/main" id="{A703912C-6C22-56B2-26C3-B6219ECF377A}"/>
              </a:ext>
            </a:extLst>
          </p:cNvPr>
          <p:cNvSpPr txBox="1"/>
          <p:nvPr/>
        </p:nvSpPr>
        <p:spPr>
          <a:xfrm>
            <a:off x="3614534" y="3357537"/>
            <a:ext cx="1151761" cy="307777"/>
          </a:xfrm>
          <a:prstGeom prst="rect">
            <a:avLst/>
          </a:prstGeom>
          <a:noFill/>
        </p:spPr>
        <p:txBody>
          <a:bodyPr wrap="square" rtlCol="0">
            <a:spAutoFit/>
          </a:bodyPr>
          <a:lstStyle/>
          <a:p>
            <a:pPr algn="l"/>
            <a:r>
              <a:rPr lang="en-GB" sz="1400" dirty="0"/>
              <a:t>[1,2,3,4,5]</a:t>
            </a:r>
          </a:p>
        </p:txBody>
      </p:sp>
      <p:sp>
        <p:nvSpPr>
          <p:cNvPr id="196" name="TextBox 195">
            <a:extLst>
              <a:ext uri="{FF2B5EF4-FFF2-40B4-BE49-F238E27FC236}">
                <a16:creationId xmlns:a16="http://schemas.microsoft.com/office/drawing/2014/main" id="{76A8C4F2-9700-A1D6-0AE8-630D62D407E6}"/>
              </a:ext>
            </a:extLst>
          </p:cNvPr>
          <p:cNvSpPr txBox="1"/>
          <p:nvPr/>
        </p:nvSpPr>
        <p:spPr>
          <a:xfrm>
            <a:off x="4497739" y="4056056"/>
            <a:ext cx="294037" cy="307777"/>
          </a:xfrm>
          <a:prstGeom prst="rect">
            <a:avLst/>
          </a:prstGeom>
          <a:noFill/>
        </p:spPr>
        <p:txBody>
          <a:bodyPr wrap="square" rtlCol="0">
            <a:spAutoFit/>
          </a:bodyPr>
          <a:lstStyle/>
          <a:p>
            <a:pPr algn="l"/>
            <a:r>
              <a:rPr lang="en-GB" sz="1400" dirty="0"/>
              <a:t>[]</a:t>
            </a:r>
          </a:p>
        </p:txBody>
      </p:sp>
      <p:sp>
        <p:nvSpPr>
          <p:cNvPr id="197" name="TextBox 196">
            <a:extLst>
              <a:ext uri="{FF2B5EF4-FFF2-40B4-BE49-F238E27FC236}">
                <a16:creationId xmlns:a16="http://schemas.microsoft.com/office/drawing/2014/main" id="{07A6786C-774F-4F4A-3E12-7B55EE8878BA}"/>
              </a:ext>
            </a:extLst>
          </p:cNvPr>
          <p:cNvSpPr txBox="1"/>
          <p:nvPr/>
        </p:nvSpPr>
        <p:spPr>
          <a:xfrm>
            <a:off x="4310255" y="5724042"/>
            <a:ext cx="669004" cy="307777"/>
          </a:xfrm>
          <a:prstGeom prst="rect">
            <a:avLst/>
          </a:prstGeom>
          <a:noFill/>
        </p:spPr>
        <p:txBody>
          <a:bodyPr wrap="square" rtlCol="0">
            <a:spAutoFit/>
          </a:bodyPr>
          <a:lstStyle/>
          <a:p>
            <a:pPr algn="l"/>
            <a:r>
              <a:rPr lang="en-GB" sz="1400" dirty="0"/>
              <a:t>[6]</a:t>
            </a:r>
          </a:p>
        </p:txBody>
      </p:sp>
      <p:sp>
        <p:nvSpPr>
          <p:cNvPr id="199" name="TextBox 198">
            <a:extLst>
              <a:ext uri="{FF2B5EF4-FFF2-40B4-BE49-F238E27FC236}">
                <a16:creationId xmlns:a16="http://schemas.microsoft.com/office/drawing/2014/main" id="{50CE9C4A-6AB0-3AAD-E041-0AD57D22E0D2}"/>
              </a:ext>
            </a:extLst>
          </p:cNvPr>
          <p:cNvSpPr txBox="1"/>
          <p:nvPr/>
        </p:nvSpPr>
        <p:spPr>
          <a:xfrm>
            <a:off x="5238684" y="3710436"/>
            <a:ext cx="294037" cy="307777"/>
          </a:xfrm>
          <a:prstGeom prst="rect">
            <a:avLst/>
          </a:prstGeom>
          <a:noFill/>
        </p:spPr>
        <p:txBody>
          <a:bodyPr wrap="square" rtlCol="0">
            <a:spAutoFit/>
          </a:bodyPr>
          <a:lstStyle/>
          <a:p>
            <a:pPr algn="l"/>
            <a:r>
              <a:rPr lang="en-GB" sz="1400" dirty="0"/>
              <a:t>[]</a:t>
            </a:r>
          </a:p>
        </p:txBody>
      </p:sp>
      <p:sp>
        <p:nvSpPr>
          <p:cNvPr id="200" name="TextBox 199">
            <a:extLst>
              <a:ext uri="{FF2B5EF4-FFF2-40B4-BE49-F238E27FC236}">
                <a16:creationId xmlns:a16="http://schemas.microsoft.com/office/drawing/2014/main" id="{CE4D64B4-4A2E-B7DC-866C-4F6893A5464F}"/>
              </a:ext>
            </a:extLst>
          </p:cNvPr>
          <p:cNvSpPr txBox="1"/>
          <p:nvPr/>
        </p:nvSpPr>
        <p:spPr>
          <a:xfrm>
            <a:off x="6239947" y="3815115"/>
            <a:ext cx="552227" cy="307777"/>
          </a:xfrm>
          <a:prstGeom prst="rect">
            <a:avLst/>
          </a:prstGeom>
          <a:noFill/>
        </p:spPr>
        <p:txBody>
          <a:bodyPr wrap="square" rtlCol="0">
            <a:spAutoFit/>
          </a:bodyPr>
          <a:lstStyle/>
          <a:p>
            <a:pPr algn="l"/>
            <a:r>
              <a:rPr lang="en-GB" sz="1400" dirty="0"/>
              <a:t>[11]</a:t>
            </a:r>
          </a:p>
        </p:txBody>
      </p:sp>
      <p:sp>
        <p:nvSpPr>
          <p:cNvPr id="201" name="TextBox 200">
            <a:extLst>
              <a:ext uri="{FF2B5EF4-FFF2-40B4-BE49-F238E27FC236}">
                <a16:creationId xmlns:a16="http://schemas.microsoft.com/office/drawing/2014/main" id="{8A5593ED-8B36-0B5F-9CD6-5AB9E9493D74}"/>
              </a:ext>
            </a:extLst>
          </p:cNvPr>
          <p:cNvSpPr txBox="1"/>
          <p:nvPr/>
        </p:nvSpPr>
        <p:spPr>
          <a:xfrm>
            <a:off x="6155779" y="4245474"/>
            <a:ext cx="294037" cy="307777"/>
          </a:xfrm>
          <a:prstGeom prst="rect">
            <a:avLst/>
          </a:prstGeom>
          <a:noFill/>
        </p:spPr>
        <p:txBody>
          <a:bodyPr wrap="square" rtlCol="0">
            <a:spAutoFit/>
          </a:bodyPr>
          <a:lstStyle/>
          <a:p>
            <a:pPr algn="l"/>
            <a:r>
              <a:rPr lang="en-GB" sz="1400" dirty="0"/>
              <a:t>[]</a:t>
            </a:r>
          </a:p>
        </p:txBody>
      </p:sp>
      <p:sp>
        <p:nvSpPr>
          <p:cNvPr id="202" name="TextBox 201">
            <a:extLst>
              <a:ext uri="{FF2B5EF4-FFF2-40B4-BE49-F238E27FC236}">
                <a16:creationId xmlns:a16="http://schemas.microsoft.com/office/drawing/2014/main" id="{359FFB79-B514-DBA9-5B4B-7255DE7A5655}"/>
              </a:ext>
            </a:extLst>
          </p:cNvPr>
          <p:cNvSpPr txBox="1"/>
          <p:nvPr/>
        </p:nvSpPr>
        <p:spPr>
          <a:xfrm>
            <a:off x="6729626" y="4222304"/>
            <a:ext cx="294037" cy="307777"/>
          </a:xfrm>
          <a:prstGeom prst="rect">
            <a:avLst/>
          </a:prstGeom>
          <a:noFill/>
        </p:spPr>
        <p:txBody>
          <a:bodyPr wrap="square" rtlCol="0">
            <a:spAutoFit/>
          </a:bodyPr>
          <a:lstStyle/>
          <a:p>
            <a:pPr algn="l"/>
            <a:r>
              <a:rPr lang="en-GB" sz="1400" dirty="0"/>
              <a:t>[]</a:t>
            </a:r>
          </a:p>
        </p:txBody>
      </p:sp>
      <p:sp>
        <p:nvSpPr>
          <p:cNvPr id="203" name="TextBox 202">
            <a:extLst>
              <a:ext uri="{FF2B5EF4-FFF2-40B4-BE49-F238E27FC236}">
                <a16:creationId xmlns:a16="http://schemas.microsoft.com/office/drawing/2014/main" id="{9BD8524D-41F4-C7C1-4348-C23264F48999}"/>
              </a:ext>
            </a:extLst>
          </p:cNvPr>
          <p:cNvSpPr txBox="1"/>
          <p:nvPr/>
        </p:nvSpPr>
        <p:spPr>
          <a:xfrm>
            <a:off x="5873019" y="5371454"/>
            <a:ext cx="516132" cy="307777"/>
          </a:xfrm>
          <a:prstGeom prst="rect">
            <a:avLst/>
          </a:prstGeom>
          <a:noFill/>
        </p:spPr>
        <p:txBody>
          <a:bodyPr wrap="square" rtlCol="0">
            <a:spAutoFit/>
          </a:bodyPr>
          <a:lstStyle/>
          <a:p>
            <a:pPr algn="l"/>
            <a:r>
              <a:rPr lang="en-GB" sz="1400" dirty="0"/>
              <a:t>[14]</a:t>
            </a:r>
          </a:p>
        </p:txBody>
      </p:sp>
      <p:sp>
        <p:nvSpPr>
          <p:cNvPr id="204" name="TextBox 203">
            <a:extLst>
              <a:ext uri="{FF2B5EF4-FFF2-40B4-BE49-F238E27FC236}">
                <a16:creationId xmlns:a16="http://schemas.microsoft.com/office/drawing/2014/main" id="{816506DB-A14B-A2E0-9159-D7659B6CE447}"/>
              </a:ext>
            </a:extLst>
          </p:cNvPr>
          <p:cNvSpPr txBox="1"/>
          <p:nvPr/>
        </p:nvSpPr>
        <p:spPr>
          <a:xfrm>
            <a:off x="6599493" y="5311785"/>
            <a:ext cx="1438214" cy="307777"/>
          </a:xfrm>
          <a:prstGeom prst="rect">
            <a:avLst/>
          </a:prstGeom>
          <a:noFill/>
        </p:spPr>
        <p:txBody>
          <a:bodyPr wrap="none" rtlCol="0">
            <a:spAutoFit/>
          </a:bodyPr>
          <a:lstStyle/>
          <a:p>
            <a:pPr algn="l"/>
            <a:r>
              <a:rPr lang="en-GB" sz="1400" dirty="0"/>
              <a:t>[11,13] + [14,15]</a:t>
            </a:r>
          </a:p>
        </p:txBody>
      </p:sp>
      <p:sp>
        <p:nvSpPr>
          <p:cNvPr id="205" name="TextBox 204">
            <a:extLst>
              <a:ext uri="{FF2B5EF4-FFF2-40B4-BE49-F238E27FC236}">
                <a16:creationId xmlns:a16="http://schemas.microsoft.com/office/drawing/2014/main" id="{13A10EAF-813B-863C-BB30-A183DC7F7753}"/>
              </a:ext>
            </a:extLst>
          </p:cNvPr>
          <p:cNvSpPr txBox="1"/>
          <p:nvPr/>
        </p:nvSpPr>
        <p:spPr>
          <a:xfrm>
            <a:off x="4904993" y="6341333"/>
            <a:ext cx="2252623" cy="307777"/>
          </a:xfrm>
          <a:prstGeom prst="rect">
            <a:avLst/>
          </a:prstGeom>
          <a:noFill/>
        </p:spPr>
        <p:txBody>
          <a:bodyPr wrap="square" rtlCol="0">
            <a:spAutoFit/>
          </a:bodyPr>
          <a:lstStyle/>
          <a:p>
            <a:r>
              <a:rPr lang="en-GB" sz="1400" dirty="0"/>
              <a:t>[11,13] + [14,15]+[16]</a:t>
            </a:r>
          </a:p>
        </p:txBody>
      </p:sp>
      <p:sp>
        <p:nvSpPr>
          <p:cNvPr id="207" name="TextBox 206">
            <a:extLst>
              <a:ext uri="{FF2B5EF4-FFF2-40B4-BE49-F238E27FC236}">
                <a16:creationId xmlns:a16="http://schemas.microsoft.com/office/drawing/2014/main" id="{AFFE0DC6-D431-40B3-2442-D6A3A3C44A9E}"/>
              </a:ext>
            </a:extLst>
          </p:cNvPr>
          <p:cNvSpPr txBox="1"/>
          <p:nvPr/>
        </p:nvSpPr>
        <p:spPr>
          <a:xfrm>
            <a:off x="8037707" y="6292527"/>
            <a:ext cx="2252623" cy="307777"/>
          </a:xfrm>
          <a:prstGeom prst="rect">
            <a:avLst/>
          </a:prstGeom>
          <a:noFill/>
        </p:spPr>
        <p:txBody>
          <a:bodyPr wrap="square" rtlCol="0">
            <a:spAutoFit/>
          </a:bodyPr>
          <a:lstStyle/>
          <a:p>
            <a:r>
              <a:rPr lang="en-GB" sz="1400" dirty="0"/>
              <a:t>[11,13] + [14,15]+[16]+[6]</a:t>
            </a:r>
          </a:p>
        </p:txBody>
      </p:sp>
      <p:sp>
        <p:nvSpPr>
          <p:cNvPr id="209" name="Arrow: Right 208">
            <a:extLst>
              <a:ext uri="{FF2B5EF4-FFF2-40B4-BE49-F238E27FC236}">
                <a16:creationId xmlns:a16="http://schemas.microsoft.com/office/drawing/2014/main" id="{39F81CA8-7824-2901-3E74-2A825589E331}"/>
              </a:ext>
            </a:extLst>
          </p:cNvPr>
          <p:cNvSpPr/>
          <p:nvPr/>
        </p:nvSpPr>
        <p:spPr>
          <a:xfrm rot="16200000" flipV="1">
            <a:off x="7372884" y="4897248"/>
            <a:ext cx="2093509" cy="148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0" name="Arrow: Right 209">
            <a:extLst>
              <a:ext uri="{FF2B5EF4-FFF2-40B4-BE49-F238E27FC236}">
                <a16:creationId xmlns:a16="http://schemas.microsoft.com/office/drawing/2014/main" id="{F60FE3CE-4129-57D5-9F7F-D7FEE4B77D3B}"/>
              </a:ext>
            </a:extLst>
          </p:cNvPr>
          <p:cNvSpPr/>
          <p:nvPr/>
        </p:nvSpPr>
        <p:spPr>
          <a:xfrm flipV="1">
            <a:off x="6961698" y="6409280"/>
            <a:ext cx="968464" cy="742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1" name="TextBox 210">
            <a:extLst>
              <a:ext uri="{FF2B5EF4-FFF2-40B4-BE49-F238E27FC236}">
                <a16:creationId xmlns:a16="http://schemas.microsoft.com/office/drawing/2014/main" id="{663D8326-848A-891C-3C68-9A1B233CCDFB}"/>
              </a:ext>
            </a:extLst>
          </p:cNvPr>
          <p:cNvSpPr txBox="1"/>
          <p:nvPr/>
        </p:nvSpPr>
        <p:spPr>
          <a:xfrm>
            <a:off x="6952700" y="3440600"/>
            <a:ext cx="2616439" cy="276999"/>
          </a:xfrm>
          <a:prstGeom prst="rect">
            <a:avLst/>
          </a:prstGeom>
          <a:noFill/>
        </p:spPr>
        <p:txBody>
          <a:bodyPr wrap="square" rtlCol="0">
            <a:spAutoFit/>
          </a:bodyPr>
          <a:lstStyle/>
          <a:p>
            <a:r>
              <a:rPr lang="en-GB" sz="1200" dirty="0"/>
              <a:t>[1,2,3,4,5]+[11,13] + [14,15]+[16]+[6]</a:t>
            </a:r>
          </a:p>
        </p:txBody>
      </p:sp>
      <p:sp>
        <p:nvSpPr>
          <p:cNvPr id="212" name="Arrow: Right 211">
            <a:extLst>
              <a:ext uri="{FF2B5EF4-FFF2-40B4-BE49-F238E27FC236}">
                <a16:creationId xmlns:a16="http://schemas.microsoft.com/office/drawing/2014/main" id="{71AF4AD4-6B6C-0871-BD35-66F1D8628198}"/>
              </a:ext>
            </a:extLst>
          </p:cNvPr>
          <p:cNvSpPr/>
          <p:nvPr/>
        </p:nvSpPr>
        <p:spPr>
          <a:xfrm rot="16200000" flipV="1">
            <a:off x="7199354" y="2021286"/>
            <a:ext cx="2093509" cy="148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3" name="TextBox 212">
            <a:extLst>
              <a:ext uri="{FF2B5EF4-FFF2-40B4-BE49-F238E27FC236}">
                <a16:creationId xmlns:a16="http://schemas.microsoft.com/office/drawing/2014/main" id="{AF490280-A944-76B3-8F39-82A0BDA137F6}"/>
              </a:ext>
            </a:extLst>
          </p:cNvPr>
          <p:cNvSpPr txBox="1"/>
          <p:nvPr/>
        </p:nvSpPr>
        <p:spPr>
          <a:xfrm>
            <a:off x="6779170" y="564638"/>
            <a:ext cx="2616439" cy="276999"/>
          </a:xfrm>
          <a:prstGeom prst="rect">
            <a:avLst/>
          </a:prstGeom>
          <a:noFill/>
        </p:spPr>
        <p:txBody>
          <a:bodyPr wrap="square" rtlCol="0">
            <a:spAutoFit/>
          </a:bodyPr>
          <a:lstStyle/>
          <a:p>
            <a:r>
              <a:rPr lang="en-GB" sz="1200" dirty="0"/>
              <a:t>[1,2,3,4,5]+[11,13] + [14,15]+[16]+[6]</a:t>
            </a:r>
          </a:p>
        </p:txBody>
      </p:sp>
    </p:spTree>
    <p:extLst>
      <p:ext uri="{BB962C8B-B14F-4D97-AF65-F5344CB8AC3E}">
        <p14:creationId xmlns:p14="http://schemas.microsoft.com/office/powerpoint/2010/main" val="2906780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4F2B058-AF84-D4B0-5FD1-1DF25512DF28}"/>
              </a:ext>
            </a:extLst>
          </p:cNvPr>
          <p:cNvSpPr/>
          <p:nvPr/>
        </p:nvSpPr>
        <p:spPr>
          <a:xfrm rot="9303263">
            <a:off x="3831667" y="15240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5" name="Oval 4">
            <a:extLst>
              <a:ext uri="{FF2B5EF4-FFF2-40B4-BE49-F238E27FC236}">
                <a16:creationId xmlns:a16="http://schemas.microsoft.com/office/drawing/2014/main" id="{058534C5-6E5E-9032-6FF2-0FB09A525010}"/>
              </a:ext>
            </a:extLst>
          </p:cNvPr>
          <p:cNvSpPr/>
          <p:nvPr/>
        </p:nvSpPr>
        <p:spPr>
          <a:xfrm rot="9303263">
            <a:off x="3984067" y="16764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6" name="Oval 5">
            <a:extLst>
              <a:ext uri="{FF2B5EF4-FFF2-40B4-BE49-F238E27FC236}">
                <a16:creationId xmlns:a16="http://schemas.microsoft.com/office/drawing/2014/main" id="{07C7EB70-CBC7-1815-A2CE-64DE0397E5C9}"/>
              </a:ext>
            </a:extLst>
          </p:cNvPr>
          <p:cNvSpPr/>
          <p:nvPr/>
        </p:nvSpPr>
        <p:spPr>
          <a:xfrm rot="9303263">
            <a:off x="4136467" y="18288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7" name="Oval 6">
            <a:extLst>
              <a:ext uri="{FF2B5EF4-FFF2-40B4-BE49-F238E27FC236}">
                <a16:creationId xmlns:a16="http://schemas.microsoft.com/office/drawing/2014/main" id="{F077C2DC-DFF8-A1C8-94F2-DBF11962A842}"/>
              </a:ext>
            </a:extLst>
          </p:cNvPr>
          <p:cNvSpPr/>
          <p:nvPr/>
        </p:nvSpPr>
        <p:spPr>
          <a:xfrm rot="9303263">
            <a:off x="4288867" y="19812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8" name="Oval 7">
            <a:extLst>
              <a:ext uri="{FF2B5EF4-FFF2-40B4-BE49-F238E27FC236}">
                <a16:creationId xmlns:a16="http://schemas.microsoft.com/office/drawing/2014/main" id="{496E1F33-21BA-703A-6633-308C8834D19C}"/>
              </a:ext>
            </a:extLst>
          </p:cNvPr>
          <p:cNvSpPr/>
          <p:nvPr/>
        </p:nvSpPr>
        <p:spPr>
          <a:xfrm rot="9303263">
            <a:off x="4441267" y="21336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9" name="Oval 8">
            <a:extLst>
              <a:ext uri="{FF2B5EF4-FFF2-40B4-BE49-F238E27FC236}">
                <a16:creationId xmlns:a16="http://schemas.microsoft.com/office/drawing/2014/main" id="{114526BA-9D9A-4AE7-91FE-13DEC5E36ACF}"/>
              </a:ext>
            </a:extLst>
          </p:cNvPr>
          <p:cNvSpPr/>
          <p:nvPr/>
        </p:nvSpPr>
        <p:spPr>
          <a:xfrm rot="9303263">
            <a:off x="4593667" y="22860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0" name="Oval 9">
            <a:extLst>
              <a:ext uri="{FF2B5EF4-FFF2-40B4-BE49-F238E27FC236}">
                <a16:creationId xmlns:a16="http://schemas.microsoft.com/office/drawing/2014/main" id="{AA5886AB-F4AE-8A1A-612A-D82B61BFB081}"/>
              </a:ext>
            </a:extLst>
          </p:cNvPr>
          <p:cNvSpPr/>
          <p:nvPr/>
        </p:nvSpPr>
        <p:spPr>
          <a:xfrm rot="9303263">
            <a:off x="5170550" y="239602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1" name="Oval 10">
            <a:extLst>
              <a:ext uri="{FF2B5EF4-FFF2-40B4-BE49-F238E27FC236}">
                <a16:creationId xmlns:a16="http://schemas.microsoft.com/office/drawing/2014/main" id="{9DD51645-48AE-3C05-212E-71A56892CC98}"/>
              </a:ext>
            </a:extLst>
          </p:cNvPr>
          <p:cNvSpPr/>
          <p:nvPr/>
        </p:nvSpPr>
        <p:spPr>
          <a:xfrm rot="9303263">
            <a:off x="4627028" y="281247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2" name="Oval 11">
            <a:extLst>
              <a:ext uri="{FF2B5EF4-FFF2-40B4-BE49-F238E27FC236}">
                <a16:creationId xmlns:a16="http://schemas.microsoft.com/office/drawing/2014/main" id="{D3F520A9-8B94-CA81-13AB-945295A8432D}"/>
              </a:ext>
            </a:extLst>
          </p:cNvPr>
          <p:cNvSpPr/>
          <p:nvPr/>
        </p:nvSpPr>
        <p:spPr>
          <a:xfrm rot="9303263">
            <a:off x="5050867" y="27432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3" name="Oval 12">
            <a:extLst>
              <a:ext uri="{FF2B5EF4-FFF2-40B4-BE49-F238E27FC236}">
                <a16:creationId xmlns:a16="http://schemas.microsoft.com/office/drawing/2014/main" id="{0D9E0138-CFDF-F8EB-36CD-3E624D2E5968}"/>
              </a:ext>
            </a:extLst>
          </p:cNvPr>
          <p:cNvSpPr/>
          <p:nvPr/>
        </p:nvSpPr>
        <p:spPr>
          <a:xfrm rot="9303263">
            <a:off x="5120139" y="32696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4" name="Oval 13">
            <a:extLst>
              <a:ext uri="{FF2B5EF4-FFF2-40B4-BE49-F238E27FC236}">
                <a16:creationId xmlns:a16="http://schemas.microsoft.com/office/drawing/2014/main" id="{680CCCFE-A9D0-7CCA-9617-0472104F8FB9}"/>
              </a:ext>
            </a:extLst>
          </p:cNvPr>
          <p:cNvSpPr/>
          <p:nvPr/>
        </p:nvSpPr>
        <p:spPr>
          <a:xfrm rot="9303263">
            <a:off x="5355667" y="30480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5" name="Oval 14">
            <a:extLst>
              <a:ext uri="{FF2B5EF4-FFF2-40B4-BE49-F238E27FC236}">
                <a16:creationId xmlns:a16="http://schemas.microsoft.com/office/drawing/2014/main" id="{5AE01B91-4474-F592-D91D-EAEEA6B465DC}"/>
              </a:ext>
            </a:extLst>
          </p:cNvPr>
          <p:cNvSpPr/>
          <p:nvPr/>
        </p:nvSpPr>
        <p:spPr>
          <a:xfrm rot="9303263">
            <a:off x="5655848" y="2447635"/>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6" name="Oval 15">
            <a:extLst>
              <a:ext uri="{FF2B5EF4-FFF2-40B4-BE49-F238E27FC236}">
                <a16:creationId xmlns:a16="http://schemas.microsoft.com/office/drawing/2014/main" id="{206E18CE-A012-B573-D619-34870ED5A4C1}"/>
              </a:ext>
            </a:extLst>
          </p:cNvPr>
          <p:cNvSpPr/>
          <p:nvPr/>
        </p:nvSpPr>
        <p:spPr>
          <a:xfrm rot="9303263">
            <a:off x="5355667" y="35698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7" name="Oval 16">
            <a:extLst>
              <a:ext uri="{FF2B5EF4-FFF2-40B4-BE49-F238E27FC236}">
                <a16:creationId xmlns:a16="http://schemas.microsoft.com/office/drawing/2014/main" id="{B86763B9-3644-8FD8-68E3-5B42404530F8}"/>
              </a:ext>
            </a:extLst>
          </p:cNvPr>
          <p:cNvSpPr/>
          <p:nvPr/>
        </p:nvSpPr>
        <p:spPr>
          <a:xfrm rot="9303263">
            <a:off x="5508067" y="37222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8" name="Oval 17">
            <a:extLst>
              <a:ext uri="{FF2B5EF4-FFF2-40B4-BE49-F238E27FC236}">
                <a16:creationId xmlns:a16="http://schemas.microsoft.com/office/drawing/2014/main" id="{DF0B4ABE-BACB-2755-9A9F-9D4A3E68F670}"/>
              </a:ext>
            </a:extLst>
          </p:cNvPr>
          <p:cNvSpPr/>
          <p:nvPr/>
        </p:nvSpPr>
        <p:spPr>
          <a:xfrm rot="9303263">
            <a:off x="5660467" y="38746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9" name="Oval 18">
            <a:extLst>
              <a:ext uri="{FF2B5EF4-FFF2-40B4-BE49-F238E27FC236}">
                <a16:creationId xmlns:a16="http://schemas.microsoft.com/office/drawing/2014/main" id="{D2504CBC-FA93-A909-84F3-59D7D061DC46}"/>
              </a:ext>
            </a:extLst>
          </p:cNvPr>
          <p:cNvSpPr/>
          <p:nvPr/>
        </p:nvSpPr>
        <p:spPr>
          <a:xfrm rot="9303263">
            <a:off x="5812867" y="40270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 name="Oval 19">
            <a:extLst>
              <a:ext uri="{FF2B5EF4-FFF2-40B4-BE49-F238E27FC236}">
                <a16:creationId xmlns:a16="http://schemas.microsoft.com/office/drawing/2014/main" id="{CD0472E8-8AFC-43BA-3C72-5F8361754477}"/>
              </a:ext>
            </a:extLst>
          </p:cNvPr>
          <p:cNvSpPr/>
          <p:nvPr/>
        </p:nvSpPr>
        <p:spPr>
          <a:xfrm rot="9303263">
            <a:off x="5965267" y="41794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 name="Oval 20">
            <a:extLst>
              <a:ext uri="{FF2B5EF4-FFF2-40B4-BE49-F238E27FC236}">
                <a16:creationId xmlns:a16="http://schemas.microsoft.com/office/drawing/2014/main" id="{53A2246D-0379-6FC1-6AF8-E46920F236EE}"/>
              </a:ext>
            </a:extLst>
          </p:cNvPr>
          <p:cNvSpPr/>
          <p:nvPr/>
        </p:nvSpPr>
        <p:spPr>
          <a:xfrm rot="9303263">
            <a:off x="6117667" y="43318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 name="Oval 21">
            <a:extLst>
              <a:ext uri="{FF2B5EF4-FFF2-40B4-BE49-F238E27FC236}">
                <a16:creationId xmlns:a16="http://schemas.microsoft.com/office/drawing/2014/main" id="{BDC74C32-55CB-1939-BDA0-EF6636BF2B3C}"/>
              </a:ext>
            </a:extLst>
          </p:cNvPr>
          <p:cNvSpPr/>
          <p:nvPr/>
        </p:nvSpPr>
        <p:spPr>
          <a:xfrm rot="9303263">
            <a:off x="5849812" y="26600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3" name="Oval 22">
            <a:extLst>
              <a:ext uri="{FF2B5EF4-FFF2-40B4-BE49-F238E27FC236}">
                <a16:creationId xmlns:a16="http://schemas.microsoft.com/office/drawing/2014/main" id="{95F11690-9895-F2D1-2928-177AAB976492}"/>
              </a:ext>
            </a:extLst>
          </p:cNvPr>
          <p:cNvSpPr/>
          <p:nvPr/>
        </p:nvSpPr>
        <p:spPr>
          <a:xfrm rot="9303263">
            <a:off x="6002212" y="28124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4" name="Oval 23">
            <a:extLst>
              <a:ext uri="{FF2B5EF4-FFF2-40B4-BE49-F238E27FC236}">
                <a16:creationId xmlns:a16="http://schemas.microsoft.com/office/drawing/2014/main" id="{E822F8F2-B388-94FE-E6F1-EB517505ACCD}"/>
              </a:ext>
            </a:extLst>
          </p:cNvPr>
          <p:cNvSpPr/>
          <p:nvPr/>
        </p:nvSpPr>
        <p:spPr>
          <a:xfrm rot="9303263">
            <a:off x="6154612" y="29648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5" name="Oval 24">
            <a:extLst>
              <a:ext uri="{FF2B5EF4-FFF2-40B4-BE49-F238E27FC236}">
                <a16:creationId xmlns:a16="http://schemas.microsoft.com/office/drawing/2014/main" id="{CE054A79-8766-7B15-275F-6CDE2F3E813C}"/>
              </a:ext>
            </a:extLst>
          </p:cNvPr>
          <p:cNvSpPr/>
          <p:nvPr/>
        </p:nvSpPr>
        <p:spPr>
          <a:xfrm rot="9303263">
            <a:off x="6307012" y="31172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6" name="Oval 25">
            <a:extLst>
              <a:ext uri="{FF2B5EF4-FFF2-40B4-BE49-F238E27FC236}">
                <a16:creationId xmlns:a16="http://schemas.microsoft.com/office/drawing/2014/main" id="{D44EE92A-BCB4-1467-A6D1-0583E6838523}"/>
              </a:ext>
            </a:extLst>
          </p:cNvPr>
          <p:cNvSpPr/>
          <p:nvPr/>
        </p:nvSpPr>
        <p:spPr>
          <a:xfrm rot="9303263">
            <a:off x="6459412" y="32696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28" name="Straight Connector 27">
            <a:extLst>
              <a:ext uri="{FF2B5EF4-FFF2-40B4-BE49-F238E27FC236}">
                <a16:creationId xmlns:a16="http://schemas.microsoft.com/office/drawing/2014/main" id="{E13F89B7-63DB-F746-970A-A6B90EEFB54B}"/>
              </a:ext>
            </a:extLst>
          </p:cNvPr>
          <p:cNvCxnSpPr/>
          <p:nvPr/>
        </p:nvCxnSpPr>
        <p:spPr>
          <a:xfrm>
            <a:off x="2900218" y="665018"/>
            <a:ext cx="4682837" cy="4331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ACEF9BD0-2139-AEEA-D175-4B47333A83A5}"/>
              </a:ext>
            </a:extLst>
          </p:cNvPr>
          <p:cNvCxnSpPr>
            <a:stCxn id="9" idx="7"/>
            <a:endCxn id="11" idx="3"/>
          </p:cNvCxnSpPr>
          <p:nvPr/>
        </p:nvCxnSpPr>
        <p:spPr>
          <a:xfrm>
            <a:off x="4634493" y="2410012"/>
            <a:ext cx="71782" cy="407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D1A9929-D0C9-2ED3-442D-1230967B471E}"/>
              </a:ext>
            </a:extLst>
          </p:cNvPr>
          <p:cNvCxnSpPr>
            <a:cxnSpLocks/>
            <a:stCxn id="9" idx="6"/>
            <a:endCxn id="10" idx="5"/>
          </p:cNvCxnSpPr>
          <p:nvPr/>
        </p:nvCxnSpPr>
        <p:spPr>
          <a:xfrm>
            <a:off x="4599268" y="2375975"/>
            <a:ext cx="573545" cy="61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2CD9C1C-2E67-51FF-F585-ADC3526E63A0}"/>
              </a:ext>
            </a:extLst>
          </p:cNvPr>
          <p:cNvSpPr txBox="1"/>
          <p:nvPr/>
        </p:nvSpPr>
        <p:spPr>
          <a:xfrm>
            <a:off x="2124364" y="461818"/>
            <a:ext cx="988291" cy="307777"/>
          </a:xfrm>
          <a:prstGeom prst="rect">
            <a:avLst/>
          </a:prstGeom>
          <a:noFill/>
        </p:spPr>
        <p:txBody>
          <a:bodyPr wrap="square" rtlCol="0">
            <a:spAutoFit/>
          </a:bodyPr>
          <a:lstStyle/>
          <a:p>
            <a:pPr algn="l"/>
            <a:r>
              <a:rPr lang="en-GB" sz="1400" dirty="0"/>
              <a:t>TOP</a:t>
            </a:r>
          </a:p>
        </p:txBody>
      </p:sp>
      <p:sp>
        <p:nvSpPr>
          <p:cNvPr id="34" name="TextBox 33">
            <a:extLst>
              <a:ext uri="{FF2B5EF4-FFF2-40B4-BE49-F238E27FC236}">
                <a16:creationId xmlns:a16="http://schemas.microsoft.com/office/drawing/2014/main" id="{ECE67B0D-5C62-73EB-D552-EA692EFACF4C}"/>
              </a:ext>
            </a:extLst>
          </p:cNvPr>
          <p:cNvSpPr txBox="1"/>
          <p:nvPr/>
        </p:nvSpPr>
        <p:spPr>
          <a:xfrm>
            <a:off x="7583055" y="4996873"/>
            <a:ext cx="860877" cy="307777"/>
          </a:xfrm>
          <a:prstGeom prst="rect">
            <a:avLst/>
          </a:prstGeom>
          <a:noFill/>
        </p:spPr>
        <p:txBody>
          <a:bodyPr wrap="none" rtlCol="0">
            <a:spAutoFit/>
          </a:bodyPr>
          <a:lstStyle/>
          <a:p>
            <a:pPr algn="l"/>
            <a:r>
              <a:rPr lang="en-GB" sz="1400" dirty="0"/>
              <a:t>BOTTOM</a:t>
            </a:r>
          </a:p>
        </p:txBody>
      </p:sp>
    </p:spTree>
    <p:extLst>
      <p:ext uri="{BB962C8B-B14F-4D97-AF65-F5344CB8AC3E}">
        <p14:creationId xmlns:p14="http://schemas.microsoft.com/office/powerpoint/2010/main" val="184254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D9AC-8267-C17A-0213-7D0D12241AB2}"/>
              </a:ext>
            </a:extLst>
          </p:cNvPr>
          <p:cNvSpPr>
            <a:spLocks noGrp="1"/>
          </p:cNvSpPr>
          <p:nvPr>
            <p:ph type="title"/>
          </p:nvPr>
        </p:nvSpPr>
        <p:spPr/>
        <p:txBody>
          <a:bodyPr/>
          <a:lstStyle/>
          <a:p>
            <a:r>
              <a:rPr lang="en-GB" dirty="0"/>
              <a:t>Analysis</a:t>
            </a:r>
          </a:p>
        </p:txBody>
      </p:sp>
      <p:sp>
        <p:nvSpPr>
          <p:cNvPr id="17" name="Rectangle: Rounded Corners 16">
            <a:extLst>
              <a:ext uri="{FF2B5EF4-FFF2-40B4-BE49-F238E27FC236}">
                <a16:creationId xmlns:a16="http://schemas.microsoft.com/office/drawing/2014/main" id="{DA28CAFF-005C-DF2D-818B-141187EF887A}"/>
              </a:ext>
            </a:extLst>
          </p:cNvPr>
          <p:cNvSpPr/>
          <p:nvPr/>
        </p:nvSpPr>
        <p:spPr>
          <a:xfrm>
            <a:off x="1588655" y="151671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Business</a:t>
            </a:r>
          </a:p>
          <a:p>
            <a:pPr marL="285750" lvl="1" indent="-285750" defTabSz="1333500">
              <a:lnSpc>
                <a:spcPct val="90000"/>
              </a:lnSpc>
              <a:spcBef>
                <a:spcPct val="0"/>
              </a:spcBef>
              <a:spcAft>
                <a:spcPct val="15000"/>
              </a:spcAft>
              <a:buChar char="•"/>
            </a:pPr>
            <a:r>
              <a:rPr lang="en-GB" sz="1200" dirty="0"/>
              <a:t>Why do we need it</a:t>
            </a:r>
          </a:p>
          <a:p>
            <a:pPr marL="285750" lvl="1" indent="-285750" defTabSz="1333500">
              <a:lnSpc>
                <a:spcPct val="90000"/>
              </a:lnSpc>
              <a:spcBef>
                <a:spcPct val="0"/>
              </a:spcBef>
              <a:spcAft>
                <a:spcPct val="15000"/>
              </a:spcAft>
              <a:buChar char="•"/>
            </a:pPr>
            <a:r>
              <a:rPr lang="en-GB" sz="1200" dirty="0"/>
              <a:t>Who uses it</a:t>
            </a:r>
          </a:p>
          <a:p>
            <a:pPr marL="285750" lvl="1" indent="-285750" defTabSz="1333500">
              <a:lnSpc>
                <a:spcPct val="90000"/>
              </a:lnSpc>
              <a:spcBef>
                <a:spcPct val="0"/>
              </a:spcBef>
              <a:spcAft>
                <a:spcPct val="15000"/>
              </a:spcAft>
              <a:buChar char="•"/>
            </a:pPr>
            <a:r>
              <a:rPr lang="en-GB" sz="1200" dirty="0"/>
              <a:t>What do we get out of it</a:t>
            </a:r>
          </a:p>
          <a:p>
            <a:pPr algn="ctr"/>
            <a:endParaRPr lang="en-GB" dirty="0"/>
          </a:p>
        </p:txBody>
      </p:sp>
      <p:sp>
        <p:nvSpPr>
          <p:cNvPr id="18" name="Rectangle: Rounded Corners 17">
            <a:extLst>
              <a:ext uri="{FF2B5EF4-FFF2-40B4-BE49-F238E27FC236}">
                <a16:creationId xmlns:a16="http://schemas.microsoft.com/office/drawing/2014/main" id="{9C29A506-2403-88AC-BDFA-6C0F79003D72}"/>
              </a:ext>
            </a:extLst>
          </p:cNvPr>
          <p:cNvSpPr/>
          <p:nvPr/>
        </p:nvSpPr>
        <p:spPr>
          <a:xfrm>
            <a:off x="7627591" y="151671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Domain</a:t>
            </a:r>
          </a:p>
          <a:p>
            <a:pPr marL="285750" lvl="1" indent="-285750" defTabSz="1333500">
              <a:lnSpc>
                <a:spcPct val="90000"/>
              </a:lnSpc>
              <a:spcBef>
                <a:spcPct val="0"/>
              </a:spcBef>
              <a:spcAft>
                <a:spcPct val="15000"/>
              </a:spcAft>
              <a:buChar char="•"/>
            </a:pPr>
            <a:r>
              <a:rPr lang="en-GB" sz="1200" dirty="0"/>
              <a:t>What are we working with</a:t>
            </a:r>
          </a:p>
          <a:p>
            <a:pPr marL="285750" lvl="1" indent="-285750" defTabSz="1333500">
              <a:lnSpc>
                <a:spcPct val="90000"/>
              </a:lnSpc>
              <a:spcBef>
                <a:spcPct val="0"/>
              </a:spcBef>
              <a:spcAft>
                <a:spcPct val="15000"/>
              </a:spcAft>
              <a:buChar char="•"/>
            </a:pPr>
            <a:r>
              <a:rPr lang="en-GB" sz="1200" dirty="0"/>
              <a:t>What’s the data mean</a:t>
            </a:r>
          </a:p>
          <a:p>
            <a:pPr marL="285750" lvl="1" indent="-285750" defTabSz="1333500">
              <a:lnSpc>
                <a:spcPct val="90000"/>
              </a:lnSpc>
              <a:spcBef>
                <a:spcPct val="0"/>
              </a:spcBef>
              <a:spcAft>
                <a:spcPct val="15000"/>
              </a:spcAft>
              <a:buChar char="•"/>
            </a:pPr>
            <a:r>
              <a:rPr lang="en-GB" sz="1200" dirty="0"/>
              <a:t>Do we understand it</a:t>
            </a:r>
          </a:p>
          <a:p>
            <a:pPr marL="285750" lvl="1" indent="-285750" defTabSz="1333500">
              <a:lnSpc>
                <a:spcPct val="90000"/>
              </a:lnSpc>
              <a:spcBef>
                <a:spcPct val="0"/>
              </a:spcBef>
              <a:spcAft>
                <a:spcPct val="15000"/>
              </a:spcAft>
              <a:buChar char="•"/>
            </a:pPr>
            <a:r>
              <a:rPr lang="en-GB" sz="1200" dirty="0"/>
              <a:t>Does it work</a:t>
            </a:r>
          </a:p>
          <a:p>
            <a:pPr algn="ctr"/>
            <a:endParaRPr lang="en-GB" dirty="0"/>
          </a:p>
        </p:txBody>
      </p:sp>
      <p:sp>
        <p:nvSpPr>
          <p:cNvPr id="19" name="Rectangle: Rounded Corners 18">
            <a:extLst>
              <a:ext uri="{FF2B5EF4-FFF2-40B4-BE49-F238E27FC236}">
                <a16:creationId xmlns:a16="http://schemas.microsoft.com/office/drawing/2014/main" id="{68220A0C-F364-876F-E699-D9EEDEB668F0}"/>
              </a:ext>
            </a:extLst>
          </p:cNvPr>
          <p:cNvSpPr/>
          <p:nvPr/>
        </p:nvSpPr>
        <p:spPr>
          <a:xfrm>
            <a:off x="1588655" y="410383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Technical</a:t>
            </a:r>
          </a:p>
          <a:p>
            <a:pPr marL="285750" lvl="1" indent="-285750" defTabSz="1333500">
              <a:lnSpc>
                <a:spcPct val="90000"/>
              </a:lnSpc>
              <a:spcBef>
                <a:spcPct val="0"/>
              </a:spcBef>
              <a:spcAft>
                <a:spcPct val="15000"/>
              </a:spcAft>
              <a:buChar char="•"/>
            </a:pPr>
            <a:r>
              <a:rPr lang="en-GB" sz="1200" dirty="0"/>
              <a:t>Tech stack and protocols</a:t>
            </a:r>
          </a:p>
          <a:p>
            <a:pPr marL="285750" lvl="1" indent="-285750" defTabSz="1333500">
              <a:lnSpc>
                <a:spcPct val="90000"/>
              </a:lnSpc>
              <a:spcBef>
                <a:spcPct val="0"/>
              </a:spcBef>
              <a:spcAft>
                <a:spcPct val="15000"/>
              </a:spcAft>
              <a:buChar char="•"/>
            </a:pPr>
            <a:r>
              <a:rPr lang="en-GB" sz="1200" dirty="0"/>
              <a:t>How fast</a:t>
            </a:r>
          </a:p>
          <a:p>
            <a:pPr marL="285750" lvl="1" indent="-285750" defTabSz="1333500">
              <a:lnSpc>
                <a:spcPct val="90000"/>
              </a:lnSpc>
              <a:spcBef>
                <a:spcPct val="0"/>
              </a:spcBef>
              <a:spcAft>
                <a:spcPct val="15000"/>
              </a:spcAft>
              <a:buChar char="•"/>
            </a:pPr>
            <a:r>
              <a:rPr lang="en-GB" sz="1200" dirty="0"/>
              <a:t>Scaling</a:t>
            </a:r>
          </a:p>
          <a:p>
            <a:pPr marL="285750" lvl="1" indent="-285750" defTabSz="1333500">
              <a:lnSpc>
                <a:spcPct val="90000"/>
              </a:lnSpc>
              <a:spcBef>
                <a:spcPct val="0"/>
              </a:spcBef>
              <a:spcAft>
                <a:spcPct val="15000"/>
              </a:spcAft>
              <a:buChar char="•"/>
            </a:pPr>
            <a:r>
              <a:rPr lang="en-GB" sz="1200" dirty="0"/>
              <a:t>Failover</a:t>
            </a:r>
          </a:p>
          <a:p>
            <a:pPr marL="285750" lvl="1" indent="-285750" defTabSz="1333500">
              <a:lnSpc>
                <a:spcPct val="90000"/>
              </a:lnSpc>
              <a:spcBef>
                <a:spcPct val="0"/>
              </a:spcBef>
              <a:spcAft>
                <a:spcPct val="15000"/>
              </a:spcAft>
              <a:buChar char="•"/>
            </a:pPr>
            <a:r>
              <a:rPr lang="en-GB" sz="1200" dirty="0"/>
              <a:t>Security</a:t>
            </a:r>
          </a:p>
          <a:p>
            <a:pPr marL="285750" lvl="1" indent="-285750" defTabSz="1333500">
              <a:lnSpc>
                <a:spcPct val="90000"/>
              </a:lnSpc>
              <a:spcBef>
                <a:spcPct val="0"/>
              </a:spcBef>
              <a:spcAft>
                <a:spcPct val="15000"/>
              </a:spcAft>
              <a:buChar char="•"/>
            </a:pPr>
            <a:r>
              <a:rPr lang="en-GB" sz="1200" dirty="0"/>
              <a:t>Logging</a:t>
            </a:r>
          </a:p>
          <a:p>
            <a:pPr algn="ctr"/>
            <a:endParaRPr lang="en-GB" dirty="0"/>
          </a:p>
        </p:txBody>
      </p:sp>
      <p:sp>
        <p:nvSpPr>
          <p:cNvPr id="20" name="Rectangle: Rounded Corners 19">
            <a:extLst>
              <a:ext uri="{FF2B5EF4-FFF2-40B4-BE49-F238E27FC236}">
                <a16:creationId xmlns:a16="http://schemas.microsoft.com/office/drawing/2014/main" id="{2C7D171A-FB0C-AE58-01A9-21DB36923BE4}"/>
              </a:ext>
            </a:extLst>
          </p:cNvPr>
          <p:cNvSpPr/>
          <p:nvPr/>
        </p:nvSpPr>
        <p:spPr>
          <a:xfrm>
            <a:off x="7627591" y="410383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Requirements</a:t>
            </a:r>
          </a:p>
          <a:p>
            <a:pPr marL="285750" lvl="1" indent="-285750" defTabSz="1333500">
              <a:lnSpc>
                <a:spcPct val="90000"/>
              </a:lnSpc>
              <a:spcBef>
                <a:spcPct val="0"/>
              </a:spcBef>
              <a:spcAft>
                <a:spcPct val="15000"/>
              </a:spcAft>
              <a:buChar char="•"/>
            </a:pPr>
            <a:r>
              <a:rPr lang="en-GB" sz="1200" dirty="0"/>
              <a:t>What will it do</a:t>
            </a:r>
          </a:p>
          <a:p>
            <a:pPr marL="285750" lvl="1" indent="-285750" defTabSz="1333500">
              <a:lnSpc>
                <a:spcPct val="90000"/>
              </a:lnSpc>
              <a:spcBef>
                <a:spcPct val="0"/>
              </a:spcBef>
              <a:spcAft>
                <a:spcPct val="15000"/>
              </a:spcAft>
              <a:buChar char="•"/>
            </a:pPr>
            <a:r>
              <a:rPr lang="en-GB" sz="1200" dirty="0"/>
              <a:t>How fast</a:t>
            </a:r>
          </a:p>
          <a:p>
            <a:pPr marL="285750" lvl="1" indent="-285750" defTabSz="1333500">
              <a:lnSpc>
                <a:spcPct val="90000"/>
              </a:lnSpc>
              <a:spcBef>
                <a:spcPct val="0"/>
              </a:spcBef>
              <a:spcAft>
                <a:spcPct val="15000"/>
              </a:spcAft>
              <a:buChar char="•"/>
            </a:pPr>
            <a:r>
              <a:rPr lang="en-GB" sz="1200" dirty="0"/>
              <a:t>How many users</a:t>
            </a:r>
          </a:p>
          <a:p>
            <a:pPr marL="285750" lvl="1" indent="-285750" defTabSz="1333500">
              <a:lnSpc>
                <a:spcPct val="90000"/>
              </a:lnSpc>
              <a:spcBef>
                <a:spcPct val="0"/>
              </a:spcBef>
              <a:spcAft>
                <a:spcPct val="15000"/>
              </a:spcAft>
              <a:buChar char="•"/>
            </a:pPr>
            <a:r>
              <a:rPr lang="en-GB" sz="1200" dirty="0"/>
              <a:t>Availability</a:t>
            </a:r>
          </a:p>
          <a:p>
            <a:pPr marL="285750" lvl="1" indent="-285750" defTabSz="1333500">
              <a:lnSpc>
                <a:spcPct val="90000"/>
              </a:lnSpc>
              <a:spcBef>
                <a:spcPct val="0"/>
              </a:spcBef>
              <a:spcAft>
                <a:spcPct val="15000"/>
              </a:spcAft>
              <a:buChar char="•"/>
            </a:pPr>
            <a:r>
              <a:rPr lang="en-GB" sz="1200" dirty="0"/>
              <a:t>Security</a:t>
            </a:r>
          </a:p>
          <a:p>
            <a:pPr algn="ctr"/>
            <a:endParaRPr lang="en-GB" dirty="0"/>
          </a:p>
        </p:txBody>
      </p:sp>
      <p:sp>
        <p:nvSpPr>
          <p:cNvPr id="21" name="Rectangle: Rounded Corners 20">
            <a:extLst>
              <a:ext uri="{FF2B5EF4-FFF2-40B4-BE49-F238E27FC236}">
                <a16:creationId xmlns:a16="http://schemas.microsoft.com/office/drawing/2014/main" id="{6978C3EB-0193-88F5-39FF-E2EF8D378D0F}"/>
              </a:ext>
            </a:extLst>
          </p:cNvPr>
          <p:cNvSpPr/>
          <p:nvPr/>
        </p:nvSpPr>
        <p:spPr>
          <a:xfrm>
            <a:off x="4687455" y="2812907"/>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Systems</a:t>
            </a:r>
          </a:p>
          <a:p>
            <a:pPr marL="285750" lvl="1" indent="-285750" defTabSz="1333500">
              <a:lnSpc>
                <a:spcPct val="90000"/>
              </a:lnSpc>
              <a:spcBef>
                <a:spcPct val="0"/>
              </a:spcBef>
              <a:spcAft>
                <a:spcPct val="15000"/>
              </a:spcAft>
              <a:buChar char="•"/>
            </a:pPr>
            <a:r>
              <a:rPr lang="en-GB" sz="1200" dirty="0" err="1"/>
              <a:t>Subsytems</a:t>
            </a:r>
            <a:endParaRPr lang="en-GB" sz="1200" dirty="0"/>
          </a:p>
          <a:p>
            <a:pPr marL="285750" lvl="1" indent="-285750" defTabSz="1333500">
              <a:lnSpc>
                <a:spcPct val="90000"/>
              </a:lnSpc>
              <a:spcBef>
                <a:spcPct val="0"/>
              </a:spcBef>
              <a:spcAft>
                <a:spcPct val="15000"/>
              </a:spcAft>
              <a:buChar char="•"/>
            </a:pPr>
            <a:r>
              <a:rPr lang="en-GB" sz="1200" dirty="0"/>
              <a:t>Boundaries</a:t>
            </a:r>
          </a:p>
          <a:p>
            <a:pPr marL="285750" lvl="1" indent="-285750" defTabSz="1333500">
              <a:lnSpc>
                <a:spcPct val="90000"/>
              </a:lnSpc>
              <a:spcBef>
                <a:spcPct val="0"/>
              </a:spcBef>
              <a:spcAft>
                <a:spcPct val="15000"/>
              </a:spcAft>
              <a:buChar char="•"/>
            </a:pPr>
            <a:r>
              <a:rPr lang="en-GB" sz="1200" dirty="0"/>
              <a:t>Feeds and Interfaces</a:t>
            </a:r>
          </a:p>
          <a:p>
            <a:pPr algn="ctr"/>
            <a:endParaRPr lang="en-GB" dirty="0"/>
          </a:p>
        </p:txBody>
      </p:sp>
      <p:sp>
        <p:nvSpPr>
          <p:cNvPr id="22" name="Arrow: Left-Right 21">
            <a:extLst>
              <a:ext uri="{FF2B5EF4-FFF2-40B4-BE49-F238E27FC236}">
                <a16:creationId xmlns:a16="http://schemas.microsoft.com/office/drawing/2014/main" id="{F0C74C4E-91C0-C0D9-C9CE-2FBA8CFB9791}"/>
              </a:ext>
            </a:extLst>
          </p:cNvPr>
          <p:cNvSpPr/>
          <p:nvPr/>
        </p:nvSpPr>
        <p:spPr>
          <a:xfrm>
            <a:off x="4374242" y="1858458"/>
            <a:ext cx="2854035" cy="17397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Left-Right 22">
            <a:extLst>
              <a:ext uri="{FF2B5EF4-FFF2-40B4-BE49-F238E27FC236}">
                <a16:creationId xmlns:a16="http://schemas.microsoft.com/office/drawing/2014/main" id="{4DAD61C3-9667-17F8-A179-8A069CFCEC28}"/>
              </a:ext>
            </a:extLst>
          </p:cNvPr>
          <p:cNvSpPr/>
          <p:nvPr/>
        </p:nvSpPr>
        <p:spPr>
          <a:xfrm>
            <a:off x="4398156" y="5569528"/>
            <a:ext cx="2854035" cy="17397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Left-Right 23">
            <a:extLst>
              <a:ext uri="{FF2B5EF4-FFF2-40B4-BE49-F238E27FC236}">
                <a16:creationId xmlns:a16="http://schemas.microsoft.com/office/drawing/2014/main" id="{390318F3-2BCE-0136-D7DE-E3AC4114BA4A}"/>
              </a:ext>
            </a:extLst>
          </p:cNvPr>
          <p:cNvSpPr/>
          <p:nvPr/>
        </p:nvSpPr>
        <p:spPr>
          <a:xfrm rot="5400000">
            <a:off x="2626873" y="3717552"/>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Left-Right 24">
            <a:extLst>
              <a:ext uri="{FF2B5EF4-FFF2-40B4-BE49-F238E27FC236}">
                <a16:creationId xmlns:a16="http://schemas.microsoft.com/office/drawing/2014/main" id="{EEC13D9C-5E8F-D574-1FE2-13FC1006CBB6}"/>
              </a:ext>
            </a:extLst>
          </p:cNvPr>
          <p:cNvSpPr/>
          <p:nvPr/>
        </p:nvSpPr>
        <p:spPr>
          <a:xfrm rot="5400000">
            <a:off x="8537576" y="3703159"/>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Left-Right 25">
            <a:extLst>
              <a:ext uri="{FF2B5EF4-FFF2-40B4-BE49-F238E27FC236}">
                <a16:creationId xmlns:a16="http://schemas.microsoft.com/office/drawing/2014/main" id="{C0A84C3A-4C7B-D8C1-D897-B28D698154B5}"/>
              </a:ext>
            </a:extLst>
          </p:cNvPr>
          <p:cNvSpPr/>
          <p:nvPr/>
        </p:nvSpPr>
        <p:spPr>
          <a:xfrm rot="8607584">
            <a:off x="7080406" y="2640529"/>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Left-Right 26">
            <a:extLst>
              <a:ext uri="{FF2B5EF4-FFF2-40B4-BE49-F238E27FC236}">
                <a16:creationId xmlns:a16="http://schemas.microsoft.com/office/drawing/2014/main" id="{FEE0077A-1674-963B-BE8D-31288A901E02}"/>
              </a:ext>
            </a:extLst>
          </p:cNvPr>
          <p:cNvSpPr/>
          <p:nvPr/>
        </p:nvSpPr>
        <p:spPr>
          <a:xfrm rot="8607584">
            <a:off x="4146905" y="4845807"/>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Left-Right 27">
            <a:extLst>
              <a:ext uri="{FF2B5EF4-FFF2-40B4-BE49-F238E27FC236}">
                <a16:creationId xmlns:a16="http://schemas.microsoft.com/office/drawing/2014/main" id="{7CA9F697-B14B-B303-3F38-90E7F43832EB}"/>
              </a:ext>
            </a:extLst>
          </p:cNvPr>
          <p:cNvSpPr/>
          <p:nvPr/>
        </p:nvSpPr>
        <p:spPr>
          <a:xfrm rot="12549653">
            <a:off x="4111336" y="2737735"/>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Left-Right 28">
            <a:extLst>
              <a:ext uri="{FF2B5EF4-FFF2-40B4-BE49-F238E27FC236}">
                <a16:creationId xmlns:a16="http://schemas.microsoft.com/office/drawing/2014/main" id="{F72244A6-845E-E2CC-0B3A-87C758E560FA}"/>
              </a:ext>
            </a:extLst>
          </p:cNvPr>
          <p:cNvSpPr/>
          <p:nvPr/>
        </p:nvSpPr>
        <p:spPr>
          <a:xfrm rot="12549653">
            <a:off x="7042929" y="4918993"/>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083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619A-F93E-4585-3718-C5D31A923EAF}"/>
              </a:ext>
            </a:extLst>
          </p:cNvPr>
          <p:cNvSpPr>
            <a:spLocks noGrp="1"/>
          </p:cNvSpPr>
          <p:nvPr>
            <p:ph type="title"/>
          </p:nvPr>
        </p:nvSpPr>
        <p:spPr/>
        <p:txBody>
          <a:bodyPr/>
          <a:lstStyle/>
          <a:p>
            <a:r>
              <a:rPr lang="en-GB" dirty="0"/>
              <a:t>Domain – The </a:t>
            </a:r>
            <a:r>
              <a:rPr lang="en-GB" dirty="0" err="1"/>
              <a:t>Tfl</a:t>
            </a:r>
            <a:r>
              <a:rPr lang="en-GB" dirty="0"/>
              <a:t> Data</a:t>
            </a:r>
          </a:p>
        </p:txBody>
      </p:sp>
      <p:sp>
        <p:nvSpPr>
          <p:cNvPr id="3" name="TextBox 2">
            <a:extLst>
              <a:ext uri="{FF2B5EF4-FFF2-40B4-BE49-F238E27FC236}">
                <a16:creationId xmlns:a16="http://schemas.microsoft.com/office/drawing/2014/main" id="{FCEF8467-042F-1520-40B1-E9219DC8034A}"/>
              </a:ext>
            </a:extLst>
          </p:cNvPr>
          <p:cNvSpPr txBox="1"/>
          <p:nvPr/>
        </p:nvSpPr>
        <p:spPr>
          <a:xfrm>
            <a:off x="838200" y="1690688"/>
            <a:ext cx="10515600" cy="3139321"/>
          </a:xfrm>
          <a:prstGeom prst="rect">
            <a:avLst/>
          </a:prstGeom>
          <a:noFill/>
        </p:spPr>
        <p:txBody>
          <a:bodyPr wrap="square" rtlCol="0">
            <a:spAutoFit/>
          </a:bodyPr>
          <a:lstStyle/>
          <a:p>
            <a:r>
              <a:rPr lang="en-GB" dirty="0"/>
              <a:t>Unit Test Project – </a:t>
            </a:r>
            <a:r>
              <a:rPr lang="en-GB" dirty="0" err="1"/>
              <a:t>TestTflObjects</a:t>
            </a:r>
            <a:endParaRPr lang="en-GB" dirty="0"/>
          </a:p>
          <a:p>
            <a:pPr marL="285750" indent="-285750">
              <a:buFont typeface="Arial" panose="020B0604020202020204" pitchFamily="34" charset="0"/>
              <a:buChar char="•"/>
            </a:pPr>
            <a:r>
              <a:rPr lang="en-GB" dirty="0" err="1"/>
              <a:t>LineClient.MetaModesAsync</a:t>
            </a:r>
            <a:r>
              <a:rPr lang="en-GB" dirty="0"/>
              <a:t> ()</a:t>
            </a:r>
          </a:p>
          <a:p>
            <a:pPr marL="742950" lvl="1" indent="-285750">
              <a:buFont typeface="Arial" panose="020B0604020202020204" pitchFamily="34" charset="0"/>
              <a:buChar char="•"/>
            </a:pPr>
            <a:r>
              <a:rPr lang="en-GB" dirty="0"/>
              <a:t>Modes are tube, </a:t>
            </a:r>
            <a:r>
              <a:rPr lang="en-GB" dirty="0" err="1"/>
              <a:t>dlr</a:t>
            </a:r>
            <a:r>
              <a:rPr lang="en-GB" dirty="0"/>
              <a:t>, </a:t>
            </a:r>
            <a:r>
              <a:rPr lang="en-GB" dirty="0" err="1"/>
              <a:t>elizabeth</a:t>
            </a:r>
            <a:r>
              <a:rPr lang="en-GB" dirty="0"/>
              <a:t>-line, bus, walking, national-rail, many more…</a:t>
            </a:r>
          </a:p>
          <a:p>
            <a:pPr marL="285750" indent="-285750">
              <a:buFont typeface="Arial" panose="020B0604020202020204" pitchFamily="34" charset="0"/>
              <a:buChar char="•"/>
            </a:pPr>
            <a:r>
              <a:rPr lang="en-GB" dirty="0" err="1"/>
              <a:t>LineClient.GetByModeAsync</a:t>
            </a:r>
            <a:r>
              <a:rPr lang="en-GB" dirty="0"/>
              <a:t>()</a:t>
            </a:r>
          </a:p>
          <a:p>
            <a:pPr marL="742950" lvl="1" indent="-285750">
              <a:buFont typeface="Arial" panose="020B0604020202020204" pitchFamily="34" charset="0"/>
              <a:buChar char="•"/>
            </a:pPr>
            <a:r>
              <a:rPr lang="en-GB" dirty="0"/>
              <a:t>tube – </a:t>
            </a:r>
            <a:r>
              <a:rPr lang="en-GB" dirty="0" err="1"/>
              <a:t>bakerloo</a:t>
            </a:r>
            <a:r>
              <a:rPr lang="en-GB" dirty="0"/>
              <a:t>, central, etc…</a:t>
            </a:r>
          </a:p>
          <a:p>
            <a:pPr marL="742950" lvl="1" indent="-285750">
              <a:buFont typeface="Arial" panose="020B0604020202020204" pitchFamily="34" charset="0"/>
              <a:buChar char="•"/>
            </a:pPr>
            <a:r>
              <a:rPr lang="en-GB" dirty="0" err="1"/>
              <a:t>elizabeth</a:t>
            </a:r>
            <a:r>
              <a:rPr lang="en-GB" dirty="0"/>
              <a:t>-line</a:t>
            </a:r>
          </a:p>
          <a:p>
            <a:pPr marL="742950" lvl="1" indent="-285750">
              <a:buFont typeface="Arial" panose="020B0604020202020204" pitchFamily="34" charset="0"/>
              <a:buChar char="•"/>
            </a:pPr>
            <a:r>
              <a:rPr lang="en-GB" dirty="0" err="1"/>
              <a:t>Dlr</a:t>
            </a:r>
            <a:endParaRPr lang="en-GB" dirty="0"/>
          </a:p>
          <a:p>
            <a:pPr marL="285750" indent="-285750">
              <a:buFont typeface="Arial" panose="020B0604020202020204" pitchFamily="34" charset="0"/>
              <a:buChar char="•"/>
            </a:pPr>
            <a:r>
              <a:rPr lang="en-GB" dirty="0" err="1"/>
              <a:t>LineClient.RouteSequenceAsync</a:t>
            </a:r>
            <a:r>
              <a:rPr lang="en-GB" dirty="0"/>
              <a:t>()</a:t>
            </a:r>
          </a:p>
          <a:p>
            <a:pPr marL="742950" lvl="1" indent="-285750">
              <a:buFont typeface="Arial" panose="020B0604020202020204" pitchFamily="34" charset="0"/>
              <a:buChar char="•"/>
            </a:pPr>
            <a:r>
              <a:rPr lang="en-GB" dirty="0"/>
              <a:t>Routes are sequences of stations on a line, in order of travel</a:t>
            </a:r>
          </a:p>
          <a:p>
            <a:pPr marL="742950" lvl="1" indent="-285750">
              <a:buFont typeface="Arial" panose="020B0604020202020204" pitchFamily="34" charset="0"/>
              <a:buChar char="•"/>
            </a:pPr>
            <a:r>
              <a:rPr lang="en-GB" dirty="0"/>
              <a:t>Can routes skip stations?</a:t>
            </a:r>
          </a:p>
          <a:p>
            <a:pPr marL="742950" lvl="1" indent="-285750">
              <a:buFont typeface="Arial" panose="020B0604020202020204" pitchFamily="34" charset="0"/>
              <a:buChar char="•"/>
            </a:pPr>
            <a:r>
              <a:rPr lang="en-GB" dirty="0"/>
              <a:t>Lines are NOT </a:t>
            </a:r>
            <a:r>
              <a:rPr lang="en-GB" b="1" dirty="0"/>
              <a:t>lines</a:t>
            </a:r>
            <a:r>
              <a:rPr lang="en-GB" dirty="0"/>
              <a:t>! The branch and join and one of them is even a circle!</a:t>
            </a:r>
          </a:p>
        </p:txBody>
      </p:sp>
    </p:spTree>
    <p:extLst>
      <p:ext uri="{BB962C8B-B14F-4D97-AF65-F5344CB8AC3E}">
        <p14:creationId xmlns:p14="http://schemas.microsoft.com/office/powerpoint/2010/main" val="47978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40479DA-D377-B205-9A80-588740F26644}"/>
              </a:ext>
            </a:extLst>
          </p:cNvPr>
          <p:cNvPicPr>
            <a:picLocks noChangeAspect="1"/>
          </p:cNvPicPr>
          <p:nvPr/>
        </p:nvPicPr>
        <p:blipFill>
          <a:blip r:embed="rId2"/>
          <a:stretch>
            <a:fillRect/>
          </a:stretch>
        </p:blipFill>
        <p:spPr>
          <a:xfrm>
            <a:off x="0" y="2462480"/>
            <a:ext cx="12192000" cy="1933039"/>
          </a:xfrm>
          <a:prstGeom prst="rect">
            <a:avLst/>
          </a:prstGeom>
        </p:spPr>
      </p:pic>
    </p:spTree>
    <p:extLst>
      <p:ext uri="{BB962C8B-B14F-4D97-AF65-F5344CB8AC3E}">
        <p14:creationId xmlns:p14="http://schemas.microsoft.com/office/powerpoint/2010/main" val="358133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549C2-D606-58EF-B5FC-9A20BB7B2DAD}"/>
              </a:ext>
            </a:extLst>
          </p:cNvPr>
          <p:cNvPicPr>
            <a:picLocks noChangeAspect="1"/>
          </p:cNvPicPr>
          <p:nvPr/>
        </p:nvPicPr>
        <p:blipFill>
          <a:blip r:embed="rId2"/>
          <a:stretch>
            <a:fillRect/>
          </a:stretch>
        </p:blipFill>
        <p:spPr>
          <a:xfrm>
            <a:off x="708860" y="1895261"/>
            <a:ext cx="10774279" cy="306747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E53E2F4-AFBB-9601-C2C6-F4CBD78C4C8D}"/>
                  </a:ext>
                </a:extLst>
              </p14:cNvPr>
              <p14:cNvContentPartPr/>
              <p14:nvPr/>
            </p14:nvContentPartPr>
            <p14:xfrm>
              <a:off x="3026304" y="4152096"/>
              <a:ext cx="586080" cy="604800"/>
            </p14:xfrm>
          </p:contentPart>
        </mc:Choice>
        <mc:Fallback xmlns="">
          <p:pic>
            <p:nvPicPr>
              <p:cNvPr id="2" name="Ink 1">
                <a:extLst>
                  <a:ext uri="{FF2B5EF4-FFF2-40B4-BE49-F238E27FC236}">
                    <a16:creationId xmlns:a16="http://schemas.microsoft.com/office/drawing/2014/main" id="{0E53E2F4-AFBB-9601-C2C6-F4CBD78C4C8D}"/>
                  </a:ext>
                </a:extLst>
              </p:cNvPr>
              <p:cNvPicPr/>
              <p:nvPr/>
            </p:nvPicPr>
            <p:blipFill>
              <a:blip r:embed="rId4"/>
              <a:stretch>
                <a:fillRect/>
              </a:stretch>
            </p:blipFill>
            <p:spPr>
              <a:xfrm>
                <a:off x="3020184" y="4145976"/>
                <a:ext cx="59832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079C962-1C5E-F87F-2A81-445478AF36EF}"/>
                  </a:ext>
                </a:extLst>
              </p14:cNvPr>
              <p14:cNvContentPartPr/>
              <p14:nvPr/>
            </p14:nvContentPartPr>
            <p14:xfrm>
              <a:off x="3684744" y="3509856"/>
              <a:ext cx="1012680" cy="496080"/>
            </p14:xfrm>
          </p:contentPart>
        </mc:Choice>
        <mc:Fallback xmlns="">
          <p:pic>
            <p:nvPicPr>
              <p:cNvPr id="13" name="Ink 12">
                <a:extLst>
                  <a:ext uri="{FF2B5EF4-FFF2-40B4-BE49-F238E27FC236}">
                    <a16:creationId xmlns:a16="http://schemas.microsoft.com/office/drawing/2014/main" id="{5079C962-1C5E-F87F-2A81-445478AF36EF}"/>
                  </a:ext>
                </a:extLst>
              </p:cNvPr>
              <p:cNvPicPr/>
              <p:nvPr/>
            </p:nvPicPr>
            <p:blipFill>
              <a:blip r:embed="rId6"/>
              <a:stretch>
                <a:fillRect/>
              </a:stretch>
            </p:blipFill>
            <p:spPr>
              <a:xfrm>
                <a:off x="3678624" y="3503736"/>
                <a:ext cx="102492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39CE24A-0F1F-4C7A-587E-E5A7CBC42FB3}"/>
                  </a:ext>
                </a:extLst>
              </p14:cNvPr>
              <p14:cNvContentPartPr/>
              <p14:nvPr/>
            </p14:nvContentPartPr>
            <p14:xfrm>
              <a:off x="4763664" y="3508416"/>
              <a:ext cx="2438640" cy="252360"/>
            </p14:xfrm>
          </p:contentPart>
        </mc:Choice>
        <mc:Fallback xmlns="">
          <p:pic>
            <p:nvPicPr>
              <p:cNvPr id="14" name="Ink 13">
                <a:extLst>
                  <a:ext uri="{FF2B5EF4-FFF2-40B4-BE49-F238E27FC236}">
                    <a16:creationId xmlns:a16="http://schemas.microsoft.com/office/drawing/2014/main" id="{C39CE24A-0F1F-4C7A-587E-E5A7CBC42FB3}"/>
                  </a:ext>
                </a:extLst>
              </p:cNvPr>
              <p:cNvPicPr/>
              <p:nvPr/>
            </p:nvPicPr>
            <p:blipFill>
              <a:blip r:embed="rId8"/>
              <a:stretch>
                <a:fillRect/>
              </a:stretch>
            </p:blipFill>
            <p:spPr>
              <a:xfrm>
                <a:off x="4757544" y="3502296"/>
                <a:ext cx="24508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F52236F-BF0C-CC98-FDC9-0D1C49BA91E8}"/>
                  </a:ext>
                </a:extLst>
              </p14:cNvPr>
              <p14:cNvContentPartPr/>
              <p14:nvPr/>
            </p14:nvContentPartPr>
            <p14:xfrm>
              <a:off x="7223544" y="3516336"/>
              <a:ext cx="597240" cy="143640"/>
            </p14:xfrm>
          </p:contentPart>
        </mc:Choice>
        <mc:Fallback xmlns="">
          <p:pic>
            <p:nvPicPr>
              <p:cNvPr id="15" name="Ink 14">
                <a:extLst>
                  <a:ext uri="{FF2B5EF4-FFF2-40B4-BE49-F238E27FC236}">
                    <a16:creationId xmlns:a16="http://schemas.microsoft.com/office/drawing/2014/main" id="{6F52236F-BF0C-CC98-FDC9-0D1C49BA91E8}"/>
                  </a:ext>
                </a:extLst>
              </p:cNvPr>
              <p:cNvPicPr/>
              <p:nvPr/>
            </p:nvPicPr>
            <p:blipFill>
              <a:blip r:embed="rId10"/>
              <a:stretch>
                <a:fillRect/>
              </a:stretch>
            </p:blipFill>
            <p:spPr>
              <a:xfrm>
                <a:off x="7217424" y="3510216"/>
                <a:ext cx="609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344016E-AE25-ABF2-7675-CB1BC944F630}"/>
                  </a:ext>
                </a:extLst>
              </p14:cNvPr>
              <p14:cNvContentPartPr/>
              <p14:nvPr/>
            </p14:nvContentPartPr>
            <p14:xfrm>
              <a:off x="7854264" y="3535056"/>
              <a:ext cx="3378240" cy="281160"/>
            </p14:xfrm>
          </p:contentPart>
        </mc:Choice>
        <mc:Fallback xmlns="">
          <p:pic>
            <p:nvPicPr>
              <p:cNvPr id="16" name="Ink 15">
                <a:extLst>
                  <a:ext uri="{FF2B5EF4-FFF2-40B4-BE49-F238E27FC236}">
                    <a16:creationId xmlns:a16="http://schemas.microsoft.com/office/drawing/2014/main" id="{4344016E-AE25-ABF2-7675-CB1BC944F630}"/>
                  </a:ext>
                </a:extLst>
              </p:cNvPr>
              <p:cNvPicPr/>
              <p:nvPr/>
            </p:nvPicPr>
            <p:blipFill>
              <a:blip r:embed="rId12"/>
              <a:stretch>
                <a:fillRect/>
              </a:stretch>
            </p:blipFill>
            <p:spPr>
              <a:xfrm>
                <a:off x="7848144" y="3528936"/>
                <a:ext cx="339048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1BE058B0-7B23-13A4-EF8F-31E24E8E114C}"/>
                  </a:ext>
                </a:extLst>
              </p14:cNvPr>
              <p14:cNvContentPartPr/>
              <p14:nvPr/>
            </p14:nvContentPartPr>
            <p14:xfrm>
              <a:off x="2752344" y="3866616"/>
              <a:ext cx="777240" cy="221040"/>
            </p14:xfrm>
          </p:contentPart>
        </mc:Choice>
        <mc:Fallback xmlns="">
          <p:pic>
            <p:nvPicPr>
              <p:cNvPr id="17" name="Ink 16">
                <a:extLst>
                  <a:ext uri="{FF2B5EF4-FFF2-40B4-BE49-F238E27FC236}">
                    <a16:creationId xmlns:a16="http://schemas.microsoft.com/office/drawing/2014/main" id="{1BE058B0-7B23-13A4-EF8F-31E24E8E114C}"/>
                  </a:ext>
                </a:extLst>
              </p:cNvPr>
              <p:cNvPicPr/>
              <p:nvPr/>
            </p:nvPicPr>
            <p:blipFill>
              <a:blip r:embed="rId14"/>
              <a:stretch>
                <a:fillRect/>
              </a:stretch>
            </p:blipFill>
            <p:spPr>
              <a:xfrm>
                <a:off x="2746224" y="3860496"/>
                <a:ext cx="789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8CDFF569-B899-1A35-496F-C1CC02C6B408}"/>
                  </a:ext>
                </a:extLst>
              </p14:cNvPr>
              <p14:cNvContentPartPr/>
              <p14:nvPr/>
            </p14:nvContentPartPr>
            <p14:xfrm>
              <a:off x="1060704" y="2168136"/>
              <a:ext cx="3608280" cy="1109880"/>
            </p14:xfrm>
          </p:contentPart>
        </mc:Choice>
        <mc:Fallback xmlns="">
          <p:pic>
            <p:nvPicPr>
              <p:cNvPr id="18" name="Ink 17">
                <a:extLst>
                  <a:ext uri="{FF2B5EF4-FFF2-40B4-BE49-F238E27FC236}">
                    <a16:creationId xmlns:a16="http://schemas.microsoft.com/office/drawing/2014/main" id="{8CDFF569-B899-1A35-496F-C1CC02C6B408}"/>
                  </a:ext>
                </a:extLst>
              </p:cNvPr>
              <p:cNvPicPr/>
              <p:nvPr/>
            </p:nvPicPr>
            <p:blipFill>
              <a:blip r:embed="rId16"/>
              <a:stretch>
                <a:fillRect/>
              </a:stretch>
            </p:blipFill>
            <p:spPr>
              <a:xfrm>
                <a:off x="1054584" y="2162016"/>
                <a:ext cx="3620520" cy="112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783BD973-535F-F3F3-CFDE-4378FC531F2B}"/>
                  </a:ext>
                </a:extLst>
              </p14:cNvPr>
              <p14:cNvContentPartPr/>
              <p14:nvPr/>
            </p14:nvContentPartPr>
            <p14:xfrm>
              <a:off x="7196184" y="3046896"/>
              <a:ext cx="419760" cy="226800"/>
            </p14:xfrm>
          </p:contentPart>
        </mc:Choice>
        <mc:Fallback xmlns="">
          <p:pic>
            <p:nvPicPr>
              <p:cNvPr id="19" name="Ink 18">
                <a:extLst>
                  <a:ext uri="{FF2B5EF4-FFF2-40B4-BE49-F238E27FC236}">
                    <a16:creationId xmlns:a16="http://schemas.microsoft.com/office/drawing/2014/main" id="{783BD973-535F-F3F3-CFDE-4378FC531F2B}"/>
                  </a:ext>
                </a:extLst>
              </p:cNvPr>
              <p:cNvPicPr/>
              <p:nvPr/>
            </p:nvPicPr>
            <p:blipFill>
              <a:blip r:embed="rId18"/>
              <a:stretch>
                <a:fillRect/>
              </a:stretch>
            </p:blipFill>
            <p:spPr>
              <a:xfrm>
                <a:off x="7190064" y="3040776"/>
                <a:ext cx="432000" cy="239040"/>
              </a:xfrm>
              <a:prstGeom prst="rect">
                <a:avLst/>
              </a:prstGeom>
            </p:spPr>
          </p:pic>
        </mc:Fallback>
      </mc:AlternateContent>
    </p:spTree>
    <p:extLst>
      <p:ext uri="{BB962C8B-B14F-4D97-AF65-F5344CB8AC3E}">
        <p14:creationId xmlns:p14="http://schemas.microsoft.com/office/powerpoint/2010/main" val="151034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38B-3FE7-2BDE-B1BD-E6C3BB20BBB4}"/>
              </a:ext>
            </a:extLst>
          </p:cNvPr>
          <p:cNvSpPr>
            <a:spLocks noGrp="1"/>
          </p:cNvSpPr>
          <p:nvPr>
            <p:ph type="title"/>
          </p:nvPr>
        </p:nvSpPr>
        <p:spPr/>
        <p:txBody>
          <a:bodyPr/>
          <a:lstStyle/>
          <a:p>
            <a:r>
              <a:rPr lang="en-GB" dirty="0"/>
              <a:t>Requirement</a:t>
            </a:r>
          </a:p>
        </p:txBody>
      </p:sp>
      <p:sp>
        <p:nvSpPr>
          <p:cNvPr id="3" name="Content Placeholder 2">
            <a:extLst>
              <a:ext uri="{FF2B5EF4-FFF2-40B4-BE49-F238E27FC236}">
                <a16:creationId xmlns:a16="http://schemas.microsoft.com/office/drawing/2014/main" id="{A88144D9-3B06-7E95-91D9-3E9957C62AC6}"/>
              </a:ext>
            </a:extLst>
          </p:cNvPr>
          <p:cNvSpPr>
            <a:spLocks noGrp="1"/>
          </p:cNvSpPr>
          <p:nvPr>
            <p:ph idx="1"/>
          </p:nvPr>
        </p:nvSpPr>
        <p:spPr/>
        <p:txBody>
          <a:bodyPr/>
          <a:lstStyle/>
          <a:p>
            <a:r>
              <a:rPr lang="en-GB" dirty="0"/>
              <a:t>What do we want to do?</a:t>
            </a:r>
          </a:p>
          <a:p>
            <a:r>
              <a:rPr lang="en-GB" dirty="0"/>
              <a:t>So many options</a:t>
            </a:r>
          </a:p>
          <a:p>
            <a:r>
              <a:rPr lang="en-GB" dirty="0"/>
              <a:t>One Idea:</a:t>
            </a:r>
          </a:p>
          <a:p>
            <a:pPr lvl="1"/>
            <a:r>
              <a:rPr lang="en-GB" dirty="0"/>
              <a:t>Do a tube arrivals display</a:t>
            </a:r>
          </a:p>
          <a:p>
            <a:pPr lvl="1"/>
            <a:r>
              <a:rPr lang="en-GB" dirty="0"/>
              <a:t>Select a platform:</a:t>
            </a:r>
          </a:p>
          <a:p>
            <a:pPr lvl="2"/>
            <a:r>
              <a:rPr lang="en-GB" dirty="0"/>
              <a:t>Use a navigator, choose a line, then a station then a platform</a:t>
            </a:r>
          </a:p>
          <a:p>
            <a:pPr lvl="2"/>
            <a:r>
              <a:rPr lang="en-GB" dirty="0"/>
              <a:t>Store a user’s favourites</a:t>
            </a:r>
          </a:p>
          <a:p>
            <a:pPr lvl="2"/>
            <a:r>
              <a:rPr lang="en-GB" dirty="0"/>
              <a:t>Search by name</a:t>
            </a:r>
          </a:p>
          <a:p>
            <a:pPr lvl="1"/>
            <a:r>
              <a:rPr lang="en-GB" dirty="0"/>
              <a:t>Display destination and  predicted time of arrival, just like on the platform</a:t>
            </a:r>
          </a:p>
          <a:p>
            <a:endParaRPr lang="en-GB" dirty="0"/>
          </a:p>
        </p:txBody>
      </p:sp>
    </p:spTree>
    <p:extLst>
      <p:ext uri="{BB962C8B-B14F-4D97-AF65-F5344CB8AC3E}">
        <p14:creationId xmlns:p14="http://schemas.microsoft.com/office/powerpoint/2010/main" val="429319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7CBE-A630-A8C5-BA7B-981CE749CAEA}"/>
              </a:ext>
            </a:extLst>
          </p:cNvPr>
          <p:cNvSpPr>
            <a:spLocks noGrp="1"/>
          </p:cNvSpPr>
          <p:nvPr>
            <p:ph type="title"/>
          </p:nvPr>
        </p:nvSpPr>
        <p:spPr/>
        <p:txBody>
          <a:bodyPr/>
          <a:lstStyle/>
          <a:p>
            <a:r>
              <a:rPr lang="en-GB" dirty="0"/>
              <a:t>Domain</a:t>
            </a:r>
          </a:p>
        </p:txBody>
      </p:sp>
      <p:sp>
        <p:nvSpPr>
          <p:cNvPr id="3" name="Content Placeholder 2">
            <a:extLst>
              <a:ext uri="{FF2B5EF4-FFF2-40B4-BE49-F238E27FC236}">
                <a16:creationId xmlns:a16="http://schemas.microsoft.com/office/drawing/2014/main" id="{0203521E-8567-3943-80DD-A72909C189F4}"/>
              </a:ext>
            </a:extLst>
          </p:cNvPr>
          <p:cNvSpPr>
            <a:spLocks noGrp="1"/>
          </p:cNvSpPr>
          <p:nvPr>
            <p:ph idx="1"/>
          </p:nvPr>
        </p:nvSpPr>
        <p:spPr/>
        <p:txBody>
          <a:bodyPr>
            <a:normAutofit/>
          </a:bodyPr>
          <a:lstStyle/>
          <a:p>
            <a:r>
              <a:rPr lang="en-GB" dirty="0"/>
              <a:t>Api Endpoint Inventory</a:t>
            </a:r>
          </a:p>
          <a:p>
            <a:pPr lvl="1"/>
            <a:r>
              <a:rPr lang="en-GB" dirty="0" err="1"/>
              <a:t>LineClient</a:t>
            </a:r>
            <a:endParaRPr lang="en-GB" dirty="0"/>
          </a:p>
          <a:p>
            <a:pPr lvl="1"/>
            <a:r>
              <a:rPr lang="en-GB" dirty="0" err="1"/>
              <a:t>JourneyClient</a:t>
            </a:r>
            <a:endParaRPr lang="en-GB" dirty="0"/>
          </a:p>
          <a:p>
            <a:r>
              <a:rPr lang="en-GB" dirty="0"/>
              <a:t>Ids</a:t>
            </a:r>
          </a:p>
          <a:p>
            <a:pPr lvl="1"/>
            <a:r>
              <a:rPr lang="en-GB" dirty="0"/>
              <a:t>Mode (so many modes we can work with),</a:t>
            </a:r>
          </a:p>
          <a:p>
            <a:pPr lvl="1"/>
            <a:r>
              <a:rPr lang="en-GB" dirty="0"/>
              <a:t>Line (Are busses and national rail modelled in the same way?)</a:t>
            </a:r>
          </a:p>
          <a:p>
            <a:pPr lvl="1"/>
            <a:r>
              <a:rPr lang="en-GB" dirty="0"/>
              <a:t>Station (Are bus stops the same as stations?)</a:t>
            </a:r>
          </a:p>
          <a:p>
            <a:pPr lvl="1"/>
            <a:r>
              <a:rPr lang="en-GB" dirty="0"/>
              <a:t>Service Type</a:t>
            </a:r>
          </a:p>
          <a:p>
            <a:r>
              <a:rPr lang="en-GB" dirty="0"/>
              <a:t>We can use Unit Tests to research and understand what is available</a:t>
            </a:r>
          </a:p>
        </p:txBody>
      </p:sp>
    </p:spTree>
    <p:extLst>
      <p:ext uri="{BB962C8B-B14F-4D97-AF65-F5344CB8AC3E}">
        <p14:creationId xmlns:p14="http://schemas.microsoft.com/office/powerpoint/2010/main" val="126163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4C6-3BBD-A4D7-C165-0E392E21F67C}"/>
              </a:ext>
            </a:extLst>
          </p:cNvPr>
          <p:cNvSpPr>
            <a:spLocks noGrp="1"/>
          </p:cNvSpPr>
          <p:nvPr>
            <p:ph type="title"/>
          </p:nvPr>
        </p:nvSpPr>
        <p:spPr/>
        <p:txBody>
          <a:bodyPr/>
          <a:lstStyle/>
          <a:p>
            <a:r>
              <a:rPr lang="en-GB" dirty="0"/>
              <a:t>Line Structure Sub-Project</a:t>
            </a:r>
          </a:p>
        </p:txBody>
      </p:sp>
      <p:sp>
        <p:nvSpPr>
          <p:cNvPr id="3" name="Content Placeholder 2">
            <a:extLst>
              <a:ext uri="{FF2B5EF4-FFF2-40B4-BE49-F238E27FC236}">
                <a16:creationId xmlns:a16="http://schemas.microsoft.com/office/drawing/2014/main" id="{4B672907-E18D-4430-3A85-2C5371DD9D2F}"/>
              </a:ext>
            </a:extLst>
          </p:cNvPr>
          <p:cNvSpPr>
            <a:spLocks noGrp="1"/>
          </p:cNvSpPr>
          <p:nvPr>
            <p:ph idx="1"/>
          </p:nvPr>
        </p:nvSpPr>
        <p:spPr/>
        <p:txBody>
          <a:bodyPr/>
          <a:lstStyle/>
          <a:p>
            <a:r>
              <a:rPr lang="en-GB" dirty="0"/>
              <a:t>Requirement:</a:t>
            </a:r>
          </a:p>
          <a:p>
            <a:pPr lvl="1"/>
            <a:r>
              <a:rPr lang="en-GB" dirty="0"/>
              <a:t>Users need to select stations at various points in the App:</a:t>
            </a:r>
          </a:p>
          <a:p>
            <a:pPr lvl="2"/>
            <a:r>
              <a:rPr lang="en-GB" dirty="0"/>
              <a:t>Type and search - done</a:t>
            </a:r>
          </a:p>
          <a:p>
            <a:pPr lvl="2"/>
            <a:r>
              <a:rPr lang="en-GB" dirty="0"/>
              <a:t>Show and click</a:t>
            </a:r>
          </a:p>
          <a:p>
            <a:pPr lvl="1"/>
            <a:r>
              <a:rPr lang="en-GB" dirty="0"/>
              <a:t>Need a way to show the stations:</a:t>
            </a:r>
          </a:p>
          <a:p>
            <a:pPr lvl="2"/>
            <a:r>
              <a:rPr lang="en-GB" dirty="0"/>
              <a:t>On a Map. Need to know </a:t>
            </a:r>
            <a:r>
              <a:rPr lang="en-GB" dirty="0">
                <a:solidFill>
                  <a:srgbClr val="0070C0"/>
                </a:solidFill>
              </a:rPr>
              <a:t>coordinates</a:t>
            </a:r>
            <a:r>
              <a:rPr lang="en-GB" dirty="0"/>
              <a:t> and </a:t>
            </a:r>
            <a:r>
              <a:rPr lang="en-GB" dirty="0">
                <a:solidFill>
                  <a:srgbClr val="0070C0"/>
                </a:solidFill>
              </a:rPr>
              <a:t>lines</a:t>
            </a:r>
            <a:r>
              <a:rPr lang="en-GB" dirty="0"/>
              <a:t> that connect stations.</a:t>
            </a:r>
          </a:p>
          <a:p>
            <a:pPr lvl="2"/>
            <a:r>
              <a:rPr lang="en-GB" dirty="0"/>
              <a:t>In a List. Lines have as many as 40 stations, it’s not user friendly if the order of stations changes every time they look at a list</a:t>
            </a:r>
          </a:p>
          <a:p>
            <a:pPr lvl="3"/>
            <a:r>
              <a:rPr lang="en-GB" dirty="0"/>
              <a:t>Order by A-Z – possible MVP solution</a:t>
            </a:r>
          </a:p>
          <a:p>
            <a:pPr lvl="3"/>
            <a:r>
              <a:rPr lang="en-GB" b="1" dirty="0"/>
              <a:t>Order by “intuitive line order”, e.g. </a:t>
            </a:r>
            <a:r>
              <a:rPr lang="en-GB" b="1" dirty="0">
                <a:hlinkClick r:id="rId2"/>
              </a:rPr>
              <a:t>https://tubephotos.dannycox.me.uk/stationsbyline.html</a:t>
            </a:r>
            <a:r>
              <a:rPr lang="en-GB" b="1" dirty="0"/>
              <a:t> </a:t>
            </a:r>
          </a:p>
          <a:p>
            <a:pPr lvl="1"/>
            <a:endParaRPr lang="en-GB" dirty="0"/>
          </a:p>
        </p:txBody>
      </p:sp>
    </p:spTree>
    <p:extLst>
      <p:ext uri="{BB962C8B-B14F-4D97-AF65-F5344CB8AC3E}">
        <p14:creationId xmlns:p14="http://schemas.microsoft.com/office/powerpoint/2010/main" val="221873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E516-A83E-BB91-F4C8-8EF2C7555471}"/>
              </a:ext>
            </a:extLst>
          </p:cNvPr>
          <p:cNvSpPr>
            <a:spLocks noGrp="1"/>
          </p:cNvSpPr>
          <p:nvPr>
            <p:ph type="title"/>
          </p:nvPr>
        </p:nvSpPr>
        <p:spPr/>
        <p:txBody>
          <a:bodyPr/>
          <a:lstStyle/>
          <a:p>
            <a:r>
              <a:rPr lang="en-GB" dirty="0"/>
              <a:t>Line Structure Project</a:t>
            </a:r>
          </a:p>
        </p:txBody>
      </p:sp>
      <p:sp>
        <p:nvSpPr>
          <p:cNvPr id="3" name="Content Placeholder 2">
            <a:extLst>
              <a:ext uri="{FF2B5EF4-FFF2-40B4-BE49-F238E27FC236}">
                <a16:creationId xmlns:a16="http://schemas.microsoft.com/office/drawing/2014/main" id="{500A3DAB-46EE-2E10-D683-C8CBAB078BF0}"/>
              </a:ext>
            </a:extLst>
          </p:cNvPr>
          <p:cNvSpPr>
            <a:spLocks noGrp="1"/>
          </p:cNvSpPr>
          <p:nvPr>
            <p:ph idx="1"/>
          </p:nvPr>
        </p:nvSpPr>
        <p:spPr/>
        <p:txBody>
          <a:bodyPr/>
          <a:lstStyle/>
          <a:p>
            <a:r>
              <a:rPr lang="en-GB" dirty="0"/>
              <a:t>What follows could be achieved by reusing TfL artwork and line diagrams</a:t>
            </a:r>
          </a:p>
          <a:p>
            <a:r>
              <a:rPr lang="en-GB" dirty="0"/>
              <a:t>The purpose here is an exercise in analysis and algorithm design</a:t>
            </a:r>
          </a:p>
          <a:p>
            <a:r>
              <a:rPr lang="en-GB" dirty="0"/>
              <a:t>We could also just do this manually, but we’re here to learn to program</a:t>
            </a:r>
          </a:p>
          <a:p>
            <a:pPr marL="0" indent="0">
              <a:buNone/>
            </a:pPr>
            <a:r>
              <a:rPr lang="en-GB" sz="1800" i="1" dirty="0"/>
              <a:t>TfL copyrights their artwork so we need permission anyway</a:t>
            </a:r>
          </a:p>
        </p:txBody>
      </p:sp>
    </p:spTree>
    <p:extLst>
      <p:ext uri="{BB962C8B-B14F-4D97-AF65-F5344CB8AC3E}">
        <p14:creationId xmlns:p14="http://schemas.microsoft.com/office/powerpoint/2010/main" val="69669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rtlCol="0" anchor="ctr">
        <a:noAutofit/>
      </a:bodyPr>
      <a:lstStyle>
        <a:defPPr algn="ctr">
          <a:defRPr sz="1200" dirty="0" smtClean="0"/>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400" dirty="0" smtClean="0"/>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1871</TotalTime>
  <Words>1064</Words>
  <Application>Microsoft Office PowerPoint</Application>
  <PresentationFormat>Widescreen</PresentationFormat>
  <Paragraphs>249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The Tfl Project</vt:lpstr>
      <vt:lpstr>Analysis</vt:lpstr>
      <vt:lpstr>Domain – The Tfl Data</vt:lpstr>
      <vt:lpstr>PowerPoint Presentation</vt:lpstr>
      <vt:lpstr>PowerPoint Presentation</vt:lpstr>
      <vt:lpstr>Requirement</vt:lpstr>
      <vt:lpstr>Domain</vt:lpstr>
      <vt:lpstr>Line Structure Sub-Project</vt:lpstr>
      <vt:lpstr>Line Structure Project</vt:lpstr>
      <vt:lpstr>Line Structure -&gt; StationGraph class</vt:lpstr>
      <vt:lpstr>PowerPoint Presentation</vt:lpstr>
      <vt:lpstr>PowerPoint Presentation</vt:lpstr>
      <vt:lpstr>We need an algorithm</vt:lpstr>
      <vt:lpstr>Complication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Wai T</dc:creator>
  <cp:lastModifiedBy>Wai T</cp:lastModifiedBy>
  <cp:revision>11</cp:revision>
  <dcterms:created xsi:type="dcterms:W3CDTF">2025-07-02T07:32:24Z</dcterms:created>
  <dcterms:modified xsi:type="dcterms:W3CDTF">2025-07-31T07:48:52Z</dcterms:modified>
</cp:coreProperties>
</file>