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4" r:id="rId7"/>
    <p:sldId id="263" r:id="rId8"/>
    <p:sldId id="265" r:id="rId9"/>
    <p:sldId id="274" r:id="rId10"/>
    <p:sldId id="266" r:id="rId11"/>
    <p:sldId id="267" r:id="rId12"/>
    <p:sldId id="268" r:id="rId13"/>
    <p:sldId id="270" r:id="rId14"/>
    <p:sldId id="272" r:id="rId15"/>
    <p:sldId id="26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7:30.711"/>
    </inkml:context>
    <inkml:brush xml:id="br0">
      <inkml:brushProperty name="width" value="0.035" units="cm"/>
      <inkml:brushProperty name="height" value="0.035" units="cm"/>
      <inkml:brushProperty name="color" value="#FFC114"/>
    </inkml:brush>
  </inkml:definitions>
  <inkml:trace contextRef="#ctx0" brushRef="#br0">1 1623 24575,'17'1'0,"0"1"0,0 1 0,0 0 0,0 1 0,21 9 0,-19-7 0,0 0 0,1-1 0,34 3 0,62-3 0,127-11 0,-212 4 0,0-1 0,0-2 0,-1-1 0,1-2 0,-1-1 0,-1-1 0,0-1 0,0-2 0,-1-1 0,-1-1 0,41-29 0,-12 4 0,29-24 0,-37 21 0,-2-3 0,-2-1 0,60-85 0,-78 89 0,22-50 0,-11 20 0,62-147 0,-88 191 0,-2-1 0,-2 0 0,0 0 0,-2 0 0,-1-1 0,-2 0 0,-1-45 0,-2-346-1365,1 400-5461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9:32.252"/>
    </inkml:context>
    <inkml:brush xml:id="br0">
      <inkml:brushProperty name="width" value="0.035" units="cm"/>
      <inkml:brushProperty name="height" value="0.035" units="cm"/>
      <inkml:brushProperty name="color" value="#F6630D"/>
    </inkml:brush>
  </inkml:definitions>
  <inkml:trace contextRef="#ctx0" brushRef="#br0">0 1376 24575,'108'2'0,"115"-5"0,-204 1 0,0-1 0,-1-1 0,1-1 0,-1-1 0,34-15 0,82-51 0,-103 53 0,185-121 0,-153 97 0,6-10 0,110-105 0,-82 52 0,-19 20 0,-71 77 0,1-1 0,-2 1 0,1-1 0,-1-1 0,-1 1 0,0-1 0,0 0 0,-1 0 0,4-13 0,-2-1 0,-1 0 0,-1 0 0,0-32 0,-3 29 0,0 0 0,2 0 0,0 0 0,2 1 0,2 0 0,10-30 0,-16 54 0,1 0 0,0 0 0,0 0 0,0 1 0,1-1 0,-1 1 0,1 0 0,-1-1 0,1 1 0,0 0 0,0 1 0,0-1 0,0 0 0,4-1 0,51-15 0,-24 8 0,9-4 0,64-11 0,-60 16 0,47-16 0,-54 12 0,1 3 0,0 1 0,0 2 0,1 2 0,0 2 0,0 2 0,66 6 0,-9 7 0,-1 5 0,97 30 0,-194-47-10,8 3-113,0 0 0,0-1 0,0 0-1,0-1 1,1 0 0,-1 0 0,0-1 0,1 0-1,-1 0 1,16-4 0,-4-4-6703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9:58.507"/>
    </inkml:context>
    <inkml:brush xml:id="br0">
      <inkml:brushProperty name="width" value="0.035" units="cm"/>
      <inkml:brushProperty name="height" value="0.035" units="cm"/>
      <inkml:brushProperty name="color" value="#FF0066"/>
    </inkml:brush>
  </inkml:definitions>
  <inkml:trace contextRef="#ctx0" brushRef="#br0">1 110 24575,'15'26'0,"2"-1"0,1 0 0,1-1 0,23 21 0,-4-2 0,-8-10 0,0 0 0,2-3 0,2-1 0,0-1 0,2-2 0,62 35 0,-66-46 0,0-2 0,1-1 0,0-1 0,1-2 0,0-2 0,1-1 0,-1-1 0,51 0 0,-39-5 0,106-4 0,-148 4 0,-1 0 0,1-1 0,-1 0 0,1 0 0,-1 0 0,0 0 0,0 0 0,1-1 0,-1 0 0,0 1 0,0-1 0,0 0 0,0-1 0,-1 1 0,1 0 0,-1-1 0,1 1 0,1-4 0,2-4 0,0 0 0,0 0 0,-2 0 0,6-14 0,-6 12 0,1 1 0,0 0 0,10-16 0,-3 7 0,0 0 0,-1-1 0,9-25 0,-12 25 0,1 0 0,2 0 0,18-28 0,-2 8 0,-20 28 0,1 1 0,0 0 0,13-14 0,-20 25 0,0 0 0,0 0 0,0 1 0,0-1 0,1 0 0,-1 1 0,0-1 0,1 1 0,-1-1 0,0 1 0,1-1 0,-1 1 0,1 0 0,-1 0 0,0 0 0,1 0 0,-1 0 0,1 0 0,-1 0 0,1 0 0,-1 1 0,0-1 0,1 0 0,-1 1 0,0-1 0,1 1 0,-1 0 0,0-1 0,0 1 0,0 0 0,1 0 0,-1 0 0,1 1 0,41 42 0,-32-31 0,24 21 0,1-1 0,2-1 0,0-2 0,2-2 0,2-2 0,67 33 0,-69-42 0,0 0 0,1-3 0,0-2 0,1-1 0,72 9 0,-16-5 0,-58-6 0,0-3 0,1-1 0,-1-3 0,75-3 0,-111 0 0,9 0 0,1-1 0,-1 0 0,1-1 0,-1 0 0,15-7 0,-23 8 0,-1-1 0,-1 1 0,1-1 0,0 1 0,-1-1 0,1 0 0,-1-1 0,0 1 0,0-1 0,0 1 0,0-1 0,-1 0 0,1 0 0,-1 0 0,0 0 0,0 0 0,-1-1 0,1 1 0,0-6 0,4-21 0,5-58 0,-4 18 0,-5 58 0,3-21 0,-5 33 0,0 1 0,0-1 0,0 1 0,0 0 0,1-1 0,-1 1 0,0-1 0,0 1 0,1 0 0,-1-1 0,0 1 0,0 0 0,1 0 0,-1-1 0,0 1 0,1 0 0,-1 0 0,0-1 0,1 1 0,-1 0 0,1 0 0,-1 0 0,0-1 0,1 1 0,-1 0 0,1 0 0,-1 0 0,1 0 0,-1 0 0,0 0 0,1 0 0,-1 0 0,1 0 0,-1 0 0,1 0 0,-1 0 0,0 1 0,1-1 0,-1 0 0,1 0 0,-1 0 0,0 0 0,1 1 0,-1-1 0,0 0 0,1 0 0,-1 1 0,0-1 0,1 0 0,-1 1 0,0-1 0,0 0 0,1 1 0,-1-1 0,0 0 0,0 1 0,0-1 0,1 1 0,-1-1 0,0 0 0,0 1 0,0 0 0,21 27 0,0 2 0,16 35 0,-24-41 0,1 0 0,1-1 0,1 0 0,1-1 0,22 22 0,-33-39 0,0 0 0,1-1 0,-1 0 0,1-1 0,0 1 0,0-1 0,0-1 0,0 1 0,15 2 0,72 6 0,-74-9 0,65 4 0,162-10 0,-240 3 0,-1-1 0,0 0 0,0 0 0,0-1 0,0 0 0,-1 0 0,1 0 0,-1 0 0,1-1 0,-1 0 0,0 0 0,-1-1 0,1 1 0,-1-1 0,7-9 0,6-10 0,29-52 0,-35 57 0,0 0 0,1 0 0,1 1 0,1 1 0,16-16 0,-15 13 0,7-5 0,-21 25 0,0-1 0,0 1 0,0 0 0,1-1 0,-1 1 0,0 0 0,0 0 0,0 0 0,0 0 0,0 0 0,0 0 0,0 0 0,1 1 0,-1-1 0,0 0 0,0 0 0,0 1 0,0-1 0,0 1 0,0-1 0,0 1 0,0-1 0,0 1 0,-1 0 0,1-1 0,0 1 0,0 0 0,0 0 0,1 1 0,20 22 0,-1 1 0,-2 1 0,26 44 0,-32-48 0,0-1 0,1 0 0,2-1 0,0 0 0,1-2 0,0 0 0,35 27 0,-24-27 0,2-1 0,0-2 0,1 0 0,1-3 0,0 0 0,0-2 0,39 7 0,-25-12 0,-1-1 0,1-2 0,0-2 0,85-11 0,-117 8 0,1-1 0,-1 0 0,-1-1 0,1 0 0,-1-1 0,0-1 0,0 0 0,0-1 0,-1 0 0,-1-1 0,1 0 0,-1-1 0,-1 0 0,0-1 0,-1 0 0,0-1 0,0 0 0,-1 0 0,-1 0 0,8-18 0,1 3 0,1 0 0,1 2 0,1 0 0,2 1 0,38-36 0,-31 33 0,-2-1 0,-1-2 0,23-33 0,-35 39 0,-12 21 0,0-1 0,1 1 0,0 0 0,0 0 0,0 0 0,0 0 0,0 0 0,5-4 0,-6 6 0,1 0 0,-1 0 0,1 1 0,-1-1 0,1 1 0,0-1 0,-1 1 0,1 0 0,0-1 0,-1 1 0,1 0 0,0 0 0,0 0 0,-1 1 0,1-1 0,0 0 0,-1 0 0,1 1 0,-1-1 0,1 1 0,0 0 0,-1-1 0,3 3 0,14 6 0,-1 1 0,0 0 0,-1 2 0,0 0 0,21 20 0,69 81 0,-64-66 0,0 1 0,-20-22 0,1-1 0,1 0 0,0-2 0,52 37 0,-66-56 0,0 0 0,0-1 0,1 0 0,-1-1 0,1 0 0,-1 0 0,1-1 0,-1-1 0,17 0 0,31 3 0,-1 5 0,0-2 0,0-3 0,1-2 0,-1-3 0,111-17 0,-140 10 0,0-1 0,-1-1 0,0-2 0,-1 0 0,0-2 0,-1-1 0,-1-1 0,0-1 0,-2-1 0,0-1 0,28-32 0,-35 31 0,0 0 0,22-42 0,-25 42 0,100-199-1365,-103 204-5461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16.169"/>
    </inkml:context>
    <inkml:brush xml:id="br0">
      <inkml:brushProperty name="width" value="0.035" units="cm"/>
      <inkml:brushProperty name="height" value="0.035" units="cm"/>
      <inkml:brushProperty name="color" value="#E71224"/>
    </inkml:brush>
  </inkml:definitions>
  <inkml:trace contextRef="#ctx0" brushRef="#br0">1 37 24575,'26'29'0,"36"50"0,3 5 0,-55-74 0,-1-1 0,1-1 0,0 0 0,1 0 0,0-1 0,0 0 0,20 8 0,91 29 0,-47-19 0,-55-19 0,1 0 0,1-1 0,-1-1 0,1-1 0,23 1 0,113-7 0,-56 0 0,-10 6 0,-51-1 0,0-1 0,1-2 0,47-8 0,-71 3 0,-1 0 0,0-1 0,-1-1 0,0 0 0,0-1 0,0-1 0,-1 0 0,-1-1 0,23-22 0,26-19 0,-11 12 0,72-70 0,-71 48-1365,-38 46-5461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32.893"/>
    </inkml:context>
    <inkml:brush xml:id="br0">
      <inkml:brushProperty name="width" value="0.035" units="cm"/>
      <inkml:brushProperty name="height" value="0.035" units="cm"/>
      <inkml:brushProperty name="color" value="#5B2D90"/>
    </inkml:brush>
  </inkml:definitions>
  <inkml:trace contextRef="#ctx0" brushRef="#br0">1 36 24575,'3'1'0,"0"0"0,0 0 0,0 0 0,0 0 0,-1 0 0,1 1 0,0 0 0,-1-1 0,1 1 0,-1 0 0,0 0 0,4 4 0,3 2 0,403 363 0,-377-341 0,86 68 0,-106-88 0,0-1 0,0 0 0,1-1 0,0-1 0,1 0 0,29 7 0,323 48 0,-335-58 0,0-2 0,67-4 0,-85 1 0,0-2 0,0 0 0,-1-1 0,1 0 0,-1-2 0,0 1 0,0-2 0,17-10 0,-14 6 0,-1 0 0,-1-1 0,0 0 0,-1-2 0,0 0 0,-1 0 0,0-1 0,-2-1 0,0 0 0,15-26 0,-6 5 0,115-178 0,-104 167 0,29-57 0,-42 70 0,-19 34 0,1 0 0,-1 0 0,0-1 0,1 1 0,-1 0 0,1 0 0,0 0 0,-1 0 0,1 0 0,0 0 0,0 1 0,-1-1 0,1 0 0,0 0 0,0 0 0,0 1 0,0-1 0,0 0 0,0 1 0,0-1 0,0 1 0,0-1 0,0 1 0,1 0 0,-1-1 0,0 1 0,0 0 0,0 0 0,0 0 0,1 0 0,-1 0 0,0 0 0,0 0 0,0 0 0,1 0 0,-1 1 0,0-1 0,0 0 0,0 1 0,0-1 0,0 1 0,0 0 0,0-1 0,0 1 0,2 1 0,4 4 0,-1 1 0,0 0 0,0 0 0,0 1 0,4 8 0,2 1 0,23 32 0,-3-2 0,1-2 0,3-1 0,63 58 0,-89-94 0,0-1 0,0-1 0,1 0 0,0 0 0,0-1 0,1 0 0,18 4 0,89 16 0,-97-21 0,55 7 0,1-4 0,-1-2 0,141-12 0,-181 1 0,0-1 0,-1-2 0,42-17 0,-14 6 0,32-5 0,119-15 0,-203 39 0,-1-1 0,0 0 0,0-1 0,0 0 0,0-1 0,0 0 0,-1 0 0,0-1 0,0 0 0,0-1 0,0-1 0,-1 1 0,0-1 0,-1-1 0,1 0 0,-2 0 0,1 0 0,-1-1 0,0 0 0,-1-1 0,9-16 0,-14 25 0,-1-1 0,1 1 0,0-1 0,0 1 0,0 0 0,0-1 0,0 1 0,0 0 0,0 0 0,0-1 0,0 1 0,0 0 0,1 0 0,-1 0 0,0 1 0,1-1 0,-1 0 0,1 0 0,-1 1 0,1-1 0,-1 1 0,1-1 0,-1 1 0,1 0 0,-1-1 0,1 1 0,0 0 0,-1 0 0,1 0 0,-1 1 0,1-1 0,0 0 0,-1 0 0,1 1 0,-1-1 0,1 1 0,-1 0 0,1-1 0,-1 1 0,1 0 0,-1 0 0,2 1 0,7 5 0,0 0 0,-1 1 0,1 1 0,11 13 0,-14-15 0,172 218 0,-139-169 0,-25-38 0,0 0 0,1 0 0,1-2 0,0 0 0,1-1 0,1 0 0,0-2 0,1 0 0,0-2 0,1 0 0,23 8 0,8 0 0,1-3 0,0-2 0,1-2 0,0-3 0,1-2 0,0-3 0,0-2 0,95-8 0,-129 3 0,-1 0 0,1-2 0,-1 0 0,0-2 0,32-13 0,91-57 0,-82 42 0,-36 22 0,0-2 0,0-1 0,-2 0 0,0-2 0,-1-1 0,-1-1 0,0 0 0,-2-2 0,0 0 0,-2-1 0,0-1 0,-2-1 0,15-31 0,-23 42 0,0 1 0,1 0 0,1 1 0,0 0 0,0 0 0,1 1 0,20-18 0,13-13 0,-32 28 0,-10 12 0,0 1 0,0-1 0,0 1 0,1-1 0,-1 1 0,0 0 0,1-1 0,-1 1 0,1 0 0,-1 0 0,1 0 0,0 0 0,2-1 0,-3 3 0,1-1 0,0 0 0,-1 1 0,1-1 0,-1 1 0,1 0 0,-1-1 0,1 1 0,-1 0 0,0 0 0,1 0 0,-1 0 0,0 0 0,0 0 0,0 1 0,0-1 0,0 0 0,0 0 0,0 1 0,1 1 0,64 87 0,35 41 0,-86-115 0,0-1 0,1 0 0,1-1 0,0-1 0,32 19 0,-30-21 0,18 10 0,0-2 0,63 23 0,-73-35 0,1-1 0,40 2 0,-14-1 0,-16-3 0,1-1 0,-1-2 0,0-1 0,0-2 0,0-2 0,0-1 0,0-2 0,-1-2 0,0-1 0,58-25 0,-31 10 0,-47 20 0,0-1 0,-1 0 0,1-2 0,-2 0 0,1 0 0,-1-2 0,0 0 0,-1-1 0,15-14 0,16-13 0,-36 32 0,0-2 0,0 1 0,-1-1 0,14-16 0,18-25 0,78-75 0,-111 117 0,18-32 0,-2 1 0,-21 37 0,-1 0 0,0-1 0,1 1 0,-1 0 0,1 0 0,-1 1 0,1-1 0,-1 0 0,1 0 0,0 1 0,-1-1 0,1 1 0,0-1 0,-1 1 0,1 0 0,0 0 0,0-1 0,-1 1 0,1 0 0,0 1 0,0-1 0,2 1 0,6 2 0,1 0 0,-1 1 0,-1 0 0,1 1 0,0 0 0,-1 0 0,9 8 0,64 52 0,-57-43 0,100 94 0,-22-18 0,-83-84 0,2 0 0,-1-2 0,2 0 0,0-2 0,0 0 0,45 12 0,-44-14 0,21 4 0,82 12 0,0-1 0,-77-10 0,-17-3 0,1-2 0,0-1 0,0-1 0,0-2 0,1-2 0,35-2 0,-62-1 0,0 0 0,0-1 0,0 0 0,0-1 0,0 0 0,-1 0 0,1-1 0,-1 1 0,9-7 0,56-50 0,-57 45 0,1 1 0,1 0 0,22-13 0,-14 14 0,-1-2 0,0 0 0,0-2 0,-2-1 0,0 0 0,-1-2 0,32-39 0,4-5 0,-10 14 0,-18 13-682,33-55-1,-52 76-6143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59.005"/>
    </inkml:context>
    <inkml:brush xml:id="br0">
      <inkml:brushProperty name="width" value="0.035" units="cm"/>
      <inkml:brushProperty name="height" value="0.035" units="cm"/>
      <inkml:brushProperty name="color" value="#33CCFF"/>
    </inkml:brush>
  </inkml:definitions>
  <inkml:trace contextRef="#ctx0" brushRef="#br0">0 613 24575,'5'0'0,"0"-1"0,-1 0 0,1 0 0,-1 0 0,1 0 0,-1-1 0,0 0 0,0 0 0,0 0 0,0 0 0,0-1 0,0 0 0,0 1 0,-1-1 0,1-1 0,-1 1 0,6-8 0,4-6 0,0-1 0,15-30 0,-16 27 0,44-91 0,-40 77 0,1 0 0,2 2 0,29-41 0,-41 66 0,1 0 0,0 1 0,0 0 0,1 0 0,0 1 0,0 0 0,1 0 0,15-6 0,90-30 0,-85 32 0,14-1 0,0 1 0,0 2 0,61-2 0,-9 0 0,-2 3 0,143 7 0,-93 3 0,-103-1 0,0 3 0,-1 1 0,63 18 0,-50-11 0,59 8 0,-73-17 0,-1 3 0,0 1 0,41 15 0,-32-7 0,91 26 0,-137-41 0,1-1 0,0 1 0,-1-1 0,1 0 0,-1 0 0,1 1 0,-1-1 0,1 0 0,-1 0 0,1 0 0,0-1 0,-1 1 0,1 0 0,-1 0 0,1-1 0,-1 1 0,1-1 0,-1 0 0,1 1 0,-1-1 0,0 0 0,1 0 0,-1 0 0,0 0 0,0 0 0,0 0 0,2-2 0,-3 2 0,1-1 0,-1 1 0,0 0 0,0-1 0,0 1 0,0 0 0,0-1 0,-1 1 0,1-1 0,0 1 0,-1 0 0,1-1 0,-1 1 0,1 0 0,-1 0 0,1-1 0,-1 1 0,0 0 0,0 0 0,1 0 0,-1 0 0,0 0 0,0 0 0,0 0 0,0 0 0,-1 0 0,1 0 0,0 1 0,0-1 0,0 0 0,-3 0 0,-18-11-170,0 1-1,0 1 0,-1 2 1,0 0-1,-1 1 0,0 1 1,-40-4-1,35 7-6655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1:36.627"/>
    </inkml:context>
    <inkml:brush xml:id="br0">
      <inkml:brushProperty name="width" value="0.035" units="cm"/>
      <inkml:brushProperty name="height" value="0.035" units="cm"/>
      <inkml:brushProperty name="color" value="#004F8B"/>
    </inkml:brush>
  </inkml:definitions>
  <inkml:trace contextRef="#ctx0" brushRef="#br0">0 48 24575,'37'-2'0,"0"-2"0,64-14 0,-63 9 0,0 3 0,43-3 0,-76 9 0,-1 0 0,0 0 0,0 1 0,1-1 0,-1 1 0,0 0 0,0 0 0,0 1 0,0-1 0,0 1 0,0 0 0,0 0 0,0 0 0,-1 0 0,1 1 0,-1-1 0,5 5 0,-3-1 0,-1-1 0,1 1 0,-1 1 0,0-1 0,-1 0 0,0 1 0,0 0 0,0 0 0,2 10 0,0 5 0,-1-1 0,-1 1 0,-1 0 0,-1 0 0,-1 0 0,-3 22 0,0-29 0,0-1 0,0 0 0,-2 0 0,-5 13 0,-2 6 0,12-32 0,0 0 0,0 0 0,0 1 0,0-1 0,0 0 0,0 0 0,0 0 0,0 0 0,0 0 0,1 0 0,-1 0 0,1 0 0,-1 0 0,0 0 0,1 0 0,-1 0 0,1 0 0,0 0 0,-1 0 0,1 0 0,0 0 0,0-1 0,-1 1 0,1 0 0,0-1 0,0 1 0,0 0 0,0-1 0,0 1 0,0-1 0,0 1 0,0-1 0,0 0 0,0 1 0,0-1 0,0 0 0,0 0 0,2 0 0,53 9 0,-42-8 0,240 23 0,70 9 0,-311-32 0,1 2 0,0-1 0,-1 2 0,0 0 0,24 10 0,-33-12 0,-1 0 0,1 1 0,-1-1 0,1 1 0,-1-1 0,0 1 0,0 0 0,-1 1 0,1-1 0,0 0 0,-1 1 0,0-1 0,0 1 0,0 0 0,0 0 0,-1-1 0,1 1 0,-1 0 0,0 1 0,0-1 0,-1 0 0,1 0 0,-1 5 0,2 5 0,-2 0 0,0 1 0,0-1 0,-1 1 0,-1-1 0,-1 0 0,0 0 0,0 0 0,-2 0 0,0-1 0,0 1 0,-1-1 0,-1 0 0,-13 19 0,10-17 0,-1 0 0,0-1 0,-1 0 0,-1 0 0,-1-2 0,1 0 0,-2 0 0,0-1 0,0-1 0,-18 9 0,31-18 0,0 0 0,1-1 0,-1 1 0,0 0 0,1 0 0,-1 1 0,0-1 0,1 0 0,0 0 0,-1 1 0,1-1 0,-2 3 0,3-3 0,-1-1 0,1 1 0,0-1 0,0 1 0,0 0 0,0-1 0,-1 1 0,1-1 0,0 1 0,0 0 0,0-1 0,0 1 0,0-1 0,1 1 0,-1-1 0,0 1 0,0 0 0,0-1 0,0 1 0,1-1 0,-1 1 0,0-1 0,0 1 0,1-1 0,-1 1 0,1 0 0,2 1 0,-1 0 0,1 0 0,-1 0 0,1 0 0,0-1 0,0 1 0,0-1 0,0 0 0,0 0 0,0 0 0,0 0 0,1 0 0,3 0 0,67 5 0,148-6 0,-144-4 0,128 12 0,-200-7 0,0-1 0,1 1 0,-1 0 0,0 1 0,0 0 0,-1 0 0,1 0 0,0 0 0,-1 1 0,1 0 0,-1 0 0,0 1 0,0 0 0,0 0 0,0 0 0,-1 0 0,8 10 0,-7-5 0,0 0 0,-1 0 0,0 0 0,0 1 0,-1 0 0,-1-1 0,1 1 0,-2 0 0,1 0 0,-1 11 0,-1-19 0,4 41 0,-3 54 0,-2-86 0,0 1 0,0-1 0,-1 0 0,0 0 0,-1 0 0,0 0 0,-1 0 0,-1 0 0,1-1 0,-8 11 0,6-13 0,-1 0 0,0-1 0,0 0 0,-16 11 0,-19 19 0,36-32 0,1 1 0,-1-1 0,0-1 0,0 1 0,-13 6 0,-1 1 0,43-7 0,208-8 0,99 3 0,-323 0 0,0 1 0,0 1 0,0 0 0,0 0 0,-1 0 0,1 1 0,0 0 0,-1 0 0,0 0 0,0 1 0,0 0 0,0 0 0,0 1 0,-1-1 0,0 1 0,0 1 0,0-1 0,-1 1 0,0-1 0,0 1 0,0 0 0,-1 1 0,1-1 0,3 12 0,-1-1 0,0 0 0,-1 1 0,-1 0 0,-1-1 0,0 1 0,-1 0 0,-1 1 0,-2 31 0,0-42 0,-1 1 0,1-1 0,-1 0 0,-1-1 0,0 1 0,0 0 0,0-1 0,-1 1 0,0-1 0,0 0 0,-1 0 0,-10 11 0,-3 0 0,-1-1 0,-36 27 0,16-15 0,37-28 0,1 0 0,0 0 0,0 0 0,-1 0 0,1 0 0,0 0 0,0 0 0,0 0 0,0 1 0,0-1 0,0 0 0,1 1 0,-1-1 0,0 0 0,1 1 0,-1 1 0,1-2 0,0-1 0,0 1 0,0-1 0,1 1 0,-1-1 0,0 1 0,1-1 0,-1 0 0,0 1 0,1-1 0,-1 1 0,0-1 0,1 0 0,-1 1 0,1-1 0,-1 0 0,1 0 0,-1 1 0,1-1 0,-1 0 0,1 0 0,-1 0 0,1 1 0,-1-1 0,1 0 0,-1 0 0,1 0 0,0 0 0,0 0 0,53-3 0,-53 3 0,112-20 0,-63 9 0,62-5 0,-98 15 0,0 1 0,1 0 0,-1 1 0,0 0 0,0 1 0,-1 0 0,1 2 0,0-1 0,14 7 0,-24-7 0,1-1 0,-1 1 0,0-1 0,-1 1 0,1 0 0,0 1 0,-1-1 0,0 1 0,0-1 0,0 1 0,0 0 0,0 0 0,-1 1 0,0-1 0,0 0 0,0 1 0,0-1 0,-1 1 0,0 0 0,1-1 0,-2 1 0,1 8 0,1 10 0,-2 0 0,0-1 0,-6 35 0,4-42 0,0-4 0,0 0 0,-1-1 0,0 1 0,-1-1 0,0 1 0,-1-1 0,0 0 0,-1-1 0,0 0 0,0 1 0,-1-2 0,0 1 0,0-1 0,-11 9 0,17-16 0,0 0 0,0 0 0,0-1 0,0 1 0,0 0 0,0 0 0,0 0 0,0 1 0,0-1 0,1 0 0,-1 0 0,0 0 0,1 0 0,-1 1 0,1-1 0,-1 0 0,1 1 0,0-1 0,0 0 0,-1 1 0,1 1 0,1-2 0,-1 0 0,1-1 0,0 1 0,-1 0 0,1 0 0,0 0 0,-1-1 0,1 1 0,0-1 0,0 1 0,0 0 0,0-1 0,-1 1 0,1-1 0,0 0 0,0 1 0,0-1 0,0 0 0,0 1 0,0-1 0,2 0 0,11 1 0,0 0 0,0 0 0,17-3 0,-19 1 0,81-1 0,190-15 0,-183-5 0,-75 15 0,0 1 0,40-5 0,-56 11 0,34-4 0,0 1 0,-1 3 0,1 1 0,47 8 0,-85-7 0,0-1 0,0 1 0,0 0 0,0 0 0,-1 0 0,1 1 0,-1 0 0,1 0 0,-1 0 0,0 0 0,0 1 0,0-1 0,0 1 0,-1 0 0,0 0 0,0 1 0,5 7 0,2 7 0,-2 1 0,0-1 0,6 28 0,-7-26 0,0 0 0,10 22 0,20 44 0,-30-67 0,0-1 0,1-1 0,1 1 0,1-1 0,24 33 0,-33-50 0,1 0 0,-1 0 0,0 1 0,1-1 0,-1 0 0,1 0 0,0-1 0,-1 1 0,1 0 0,-1 0 0,1-1 0,0 1 0,0-1 0,-1 0 0,1 1 0,0-1 0,0 0 0,0 0 0,-1 0 0,1 0 0,0 0 0,0-1 0,-1 1 0,1 0 0,0-1 0,0 0 0,-1 1 0,1-1 0,0 0 0,-1 0 0,1 0 0,-1 0 0,2-1 0,8-6 0,0 0 0,-1 0 0,15-16 0,-12 10 0,39-34 0,65-47 0,-95 80 0,0 1 0,2 1 0,-1 1 0,1 0 0,1 2 0,33-9 0,113-36 0,-148 50 0,0 1 0,0 1 0,1 1 0,-1 0 0,0 2 0,31 4 0,6-2 0,-55-2 0,1 0 0,0 0 0,0 1 0,0 0 0,-1 0 0,1 0 0,0 1 0,-1-1 0,1 1 0,8 6 0,-11-6 0,0 0 0,0 1 0,0 0 0,0-1 0,-1 1 0,1 0 0,-1 1 0,0-1 0,0 0 0,0 1 0,0-1 0,0 1 0,-1-1 0,0 1 0,0 0 0,0 0 0,1 4 0,3 24 0,-4-21 0,0-1 0,1 1 0,0 0 0,1-1 0,1 1 0,-1-1 0,1 0 0,10 16 0,-14-25 0,1-1 0,0 1 0,0 0 0,-1-1 0,1 1 0,0-1 0,0 0 0,0 1 0,0-1 0,-1 1 0,1-1 0,0 0 0,0 0 0,0 0 0,0 0 0,0 1 0,0-1 0,0 0 0,0-1 0,0 1 0,0 0 0,0 0 0,0 0 0,0 0 0,0-1 0,1 0 0,26-13 0,-21 11 0,80-50 0,-50 30 0,53-26 0,-75 43 0,-1 0 0,1 1 0,1 1 0,-1 0 0,1 1 0,-1 0 0,25 0 0,83 3 0,216-12 0,-110-19 0,-137 23 0,151 8 0,-103 3 0,-54 0 0,114 20 0,-189-21 0,0 0 0,0 1 0,0 0 0,0 1 0,-1 0 0,0 1 0,0 0 0,0 0 0,0 1 0,-1 0 0,0 1 0,0 0 0,-1 1 0,0 0 0,0 0 0,-1 1 0,11 15 0,-16-22 0,10 17 0,2-2 0,0 0 0,1 0 0,1-1 0,1-1 0,0-1 0,27 17 0,-41-30 0,-1 0 0,1 0 0,0 0 0,0-1 0,0 1 0,0-1 0,0 0 0,0 0 0,-1 0 0,1 0 0,0-1 0,0 1 0,0-1 0,0 0 0,0 0 0,-1 0 0,1 0 0,0 0 0,-1 0 0,4-3 0,53-41 0,-37 27 0,-8 6 0,0 1 0,1 1 0,1 0 0,-1 1 0,2 0 0,-1 2 0,1 0 0,0 0 0,0 2 0,19-4 0,97-12 0,189-37 0,-25-3 0,-246 54 0,1 1 0,0 3 0,90 7 0,-26-1 0,-59-4 0,0 3 0,1 2 0,-1 3 0,-1 2 0,82 24 0,-6 1 0,-84-24 0,72 26 0,-32-11 0,-64-19 0,47 17 0,-46-12 0,22 8 0,-1 2 0,73 46 0,115 67-515,-198-115-335,-20-10-5976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2:02.222"/>
    </inkml:context>
    <inkml:brush xml:id="br0">
      <inkml:brushProperty name="width" value="0.035" units="cm"/>
      <inkml:brushProperty name="height" value="0.035" units="cm"/>
      <inkml:brushProperty name="color" value="#849398"/>
    </inkml:brush>
  </inkml:definitions>
  <inkml:trace contextRef="#ctx0" brushRef="#br0">0 630 24575,'3'-3'0,"0"1"0,0 0 0,-1-1 0,1 1 0,-1-1 0,0 0 0,0 0 0,0 0 0,0 0 0,0 0 0,0-1 0,-1 1 0,1-4 0,2 0 0,45-98 0,-31 64 0,1 1 0,37-57 0,-36 65 0,-16 25 0,0-1 0,1 2 0,0-1 0,0 0 0,0 1 0,1 0 0,0 0 0,12-9 0,44-39 0,-50 42 0,1 0 0,0 0 0,24-14 0,9-7 0,-41 28 0,0 0 0,0 1 0,0 0 0,0 0 0,1 1 0,-1 0 0,1 0 0,0 0 0,0 0 0,0 1 0,0 0 0,1 0 0,-1 1 0,1 0 0,-1 0 0,1 0 0,12 1 0,15 6 0,0 2 0,0 1 0,47 19 0,-6-2 0,-10-4 0,103 50 0,-72-30-1365,-74-35-5461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6697-69F2-0D8C-FF6A-58ACEB4F30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AE99C98-E48B-7F11-25F6-5244C1BE9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7F1AA4B-EFF5-F593-1E5D-0C9765CC6B94}"/>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5" name="Footer Placeholder 4">
            <a:extLst>
              <a:ext uri="{FF2B5EF4-FFF2-40B4-BE49-F238E27FC236}">
                <a16:creationId xmlns:a16="http://schemas.microsoft.com/office/drawing/2014/main" id="{DCB277D2-78F6-8C84-9930-FFB6936D36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8CCC1-A191-5C99-CDDF-F853B96A5D96}"/>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43082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DA8F-0F1A-800B-E48A-28E833CCE98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9BB6AF5-F348-C764-13DE-7B470BC9C6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E5AF04-A87C-1EE9-FC4E-3F59A532D89B}"/>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5" name="Footer Placeholder 4">
            <a:extLst>
              <a:ext uri="{FF2B5EF4-FFF2-40B4-BE49-F238E27FC236}">
                <a16:creationId xmlns:a16="http://schemas.microsoft.com/office/drawing/2014/main" id="{18C5E097-8F52-0393-EB38-41F3E23F39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DEA2A-8B6A-4981-D20C-F5A4D0602521}"/>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51762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A4A66-9362-E8D2-302D-0C495F458BD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5936EA2-B12B-41FB-0078-4FBE7BA6CF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91B6EE-C005-8881-A524-691E5CFBE93A}"/>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5" name="Footer Placeholder 4">
            <a:extLst>
              <a:ext uri="{FF2B5EF4-FFF2-40B4-BE49-F238E27FC236}">
                <a16:creationId xmlns:a16="http://schemas.microsoft.com/office/drawing/2014/main" id="{D0131957-DCE6-1D2D-490A-FAE60D31D9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AD32E7-C6CE-932A-75F5-0C1DDB36A963}"/>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5394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64FB-5D47-E3E1-08ED-A4565DAD154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9DDAA9B-BD9C-DEDB-7273-AC4DF06412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C2F451-0B3C-0F53-D9AE-F384221F59B2}"/>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5" name="Footer Placeholder 4">
            <a:extLst>
              <a:ext uri="{FF2B5EF4-FFF2-40B4-BE49-F238E27FC236}">
                <a16:creationId xmlns:a16="http://schemas.microsoft.com/office/drawing/2014/main" id="{F3B846C2-E21F-7657-3B4A-57D2D255D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F31A4-97E9-0003-4AEA-9CE643CC9DF3}"/>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14782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097E-B007-22F3-3D8A-9F13CF7CBBA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73389DA9-8E1F-1B74-0E3A-EB226968FB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D3E0ED-D090-654E-A451-02A51EFFA158}"/>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5" name="Footer Placeholder 4">
            <a:extLst>
              <a:ext uri="{FF2B5EF4-FFF2-40B4-BE49-F238E27FC236}">
                <a16:creationId xmlns:a16="http://schemas.microsoft.com/office/drawing/2014/main" id="{197AC2B6-C458-3454-BE4D-51230D5118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032CCB-78E8-6376-3AF9-7C10603EF1B6}"/>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813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6BB3-F85B-E9B9-429B-DF94FE604DE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BFCE5E-B75D-087F-7A3B-6D0357268A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8A0AB33-8E54-7F20-FF2E-DECCB5F025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EA53C2-F04E-2466-820A-12D34562F76D}"/>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6" name="Footer Placeholder 5">
            <a:extLst>
              <a:ext uri="{FF2B5EF4-FFF2-40B4-BE49-F238E27FC236}">
                <a16:creationId xmlns:a16="http://schemas.microsoft.com/office/drawing/2014/main" id="{C546BC7C-0F01-6A9F-AA76-B535AB3189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05900D-60F8-CB9E-359E-D6F2744B269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16296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D336-A6EB-E026-D2F5-496DBC93324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838AE8E-9391-E65E-2B0B-5A7271381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C25817-0C5D-BAED-646A-DCD3591B9C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E5BC904-3061-6AB7-9582-3B3238A7E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497E46-9752-FFC1-AE49-12AFF95301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EC30106-B932-4403-97D5-93649516DDF0}"/>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8" name="Footer Placeholder 7">
            <a:extLst>
              <a:ext uri="{FF2B5EF4-FFF2-40B4-BE49-F238E27FC236}">
                <a16:creationId xmlns:a16="http://schemas.microsoft.com/office/drawing/2014/main" id="{66E50090-F8D5-2FFA-DEB5-8244E3C0504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EA38C8-3790-D4C5-31D2-8A5EB823B021}"/>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426505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4B5E-313D-42C8-6D2B-7EA54FD66AE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E2F9D02-FAB7-895B-802E-E396C0E69B64}"/>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4" name="Footer Placeholder 3">
            <a:extLst>
              <a:ext uri="{FF2B5EF4-FFF2-40B4-BE49-F238E27FC236}">
                <a16:creationId xmlns:a16="http://schemas.microsoft.com/office/drawing/2014/main" id="{F35EBD4B-51A8-9EC4-86AE-88B9541690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D7D970-2B41-DA64-BFFB-30B235E2D49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96660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6E0D7-0F2F-BA5F-B001-871F70C0C0CA}"/>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3" name="Footer Placeholder 2">
            <a:extLst>
              <a:ext uri="{FF2B5EF4-FFF2-40B4-BE49-F238E27FC236}">
                <a16:creationId xmlns:a16="http://schemas.microsoft.com/office/drawing/2014/main" id="{DEAA87A3-9BF1-31A9-D68E-C0103E192A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3D681C4-110B-F07A-29B1-F100EC284AA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16749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09A6-06C0-4700-4C0F-61B056E8CF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C5D243B-5EBA-B496-6DCC-0F1DD96F0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655CBAC-E6B7-F644-B92C-5B83F273A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5453FA-94E9-83E1-45E2-297DBFC7CFAC}"/>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6" name="Footer Placeholder 5">
            <a:extLst>
              <a:ext uri="{FF2B5EF4-FFF2-40B4-BE49-F238E27FC236}">
                <a16:creationId xmlns:a16="http://schemas.microsoft.com/office/drawing/2014/main" id="{A75F28DE-3E5A-DE35-7CD1-E1D86395DA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C9FE5-DE18-FC3C-5694-274905BE029A}"/>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37328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CA3D-7DEB-2536-5620-66AF5DAF56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2DC4586-AC93-14A7-1762-A8BB2D1A7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7466B3-9DB4-3E6F-15FE-77F3AA9F8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40F94A-8527-B33A-0F21-B23A0FA35891}"/>
              </a:ext>
            </a:extLst>
          </p:cNvPr>
          <p:cNvSpPr>
            <a:spLocks noGrp="1"/>
          </p:cNvSpPr>
          <p:nvPr>
            <p:ph type="dt" sz="half" idx="10"/>
          </p:nvPr>
        </p:nvSpPr>
        <p:spPr/>
        <p:txBody>
          <a:bodyPr/>
          <a:lstStyle/>
          <a:p>
            <a:fld id="{797ED04C-4841-45FD-BA22-34C603CD2BD1}" type="datetimeFigureOut">
              <a:rPr lang="en-GB" smtClean="0"/>
              <a:t>23/07/2025</a:t>
            </a:fld>
            <a:endParaRPr lang="en-GB"/>
          </a:p>
        </p:txBody>
      </p:sp>
      <p:sp>
        <p:nvSpPr>
          <p:cNvPr id="6" name="Footer Placeholder 5">
            <a:extLst>
              <a:ext uri="{FF2B5EF4-FFF2-40B4-BE49-F238E27FC236}">
                <a16:creationId xmlns:a16="http://schemas.microsoft.com/office/drawing/2014/main" id="{94899E84-A6EE-3226-38DA-D6722C052E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C76920-EE11-641E-6432-DBD954E1A43A}"/>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133988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74031-EE50-5A5C-87C8-BF9EDD5BD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CEF7D92-7864-9CF5-956B-C505569A4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A596E69-5487-83C5-F102-FE0BBF1A6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7ED04C-4841-45FD-BA22-34C603CD2BD1}" type="datetimeFigureOut">
              <a:rPr lang="en-GB" smtClean="0"/>
              <a:t>23/07/2025</a:t>
            </a:fld>
            <a:endParaRPr lang="en-GB"/>
          </a:p>
        </p:txBody>
      </p:sp>
      <p:sp>
        <p:nvSpPr>
          <p:cNvPr id="5" name="Footer Placeholder 4">
            <a:extLst>
              <a:ext uri="{FF2B5EF4-FFF2-40B4-BE49-F238E27FC236}">
                <a16:creationId xmlns:a16="http://schemas.microsoft.com/office/drawing/2014/main" id="{95A1B6D6-3417-5B2C-8C77-C59691C8C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B9B793-E857-80DA-4625-94FA39FE6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EF6DE7-7B04-497E-A133-01877AB032F4}" type="slidenum">
              <a:rPr lang="en-GB" smtClean="0"/>
              <a:t>‹#›</a:t>
            </a:fld>
            <a:endParaRPr lang="en-GB"/>
          </a:p>
        </p:txBody>
      </p:sp>
    </p:spTree>
    <p:extLst>
      <p:ext uri="{BB962C8B-B14F-4D97-AF65-F5344CB8AC3E}">
        <p14:creationId xmlns:p14="http://schemas.microsoft.com/office/powerpoint/2010/main" val="425894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ubephotos.dannycox.me.uk/stationsbylin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8362-0A87-C546-7B74-A761C62FFB68}"/>
              </a:ext>
            </a:extLst>
          </p:cNvPr>
          <p:cNvSpPr>
            <a:spLocks noGrp="1"/>
          </p:cNvSpPr>
          <p:nvPr>
            <p:ph type="ctrTitle"/>
          </p:nvPr>
        </p:nvSpPr>
        <p:spPr/>
        <p:txBody>
          <a:bodyPr/>
          <a:lstStyle/>
          <a:p>
            <a:r>
              <a:rPr lang="en-GB" dirty="0"/>
              <a:t>The </a:t>
            </a:r>
            <a:r>
              <a:rPr lang="en-GB" dirty="0" err="1"/>
              <a:t>Tfl</a:t>
            </a:r>
            <a:r>
              <a:rPr lang="en-GB" dirty="0"/>
              <a:t> Project</a:t>
            </a:r>
          </a:p>
        </p:txBody>
      </p:sp>
      <p:sp>
        <p:nvSpPr>
          <p:cNvPr id="3" name="Subtitle 2">
            <a:extLst>
              <a:ext uri="{FF2B5EF4-FFF2-40B4-BE49-F238E27FC236}">
                <a16:creationId xmlns:a16="http://schemas.microsoft.com/office/drawing/2014/main" id="{260A36B0-8A55-8272-45DF-F99D103C27D9}"/>
              </a:ext>
            </a:extLst>
          </p:cNvPr>
          <p:cNvSpPr>
            <a:spLocks noGrp="1"/>
          </p:cNvSpPr>
          <p:nvPr>
            <p:ph type="subTitle" idx="1"/>
          </p:nvPr>
        </p:nvSpPr>
        <p:spPr/>
        <p:txBody>
          <a:bodyPr/>
          <a:lstStyle/>
          <a:p>
            <a:r>
              <a:rPr lang="en-GB" dirty="0"/>
              <a:t>2.0</a:t>
            </a:r>
          </a:p>
        </p:txBody>
      </p:sp>
    </p:spTree>
    <p:extLst>
      <p:ext uri="{BB962C8B-B14F-4D97-AF65-F5344CB8AC3E}">
        <p14:creationId xmlns:p14="http://schemas.microsoft.com/office/powerpoint/2010/main" val="100654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590A-25B3-5DB7-8A4B-D94E286915A3}"/>
              </a:ext>
            </a:extLst>
          </p:cNvPr>
          <p:cNvSpPr>
            <a:spLocks noGrp="1"/>
          </p:cNvSpPr>
          <p:nvPr>
            <p:ph type="title"/>
          </p:nvPr>
        </p:nvSpPr>
        <p:spPr/>
        <p:txBody>
          <a:bodyPr/>
          <a:lstStyle/>
          <a:p>
            <a:r>
              <a:rPr lang="en-GB" dirty="0"/>
              <a:t>Line Structure -&gt; </a:t>
            </a:r>
            <a:r>
              <a:rPr lang="en-GB" dirty="0" err="1"/>
              <a:t>StationGraph</a:t>
            </a:r>
            <a:r>
              <a:rPr lang="en-GB" dirty="0"/>
              <a:t> class</a:t>
            </a:r>
          </a:p>
        </p:txBody>
      </p:sp>
      <p:sp>
        <p:nvSpPr>
          <p:cNvPr id="3" name="Content Placeholder 2">
            <a:extLst>
              <a:ext uri="{FF2B5EF4-FFF2-40B4-BE49-F238E27FC236}">
                <a16:creationId xmlns:a16="http://schemas.microsoft.com/office/drawing/2014/main" id="{95BB0447-1FEB-855F-4497-7120E8D5030F}"/>
              </a:ext>
            </a:extLst>
          </p:cNvPr>
          <p:cNvSpPr>
            <a:spLocks noGrp="1"/>
          </p:cNvSpPr>
          <p:nvPr>
            <p:ph idx="1"/>
          </p:nvPr>
        </p:nvSpPr>
        <p:spPr/>
        <p:txBody>
          <a:bodyPr>
            <a:normAutofit/>
          </a:bodyPr>
          <a:lstStyle/>
          <a:p>
            <a:r>
              <a:rPr lang="en-GB" dirty="0"/>
              <a:t>In the TfL network, a “line” is not a line. (branches and circles)</a:t>
            </a:r>
          </a:p>
          <a:p>
            <a:r>
              <a:rPr lang="en-GB" dirty="0"/>
              <a:t>The </a:t>
            </a:r>
            <a:r>
              <a:rPr lang="en-GB" dirty="0" err="1">
                <a:solidFill>
                  <a:srgbClr val="0070C0"/>
                </a:solidFill>
              </a:rPr>
              <a:t>StationGraph</a:t>
            </a:r>
            <a:r>
              <a:rPr lang="en-GB" dirty="0"/>
              <a:t> class contains:</a:t>
            </a:r>
          </a:p>
          <a:p>
            <a:pPr lvl="1"/>
            <a:r>
              <a:rPr lang="en-GB" dirty="0"/>
              <a:t>A DAG (Directed Acyclic Graph) to represent the “line”</a:t>
            </a:r>
          </a:p>
          <a:p>
            <a:pPr lvl="1"/>
            <a:r>
              <a:rPr lang="en-GB" dirty="0"/>
              <a:t>A collection of </a:t>
            </a:r>
            <a:r>
              <a:rPr lang="en-GB" dirty="0" err="1">
                <a:solidFill>
                  <a:srgbClr val="0070C0"/>
                </a:solidFill>
              </a:rPr>
              <a:t>StationNodes</a:t>
            </a:r>
            <a:endParaRPr lang="en-GB" dirty="0">
              <a:solidFill>
                <a:srgbClr val="0070C0"/>
              </a:solidFill>
            </a:endParaRPr>
          </a:p>
          <a:p>
            <a:pPr lvl="1"/>
            <a:r>
              <a:rPr lang="en-GB" dirty="0"/>
              <a:t>Each </a:t>
            </a:r>
            <a:r>
              <a:rPr lang="en-GB" dirty="0" err="1">
                <a:solidFill>
                  <a:srgbClr val="0070C0"/>
                </a:solidFill>
              </a:rPr>
              <a:t>StationNode</a:t>
            </a:r>
            <a:r>
              <a:rPr lang="en-GB" dirty="0"/>
              <a:t> has:</a:t>
            </a:r>
          </a:p>
          <a:p>
            <a:pPr lvl="2"/>
            <a:r>
              <a:rPr lang="en-GB" dirty="0"/>
              <a:t>Name, Unique Id</a:t>
            </a:r>
          </a:p>
          <a:p>
            <a:pPr lvl="2"/>
            <a:r>
              <a:rPr lang="en-GB" dirty="0"/>
              <a:t>Links to 0..many Previous </a:t>
            </a:r>
            <a:r>
              <a:rPr lang="en-GB" dirty="0" err="1">
                <a:solidFill>
                  <a:srgbClr val="0070C0"/>
                </a:solidFill>
              </a:rPr>
              <a:t>StationNodes</a:t>
            </a:r>
            <a:endParaRPr lang="en-GB" dirty="0">
              <a:solidFill>
                <a:srgbClr val="0070C0"/>
              </a:solidFill>
            </a:endParaRPr>
          </a:p>
          <a:p>
            <a:pPr lvl="2"/>
            <a:r>
              <a:rPr lang="en-GB" dirty="0"/>
              <a:t>Links to 0..many Next </a:t>
            </a:r>
            <a:r>
              <a:rPr lang="en-GB" dirty="0" err="1">
                <a:solidFill>
                  <a:srgbClr val="0070C0"/>
                </a:solidFill>
              </a:rPr>
              <a:t>StationNodes</a:t>
            </a:r>
            <a:r>
              <a:rPr lang="en-GB" dirty="0"/>
              <a:t>.</a:t>
            </a:r>
          </a:p>
          <a:p>
            <a:pPr marL="0" indent="0">
              <a:buNone/>
            </a:pPr>
            <a:r>
              <a:rPr lang="en-GB" sz="1600" i="1" dirty="0"/>
              <a:t>In Computer Science, a Graph is a set of Nodes that are connected to each other by links (edges). Directed means that the edges are directional (in our case, we actually have links in both directions, so it’s 2 graphs in 1). Acyclic means that you cannot go in a circle and end up at the same point (which means we have to “break” the circle line)</a:t>
            </a:r>
          </a:p>
          <a:p>
            <a:pPr marL="914400" lvl="2" indent="0">
              <a:buNone/>
            </a:pPr>
            <a:endParaRPr lang="en-GB" dirty="0"/>
          </a:p>
        </p:txBody>
      </p:sp>
    </p:spTree>
    <p:extLst>
      <p:ext uri="{BB962C8B-B14F-4D97-AF65-F5344CB8AC3E}">
        <p14:creationId xmlns:p14="http://schemas.microsoft.com/office/powerpoint/2010/main" val="39603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955AC3-7F0A-552A-83DA-13FB81C7EC8C}"/>
              </a:ext>
            </a:extLst>
          </p:cNvPr>
          <p:cNvPicPr>
            <a:picLocks noChangeAspect="1"/>
          </p:cNvPicPr>
          <p:nvPr/>
        </p:nvPicPr>
        <p:blipFill>
          <a:blip r:embed="rId2"/>
          <a:stretch>
            <a:fillRect/>
          </a:stretch>
        </p:blipFill>
        <p:spPr>
          <a:xfrm>
            <a:off x="3238500" y="0"/>
            <a:ext cx="5715000" cy="6858000"/>
          </a:xfrm>
          <a:prstGeom prst="rect">
            <a:avLst/>
          </a:prstGeom>
        </p:spPr>
      </p:pic>
      <p:sp>
        <p:nvSpPr>
          <p:cNvPr id="6" name="TextBox 5">
            <a:extLst>
              <a:ext uri="{FF2B5EF4-FFF2-40B4-BE49-F238E27FC236}">
                <a16:creationId xmlns:a16="http://schemas.microsoft.com/office/drawing/2014/main" id="{025E915D-D55F-82D5-5A27-7ED62230A31D}"/>
              </a:ext>
            </a:extLst>
          </p:cNvPr>
          <p:cNvSpPr txBox="1"/>
          <p:nvPr/>
        </p:nvSpPr>
        <p:spPr>
          <a:xfrm>
            <a:off x="6842760" y="1455575"/>
            <a:ext cx="1033272" cy="369332"/>
          </a:xfrm>
          <a:prstGeom prst="rect">
            <a:avLst/>
          </a:prstGeom>
          <a:noFill/>
        </p:spPr>
        <p:txBody>
          <a:bodyPr wrap="square" rtlCol="0">
            <a:spAutoFit/>
          </a:bodyPr>
          <a:lstStyle/>
          <a:p>
            <a:r>
              <a:rPr lang="en-GB" dirty="0"/>
              <a:t>Fork</a:t>
            </a:r>
          </a:p>
        </p:txBody>
      </p:sp>
      <p:sp>
        <p:nvSpPr>
          <p:cNvPr id="7" name="TextBox 6">
            <a:extLst>
              <a:ext uri="{FF2B5EF4-FFF2-40B4-BE49-F238E27FC236}">
                <a16:creationId xmlns:a16="http://schemas.microsoft.com/office/drawing/2014/main" id="{6551BE86-839C-2CFA-5F06-6B5982383C3F}"/>
              </a:ext>
            </a:extLst>
          </p:cNvPr>
          <p:cNvSpPr txBox="1"/>
          <p:nvPr/>
        </p:nvSpPr>
        <p:spPr>
          <a:xfrm>
            <a:off x="6937248" y="0"/>
            <a:ext cx="1033272" cy="369332"/>
          </a:xfrm>
          <a:prstGeom prst="rect">
            <a:avLst/>
          </a:prstGeom>
          <a:noFill/>
        </p:spPr>
        <p:txBody>
          <a:bodyPr wrap="square" rtlCol="0">
            <a:spAutoFit/>
          </a:bodyPr>
          <a:lstStyle/>
          <a:p>
            <a:r>
              <a:rPr lang="en-GB" dirty="0"/>
              <a:t>Head</a:t>
            </a:r>
          </a:p>
        </p:txBody>
      </p:sp>
      <p:sp>
        <p:nvSpPr>
          <p:cNvPr id="8" name="TextBox 7">
            <a:extLst>
              <a:ext uri="{FF2B5EF4-FFF2-40B4-BE49-F238E27FC236}">
                <a16:creationId xmlns:a16="http://schemas.microsoft.com/office/drawing/2014/main" id="{636511E6-23B2-0832-220C-0BA8E8A12DAA}"/>
              </a:ext>
            </a:extLst>
          </p:cNvPr>
          <p:cNvSpPr txBox="1"/>
          <p:nvPr/>
        </p:nvSpPr>
        <p:spPr>
          <a:xfrm>
            <a:off x="6842760" y="980194"/>
            <a:ext cx="1033272" cy="369332"/>
          </a:xfrm>
          <a:prstGeom prst="rect">
            <a:avLst/>
          </a:prstGeom>
          <a:noFill/>
        </p:spPr>
        <p:txBody>
          <a:bodyPr wrap="square" rtlCol="0">
            <a:spAutoFit/>
          </a:bodyPr>
          <a:lstStyle/>
          <a:p>
            <a:r>
              <a:rPr lang="en-GB" dirty="0"/>
              <a:t>Merge</a:t>
            </a:r>
          </a:p>
        </p:txBody>
      </p:sp>
      <p:sp>
        <p:nvSpPr>
          <p:cNvPr id="9" name="TextBox 8">
            <a:extLst>
              <a:ext uri="{FF2B5EF4-FFF2-40B4-BE49-F238E27FC236}">
                <a16:creationId xmlns:a16="http://schemas.microsoft.com/office/drawing/2014/main" id="{A9F36031-FF97-1C5A-B1E2-CF5978CCA960}"/>
              </a:ext>
            </a:extLst>
          </p:cNvPr>
          <p:cNvSpPr txBox="1"/>
          <p:nvPr/>
        </p:nvSpPr>
        <p:spPr>
          <a:xfrm>
            <a:off x="7007352" y="490097"/>
            <a:ext cx="1033272" cy="369332"/>
          </a:xfrm>
          <a:prstGeom prst="rect">
            <a:avLst/>
          </a:prstGeom>
          <a:noFill/>
        </p:spPr>
        <p:txBody>
          <a:bodyPr wrap="square" rtlCol="0">
            <a:spAutoFit/>
          </a:bodyPr>
          <a:lstStyle/>
          <a:p>
            <a:r>
              <a:rPr lang="en-GB" dirty="0"/>
              <a:t>Tail</a:t>
            </a:r>
          </a:p>
        </p:txBody>
      </p:sp>
    </p:spTree>
    <p:extLst>
      <p:ext uri="{BB962C8B-B14F-4D97-AF65-F5344CB8AC3E}">
        <p14:creationId xmlns:p14="http://schemas.microsoft.com/office/powerpoint/2010/main" val="200488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1958C0-A2FA-4424-6A38-075481B6F5D9}"/>
              </a:ext>
            </a:extLst>
          </p:cNvPr>
          <p:cNvPicPr>
            <a:picLocks noChangeAspect="1"/>
          </p:cNvPicPr>
          <p:nvPr/>
        </p:nvPicPr>
        <p:blipFill>
          <a:blip r:embed="rId2"/>
          <a:stretch>
            <a:fillRect/>
          </a:stretch>
        </p:blipFill>
        <p:spPr>
          <a:xfrm>
            <a:off x="2409310" y="1195075"/>
            <a:ext cx="7373379" cy="4467849"/>
          </a:xfrm>
          <a:prstGeom prst="rect">
            <a:avLst/>
          </a:prstGeom>
        </p:spPr>
      </p:pic>
    </p:spTree>
    <p:extLst>
      <p:ext uri="{BB962C8B-B14F-4D97-AF65-F5344CB8AC3E}">
        <p14:creationId xmlns:p14="http://schemas.microsoft.com/office/powerpoint/2010/main" val="157048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14FC-C8C9-4126-38DE-5F96E1351748}"/>
              </a:ext>
            </a:extLst>
          </p:cNvPr>
          <p:cNvSpPr>
            <a:spLocks noGrp="1"/>
          </p:cNvSpPr>
          <p:nvPr>
            <p:ph type="title"/>
          </p:nvPr>
        </p:nvSpPr>
        <p:spPr/>
        <p:txBody>
          <a:bodyPr/>
          <a:lstStyle/>
          <a:p>
            <a:r>
              <a:rPr lang="en-GB" dirty="0"/>
              <a:t>We need an algorithm</a:t>
            </a:r>
          </a:p>
        </p:txBody>
      </p:sp>
      <p:sp>
        <p:nvSpPr>
          <p:cNvPr id="3" name="Content Placeholder 2">
            <a:extLst>
              <a:ext uri="{FF2B5EF4-FFF2-40B4-BE49-F238E27FC236}">
                <a16:creationId xmlns:a16="http://schemas.microsoft.com/office/drawing/2014/main" id="{895EAB3D-C527-DAC8-4E53-C9D5D183350D}"/>
              </a:ext>
            </a:extLst>
          </p:cNvPr>
          <p:cNvSpPr>
            <a:spLocks noGrp="1"/>
          </p:cNvSpPr>
          <p:nvPr>
            <p:ph idx="1"/>
          </p:nvPr>
        </p:nvSpPr>
        <p:spPr/>
        <p:txBody>
          <a:bodyPr/>
          <a:lstStyle/>
          <a:p>
            <a:r>
              <a:rPr lang="en-GB" dirty="0"/>
              <a:t>TfL gives us </a:t>
            </a:r>
            <a:r>
              <a:rPr lang="en-GB" dirty="0" err="1"/>
              <a:t>RouteSequences</a:t>
            </a:r>
            <a:endParaRPr lang="en-GB" dirty="0"/>
          </a:p>
          <a:p>
            <a:pPr lvl="1"/>
            <a:r>
              <a:rPr lang="en-GB" dirty="0"/>
              <a:t>Each line is made up of sequences of </a:t>
            </a:r>
            <a:r>
              <a:rPr lang="en-GB" dirty="0" err="1"/>
              <a:t>StopPoints</a:t>
            </a:r>
            <a:r>
              <a:rPr lang="en-GB" dirty="0"/>
              <a:t> (see </a:t>
            </a:r>
            <a:r>
              <a:rPr lang="en-GB" dirty="0">
                <a:hlinkClick r:id="rId2" action="ppaction://hlinksldjump"/>
              </a:rPr>
              <a:t>Slide 5</a:t>
            </a:r>
            <a:r>
              <a:rPr lang="en-GB" dirty="0"/>
              <a:t>)</a:t>
            </a:r>
          </a:p>
          <a:p>
            <a:pPr lvl="1"/>
            <a:r>
              <a:rPr lang="en-GB" dirty="0"/>
              <a:t>The </a:t>
            </a:r>
            <a:r>
              <a:rPr lang="en-GB" dirty="0" err="1"/>
              <a:t>StopPoints</a:t>
            </a:r>
            <a:r>
              <a:rPr lang="en-GB" dirty="0"/>
              <a:t> are in line travel order</a:t>
            </a:r>
          </a:p>
          <a:p>
            <a:pPr lvl="1"/>
            <a:r>
              <a:rPr lang="en-GB" dirty="0"/>
              <a:t>The end of one sequence joins with the start of other sequence</a:t>
            </a:r>
          </a:p>
          <a:p>
            <a:pPr lvl="2"/>
            <a:r>
              <a:rPr lang="en-GB" dirty="0"/>
              <a:t>Except at the start and end of the line</a:t>
            </a:r>
          </a:p>
          <a:p>
            <a:pPr lvl="2"/>
            <a:r>
              <a:rPr lang="en-GB" dirty="0"/>
              <a:t>Together they make up the complete network</a:t>
            </a:r>
          </a:p>
          <a:p>
            <a:r>
              <a:rPr lang="en-GB" dirty="0"/>
              <a:t>We need to build the Line Structure with our </a:t>
            </a:r>
            <a:r>
              <a:rPr lang="en-GB" dirty="0" err="1"/>
              <a:t>StationGraph</a:t>
            </a:r>
            <a:r>
              <a:rPr lang="en-GB" dirty="0"/>
              <a:t> class</a:t>
            </a:r>
          </a:p>
        </p:txBody>
      </p:sp>
    </p:spTree>
    <p:extLst>
      <p:ext uri="{BB962C8B-B14F-4D97-AF65-F5344CB8AC3E}">
        <p14:creationId xmlns:p14="http://schemas.microsoft.com/office/powerpoint/2010/main" val="9892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6FD0-EC37-8251-531D-23C64F255A3B}"/>
              </a:ext>
            </a:extLst>
          </p:cNvPr>
          <p:cNvSpPr>
            <a:spLocks noGrp="1"/>
          </p:cNvSpPr>
          <p:nvPr>
            <p:ph type="title"/>
          </p:nvPr>
        </p:nvSpPr>
        <p:spPr/>
        <p:txBody>
          <a:bodyPr/>
          <a:lstStyle/>
          <a:p>
            <a:r>
              <a:rPr lang="en-GB" dirty="0"/>
              <a:t>Complication</a:t>
            </a:r>
          </a:p>
        </p:txBody>
      </p:sp>
      <p:sp>
        <p:nvSpPr>
          <p:cNvPr id="3" name="Content Placeholder 2">
            <a:extLst>
              <a:ext uri="{FF2B5EF4-FFF2-40B4-BE49-F238E27FC236}">
                <a16:creationId xmlns:a16="http://schemas.microsoft.com/office/drawing/2014/main" id="{5CC13164-F170-3ED4-E196-B63A177A957D}"/>
              </a:ext>
            </a:extLst>
          </p:cNvPr>
          <p:cNvSpPr>
            <a:spLocks noGrp="1"/>
          </p:cNvSpPr>
          <p:nvPr>
            <p:ph idx="1"/>
          </p:nvPr>
        </p:nvSpPr>
        <p:spPr/>
        <p:txBody>
          <a:bodyPr/>
          <a:lstStyle/>
          <a:p>
            <a:r>
              <a:rPr lang="en-GB" dirty="0"/>
              <a:t>TfL models the </a:t>
            </a:r>
            <a:r>
              <a:rPr lang="en-GB" dirty="0" err="1"/>
              <a:t>StopPoints</a:t>
            </a:r>
            <a:r>
              <a:rPr lang="en-GB" dirty="0"/>
              <a:t> on the </a:t>
            </a:r>
            <a:r>
              <a:rPr lang="en-GB" dirty="0" err="1"/>
              <a:t>RouteSequence</a:t>
            </a:r>
            <a:r>
              <a:rPr lang="en-GB" dirty="0"/>
              <a:t> using an entity that is smaller than what passengers think of as a station:</a:t>
            </a:r>
          </a:p>
          <a:p>
            <a:pPr lvl="1"/>
            <a:r>
              <a:rPr lang="en-GB" dirty="0"/>
              <a:t>E.g. Liverpool Street is two </a:t>
            </a:r>
            <a:r>
              <a:rPr lang="en-GB" dirty="0" err="1"/>
              <a:t>StopPoints</a:t>
            </a:r>
            <a:r>
              <a:rPr lang="en-GB" dirty="0"/>
              <a:t>.</a:t>
            </a:r>
          </a:p>
          <a:p>
            <a:pPr lvl="2"/>
            <a:r>
              <a:rPr lang="en-GB" dirty="0"/>
              <a:t>One for the Tube Station</a:t>
            </a:r>
          </a:p>
          <a:p>
            <a:pPr lvl="2"/>
            <a:r>
              <a:rPr lang="en-GB" dirty="0"/>
              <a:t>One for the Network Rail Station</a:t>
            </a:r>
          </a:p>
          <a:p>
            <a:r>
              <a:rPr lang="en-GB" dirty="0"/>
              <a:t>We want our “Stations” to be the merged entity of all </a:t>
            </a:r>
            <a:r>
              <a:rPr lang="en-GB" dirty="0" err="1"/>
              <a:t>StopPoints</a:t>
            </a:r>
            <a:r>
              <a:rPr lang="en-GB" dirty="0"/>
              <a:t> at one location.</a:t>
            </a:r>
          </a:p>
          <a:p>
            <a:r>
              <a:rPr lang="en-GB" dirty="0"/>
              <a:t>Fortunately, these composite </a:t>
            </a:r>
            <a:r>
              <a:rPr lang="en-GB" dirty="0" err="1"/>
              <a:t>StopPoints</a:t>
            </a:r>
            <a:r>
              <a:rPr lang="en-GB" dirty="0"/>
              <a:t> have a </a:t>
            </a:r>
            <a:r>
              <a:rPr lang="en-GB" dirty="0" err="1"/>
              <a:t>ParentId</a:t>
            </a:r>
            <a:r>
              <a:rPr lang="en-GB" dirty="0"/>
              <a:t>.</a:t>
            </a:r>
          </a:p>
          <a:p>
            <a:pPr lvl="1"/>
            <a:r>
              <a:rPr lang="en-GB" dirty="0"/>
              <a:t>So we will use </a:t>
            </a:r>
            <a:r>
              <a:rPr lang="en-GB" dirty="0" err="1"/>
              <a:t>StationId</a:t>
            </a:r>
            <a:r>
              <a:rPr lang="en-GB" dirty="0"/>
              <a:t> =&gt; </a:t>
            </a:r>
            <a:r>
              <a:rPr lang="en-GB" dirty="0" err="1"/>
              <a:t>ParentId</a:t>
            </a:r>
            <a:r>
              <a:rPr lang="en-GB" dirty="0"/>
              <a:t> ?? Id – it seems to works</a:t>
            </a:r>
          </a:p>
        </p:txBody>
      </p:sp>
    </p:spTree>
    <p:extLst>
      <p:ext uri="{BB962C8B-B14F-4D97-AF65-F5344CB8AC3E}">
        <p14:creationId xmlns:p14="http://schemas.microsoft.com/office/powerpoint/2010/main" val="19078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4BBE1C9-C7A0-D30C-FF8D-854A4DF45FFA}"/>
              </a:ext>
            </a:extLst>
          </p:cNvPr>
          <p:cNvSpPr/>
          <p:nvPr/>
        </p:nvSpPr>
        <p:spPr>
          <a:xfrm>
            <a:off x="5811335" y="13695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4AB85496-7190-C4FC-5296-7309C9BDCC05}"/>
              </a:ext>
            </a:extLst>
          </p:cNvPr>
          <p:cNvSpPr/>
          <p:nvPr/>
        </p:nvSpPr>
        <p:spPr>
          <a:xfrm>
            <a:off x="5456243" y="8757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6" name="Oval 5">
            <a:extLst>
              <a:ext uri="{FF2B5EF4-FFF2-40B4-BE49-F238E27FC236}">
                <a16:creationId xmlns:a16="http://schemas.microsoft.com/office/drawing/2014/main" id="{241E2BD8-5F6D-09FD-6808-74F486CAC640}"/>
              </a:ext>
            </a:extLst>
          </p:cNvPr>
          <p:cNvSpPr/>
          <p:nvPr/>
        </p:nvSpPr>
        <p:spPr>
          <a:xfrm>
            <a:off x="8807519" y="4102099"/>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7" name="Oval 6">
            <a:extLst>
              <a:ext uri="{FF2B5EF4-FFF2-40B4-BE49-F238E27FC236}">
                <a16:creationId xmlns:a16="http://schemas.microsoft.com/office/drawing/2014/main" id="{6F1768B8-37E8-DCEF-0E58-223FBF6126BE}"/>
              </a:ext>
            </a:extLst>
          </p:cNvPr>
          <p:cNvSpPr/>
          <p:nvPr/>
        </p:nvSpPr>
        <p:spPr>
          <a:xfrm>
            <a:off x="6132899" y="8757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8" name="Oval 7">
            <a:extLst>
              <a:ext uri="{FF2B5EF4-FFF2-40B4-BE49-F238E27FC236}">
                <a16:creationId xmlns:a16="http://schemas.microsoft.com/office/drawing/2014/main" id="{27AEB5BB-ACE0-C578-D290-E9670F73940E}"/>
              </a:ext>
            </a:extLst>
          </p:cNvPr>
          <p:cNvSpPr/>
          <p:nvPr/>
        </p:nvSpPr>
        <p:spPr>
          <a:xfrm>
            <a:off x="7649279" y="7721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 name="Oval 8">
            <a:extLst>
              <a:ext uri="{FF2B5EF4-FFF2-40B4-BE49-F238E27FC236}">
                <a16:creationId xmlns:a16="http://schemas.microsoft.com/office/drawing/2014/main" id="{3336EA2D-13A8-F9F5-AB1D-608F8EA0AAA1}"/>
              </a:ext>
            </a:extLst>
          </p:cNvPr>
          <p:cNvSpPr/>
          <p:nvPr/>
        </p:nvSpPr>
        <p:spPr>
          <a:xfrm>
            <a:off x="6359975" y="18999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0" name="Oval 9">
            <a:extLst>
              <a:ext uri="{FF2B5EF4-FFF2-40B4-BE49-F238E27FC236}">
                <a16:creationId xmlns:a16="http://schemas.microsoft.com/office/drawing/2014/main" id="{481B16A5-0AD5-559D-3873-0F985A55DCB4}"/>
              </a:ext>
            </a:extLst>
          </p:cNvPr>
          <p:cNvSpPr/>
          <p:nvPr/>
        </p:nvSpPr>
        <p:spPr>
          <a:xfrm>
            <a:off x="7643183" y="13604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11" name="Oval 10">
            <a:extLst>
              <a:ext uri="{FF2B5EF4-FFF2-40B4-BE49-F238E27FC236}">
                <a16:creationId xmlns:a16="http://schemas.microsoft.com/office/drawing/2014/main" id="{6313E0A8-2F21-5812-A290-87A960C25C18}"/>
              </a:ext>
            </a:extLst>
          </p:cNvPr>
          <p:cNvSpPr/>
          <p:nvPr/>
        </p:nvSpPr>
        <p:spPr>
          <a:xfrm>
            <a:off x="6240083" y="42529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6BF50372-473E-EFF7-2520-233932A04071}"/>
              </a:ext>
            </a:extLst>
          </p:cNvPr>
          <p:cNvSpPr/>
          <p:nvPr/>
        </p:nvSpPr>
        <p:spPr>
          <a:xfrm>
            <a:off x="6774503" y="25003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D9DF5708-FF8A-8A7F-A9D5-69F5E75B41DD}"/>
              </a:ext>
            </a:extLst>
          </p:cNvPr>
          <p:cNvSpPr/>
          <p:nvPr/>
        </p:nvSpPr>
        <p:spPr>
          <a:xfrm>
            <a:off x="7100639" y="317703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0D8E2289-66B0-D634-D15A-0CC557798132}"/>
              </a:ext>
            </a:extLst>
          </p:cNvPr>
          <p:cNvSpPr/>
          <p:nvPr/>
        </p:nvSpPr>
        <p:spPr>
          <a:xfrm>
            <a:off x="6669851" y="39055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5" name="Oval 14">
            <a:extLst>
              <a:ext uri="{FF2B5EF4-FFF2-40B4-BE49-F238E27FC236}">
                <a16:creationId xmlns:a16="http://schemas.microsoft.com/office/drawing/2014/main" id="{099B164D-357E-1E1C-A59A-798B0412E44D}"/>
              </a:ext>
            </a:extLst>
          </p:cNvPr>
          <p:cNvSpPr/>
          <p:nvPr/>
        </p:nvSpPr>
        <p:spPr>
          <a:xfrm>
            <a:off x="8127815" y="32562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6" name="Oval 15">
            <a:extLst>
              <a:ext uri="{FF2B5EF4-FFF2-40B4-BE49-F238E27FC236}">
                <a16:creationId xmlns:a16="http://schemas.microsoft.com/office/drawing/2014/main" id="{51DF8A4C-4410-A4D0-9A06-3398F298BCB8}"/>
              </a:ext>
            </a:extLst>
          </p:cNvPr>
          <p:cNvSpPr/>
          <p:nvPr/>
        </p:nvSpPr>
        <p:spPr>
          <a:xfrm>
            <a:off x="6702359" y="481380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7" name="Oval 16">
            <a:extLst>
              <a:ext uri="{FF2B5EF4-FFF2-40B4-BE49-F238E27FC236}">
                <a16:creationId xmlns:a16="http://schemas.microsoft.com/office/drawing/2014/main" id="{D8EC53F1-B1EC-77CB-0F60-2DA3213575E4}"/>
              </a:ext>
            </a:extLst>
          </p:cNvPr>
          <p:cNvSpPr/>
          <p:nvPr/>
        </p:nvSpPr>
        <p:spPr>
          <a:xfrm>
            <a:off x="8145083" y="37043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8" name="Oval 17">
            <a:extLst>
              <a:ext uri="{FF2B5EF4-FFF2-40B4-BE49-F238E27FC236}">
                <a16:creationId xmlns:a16="http://schemas.microsoft.com/office/drawing/2014/main" id="{0C6DC86D-207F-95BC-A020-A05D6312CE2A}"/>
              </a:ext>
            </a:extLst>
          </p:cNvPr>
          <p:cNvSpPr/>
          <p:nvPr/>
        </p:nvSpPr>
        <p:spPr>
          <a:xfrm>
            <a:off x="7658423" y="271068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9" name="Oval 18">
            <a:extLst>
              <a:ext uri="{FF2B5EF4-FFF2-40B4-BE49-F238E27FC236}">
                <a16:creationId xmlns:a16="http://schemas.microsoft.com/office/drawing/2014/main" id="{A2F9F5B1-59EB-83C5-A491-8F341C8CD6B6}"/>
              </a:ext>
            </a:extLst>
          </p:cNvPr>
          <p:cNvSpPr/>
          <p:nvPr/>
        </p:nvSpPr>
        <p:spPr>
          <a:xfrm>
            <a:off x="7643183" y="2052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20" name="Oval 19">
            <a:extLst>
              <a:ext uri="{FF2B5EF4-FFF2-40B4-BE49-F238E27FC236}">
                <a16:creationId xmlns:a16="http://schemas.microsoft.com/office/drawing/2014/main" id="{7521FF07-DA15-BC2A-E2B1-3B10532A5BF6}"/>
              </a:ext>
            </a:extLst>
          </p:cNvPr>
          <p:cNvSpPr/>
          <p:nvPr/>
        </p:nvSpPr>
        <p:spPr>
          <a:xfrm>
            <a:off x="6102419" y="346354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22FE85D0-2E8F-5D03-84CA-2D6CCAA0C821}"/>
              </a:ext>
            </a:extLst>
          </p:cNvPr>
          <p:cNvSpPr/>
          <p:nvPr/>
        </p:nvSpPr>
        <p:spPr>
          <a:xfrm>
            <a:off x="6703379" y="5786120"/>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22" name="Oval 21">
            <a:extLst>
              <a:ext uri="{FF2B5EF4-FFF2-40B4-BE49-F238E27FC236}">
                <a16:creationId xmlns:a16="http://schemas.microsoft.com/office/drawing/2014/main" id="{26B91B46-E4B0-409D-0B01-AED60AEB1DCB}"/>
              </a:ext>
            </a:extLst>
          </p:cNvPr>
          <p:cNvSpPr/>
          <p:nvPr/>
        </p:nvSpPr>
        <p:spPr>
          <a:xfrm>
            <a:off x="8228399" y="538378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cxnSp>
        <p:nvCxnSpPr>
          <p:cNvPr id="24" name="Straight Arrow Connector 23">
            <a:extLst>
              <a:ext uri="{FF2B5EF4-FFF2-40B4-BE49-F238E27FC236}">
                <a16:creationId xmlns:a16="http://schemas.microsoft.com/office/drawing/2014/main" id="{3B44DBE2-B94F-CE38-A49D-1201E166F973}"/>
              </a:ext>
            </a:extLst>
          </p:cNvPr>
          <p:cNvCxnSpPr>
            <a:cxnSpLocks/>
            <a:stCxn id="5" idx="5"/>
            <a:endCxn id="4" idx="1"/>
          </p:cNvCxnSpPr>
          <p:nvPr/>
        </p:nvCxnSpPr>
        <p:spPr>
          <a:xfrm>
            <a:off x="5627951" y="1047500"/>
            <a:ext cx="212844"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02C94B6-875E-66F4-A3DC-E6428B4E7EDD}"/>
              </a:ext>
            </a:extLst>
          </p:cNvPr>
          <p:cNvCxnSpPr>
            <a:stCxn id="7" idx="3"/>
            <a:endCxn id="4" idx="7"/>
          </p:cNvCxnSpPr>
          <p:nvPr/>
        </p:nvCxnSpPr>
        <p:spPr>
          <a:xfrm flipH="1">
            <a:off x="5983043" y="1047500"/>
            <a:ext cx="179316"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BD50BDB-D0DB-63B0-5C71-890911D11071}"/>
              </a:ext>
            </a:extLst>
          </p:cNvPr>
          <p:cNvCxnSpPr>
            <a:stCxn id="4" idx="5"/>
            <a:endCxn id="9" idx="2"/>
          </p:cNvCxnSpPr>
          <p:nvPr/>
        </p:nvCxnSpPr>
        <p:spPr>
          <a:xfrm>
            <a:off x="5983043" y="1541276"/>
            <a:ext cx="376932" cy="459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686E7D9-B9CB-8D7A-DD5B-A770094FDCC0}"/>
              </a:ext>
            </a:extLst>
          </p:cNvPr>
          <p:cNvCxnSpPr>
            <a:stCxn id="9" idx="5"/>
            <a:endCxn id="12" idx="1"/>
          </p:cNvCxnSpPr>
          <p:nvPr/>
        </p:nvCxnSpPr>
        <p:spPr>
          <a:xfrm>
            <a:off x="6531683" y="2071628"/>
            <a:ext cx="272280" cy="458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A4A03C1-DA52-35C9-DE73-2C337F35E930}"/>
              </a:ext>
            </a:extLst>
          </p:cNvPr>
          <p:cNvCxnSpPr>
            <a:stCxn id="8" idx="4"/>
            <a:endCxn id="10" idx="0"/>
          </p:cNvCxnSpPr>
          <p:nvPr/>
        </p:nvCxnSpPr>
        <p:spPr>
          <a:xfrm flipH="1">
            <a:off x="7743767" y="973328"/>
            <a:ext cx="6096" cy="387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B0197CC-6F22-9441-D693-087378886B14}"/>
              </a:ext>
            </a:extLst>
          </p:cNvPr>
          <p:cNvCxnSpPr>
            <a:stCxn id="10" idx="4"/>
            <a:endCxn id="19" idx="0"/>
          </p:cNvCxnSpPr>
          <p:nvPr/>
        </p:nvCxnSpPr>
        <p:spPr>
          <a:xfrm>
            <a:off x="7743767" y="1561592"/>
            <a:ext cx="0" cy="490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B5853F8-C491-39E0-AE5F-BE82A36F29B8}"/>
              </a:ext>
            </a:extLst>
          </p:cNvPr>
          <p:cNvCxnSpPr>
            <a:stCxn id="19" idx="4"/>
            <a:endCxn id="18" idx="0"/>
          </p:cNvCxnSpPr>
          <p:nvPr/>
        </p:nvCxnSpPr>
        <p:spPr>
          <a:xfrm>
            <a:off x="7743767" y="2253488"/>
            <a:ext cx="1524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65A3B8F-30F9-E346-BCFB-A02672CA90D8}"/>
              </a:ext>
            </a:extLst>
          </p:cNvPr>
          <p:cNvCxnSpPr>
            <a:stCxn id="12" idx="5"/>
            <a:endCxn id="13" idx="1"/>
          </p:cNvCxnSpPr>
          <p:nvPr/>
        </p:nvCxnSpPr>
        <p:spPr>
          <a:xfrm>
            <a:off x="6946211" y="2672084"/>
            <a:ext cx="183888" cy="534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389E11A-7960-5B61-510E-5604FD907009}"/>
              </a:ext>
            </a:extLst>
          </p:cNvPr>
          <p:cNvCxnSpPr>
            <a:stCxn id="18" idx="4"/>
            <a:endCxn id="13" idx="7"/>
          </p:cNvCxnSpPr>
          <p:nvPr/>
        </p:nvCxnSpPr>
        <p:spPr>
          <a:xfrm flipH="1">
            <a:off x="7272347" y="2911856"/>
            <a:ext cx="486660" cy="294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9F5AD0B-08EC-F5A4-9097-E52B8CC466CC}"/>
              </a:ext>
            </a:extLst>
          </p:cNvPr>
          <p:cNvCxnSpPr>
            <a:stCxn id="13" idx="4"/>
            <a:endCxn id="14" idx="0"/>
          </p:cNvCxnSpPr>
          <p:nvPr/>
        </p:nvCxnSpPr>
        <p:spPr>
          <a:xfrm flipH="1">
            <a:off x="6770435" y="3378200"/>
            <a:ext cx="430788" cy="52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30A015CB-F5D7-F6E6-6162-C6C534243FE7}"/>
              </a:ext>
            </a:extLst>
          </p:cNvPr>
          <p:cNvCxnSpPr>
            <a:cxnSpLocks/>
            <a:stCxn id="14" idx="4"/>
            <a:endCxn id="16" idx="0"/>
          </p:cNvCxnSpPr>
          <p:nvPr/>
        </p:nvCxnSpPr>
        <p:spPr>
          <a:xfrm>
            <a:off x="6770435" y="4106672"/>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742EA316-B662-19B9-DAB6-C31412953F50}"/>
              </a:ext>
            </a:extLst>
          </p:cNvPr>
          <p:cNvCxnSpPr>
            <a:stCxn id="14" idx="2"/>
            <a:endCxn id="11" idx="0"/>
          </p:cNvCxnSpPr>
          <p:nvPr/>
        </p:nvCxnSpPr>
        <p:spPr>
          <a:xfrm rot="10800000" flipV="1">
            <a:off x="6340667" y="4006088"/>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DD20AF24-8D00-6E71-495C-B0BF7D92F980}"/>
              </a:ext>
            </a:extLst>
          </p:cNvPr>
          <p:cNvCxnSpPr>
            <a:stCxn id="11" idx="4"/>
            <a:endCxn id="16" idx="2"/>
          </p:cNvCxnSpPr>
          <p:nvPr/>
        </p:nvCxnSpPr>
        <p:spPr>
          <a:xfrm rot="16200000" flipH="1">
            <a:off x="6291389" y="4503422"/>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C14F075B-F61D-E50E-5A29-044B1C4EC9F4}"/>
              </a:ext>
            </a:extLst>
          </p:cNvPr>
          <p:cNvCxnSpPr>
            <a:stCxn id="18" idx="5"/>
            <a:endCxn id="15" idx="1"/>
          </p:cNvCxnSpPr>
          <p:nvPr/>
        </p:nvCxnSpPr>
        <p:spPr>
          <a:xfrm>
            <a:off x="7830131" y="2882396"/>
            <a:ext cx="327144" cy="403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12FCD5DF-0BE9-3E11-677A-AE5EC6675D42}"/>
              </a:ext>
            </a:extLst>
          </p:cNvPr>
          <p:cNvCxnSpPr>
            <a:cxnSpLocks/>
            <a:stCxn id="15" idx="4"/>
            <a:endCxn id="17" idx="0"/>
          </p:cNvCxnSpPr>
          <p:nvPr/>
        </p:nvCxnSpPr>
        <p:spPr>
          <a:xfrm>
            <a:off x="8228399" y="3457448"/>
            <a:ext cx="17268" cy="246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F95EEA71-8DEB-67AD-2E32-FA19FC690584}"/>
              </a:ext>
            </a:extLst>
          </p:cNvPr>
          <p:cNvSpPr/>
          <p:nvPr/>
        </p:nvSpPr>
        <p:spPr>
          <a:xfrm>
            <a:off x="8174555" y="470103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cxnSp>
        <p:nvCxnSpPr>
          <p:cNvPr id="70" name="Straight Arrow Connector 69">
            <a:extLst>
              <a:ext uri="{FF2B5EF4-FFF2-40B4-BE49-F238E27FC236}">
                <a16:creationId xmlns:a16="http://schemas.microsoft.com/office/drawing/2014/main" id="{FF1BBD38-D724-2055-3C32-A8E3BFEE0081}"/>
              </a:ext>
            </a:extLst>
          </p:cNvPr>
          <p:cNvCxnSpPr>
            <a:cxnSpLocks/>
            <a:stCxn id="71" idx="4"/>
            <a:endCxn id="69" idx="0"/>
          </p:cNvCxnSpPr>
          <p:nvPr/>
        </p:nvCxnSpPr>
        <p:spPr>
          <a:xfrm>
            <a:off x="8255327" y="4403851"/>
            <a:ext cx="19812"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B8BD0AAF-EC3E-AFB5-CFFD-B84721B81301}"/>
              </a:ext>
            </a:extLst>
          </p:cNvPr>
          <p:cNvSpPr/>
          <p:nvPr/>
        </p:nvSpPr>
        <p:spPr>
          <a:xfrm>
            <a:off x="8154743" y="4202683"/>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72" name="Straight Arrow Connector 71">
            <a:extLst>
              <a:ext uri="{FF2B5EF4-FFF2-40B4-BE49-F238E27FC236}">
                <a16:creationId xmlns:a16="http://schemas.microsoft.com/office/drawing/2014/main" id="{E4BB347B-2836-1248-9332-97136503765A}"/>
              </a:ext>
            </a:extLst>
          </p:cNvPr>
          <p:cNvCxnSpPr>
            <a:cxnSpLocks/>
            <a:stCxn id="17" idx="4"/>
            <a:endCxn id="71" idx="0"/>
          </p:cNvCxnSpPr>
          <p:nvPr/>
        </p:nvCxnSpPr>
        <p:spPr>
          <a:xfrm>
            <a:off x="8245667" y="3905504"/>
            <a:ext cx="9660"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F2D98A8E-AA00-9AC4-44D7-2302E092E4DC}"/>
              </a:ext>
            </a:extLst>
          </p:cNvPr>
          <p:cNvCxnSpPr>
            <a:stCxn id="69" idx="4"/>
            <a:endCxn id="22" idx="0"/>
          </p:cNvCxnSpPr>
          <p:nvPr/>
        </p:nvCxnSpPr>
        <p:spPr>
          <a:xfrm>
            <a:off x="8275139" y="4902198"/>
            <a:ext cx="53844" cy="481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71C9BF0-5F32-7DB7-D9BC-4D1461B03F77}"/>
              </a:ext>
            </a:extLst>
          </p:cNvPr>
          <p:cNvCxnSpPr>
            <a:stCxn id="16" idx="4"/>
            <a:endCxn id="21" idx="0"/>
          </p:cNvCxnSpPr>
          <p:nvPr/>
        </p:nvCxnSpPr>
        <p:spPr>
          <a:xfrm>
            <a:off x="6802943" y="5014976"/>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C6879DC-3705-D3E1-F095-510467211FF8}"/>
              </a:ext>
            </a:extLst>
          </p:cNvPr>
          <p:cNvCxnSpPr>
            <a:stCxn id="12" idx="3"/>
            <a:endCxn id="20" idx="0"/>
          </p:cNvCxnSpPr>
          <p:nvPr/>
        </p:nvCxnSpPr>
        <p:spPr>
          <a:xfrm flipH="1">
            <a:off x="6203003" y="2672084"/>
            <a:ext cx="600960" cy="791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7F2BB212-5E1F-5DE2-88D1-A154B45E4996}"/>
              </a:ext>
            </a:extLst>
          </p:cNvPr>
          <p:cNvCxnSpPr>
            <a:stCxn id="17" idx="5"/>
            <a:endCxn id="6" idx="0"/>
          </p:cNvCxnSpPr>
          <p:nvPr/>
        </p:nvCxnSpPr>
        <p:spPr>
          <a:xfrm>
            <a:off x="8316791" y="3876044"/>
            <a:ext cx="591312" cy="226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2539CAC-3898-7ABF-1F35-BEBF6471C8CE}"/>
              </a:ext>
            </a:extLst>
          </p:cNvPr>
          <p:cNvCxnSpPr>
            <a:stCxn id="13" idx="3"/>
            <a:endCxn id="17" idx="1"/>
          </p:cNvCxnSpPr>
          <p:nvPr/>
        </p:nvCxnSpPr>
        <p:spPr>
          <a:xfrm>
            <a:off x="7130099" y="3348740"/>
            <a:ext cx="1044444" cy="385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1" name="TextBox 240">
            <a:extLst>
              <a:ext uri="{FF2B5EF4-FFF2-40B4-BE49-F238E27FC236}">
                <a16:creationId xmlns:a16="http://schemas.microsoft.com/office/drawing/2014/main" id="{F411E262-99F3-0673-631B-B522CAB880F2}"/>
              </a:ext>
            </a:extLst>
          </p:cNvPr>
          <p:cNvSpPr txBox="1"/>
          <p:nvPr/>
        </p:nvSpPr>
        <p:spPr>
          <a:xfrm>
            <a:off x="1440873" y="1360424"/>
            <a:ext cx="3347858" cy="2123658"/>
          </a:xfrm>
          <a:prstGeom prst="rect">
            <a:avLst/>
          </a:prstGeom>
          <a:noFill/>
        </p:spPr>
        <p:txBody>
          <a:bodyPr wrap="square" rtlCol="0">
            <a:spAutoFit/>
          </a:bodyPr>
          <a:lstStyle/>
          <a:p>
            <a:pPr algn="l"/>
            <a:r>
              <a:rPr lang="en-GB" sz="4400" dirty="0"/>
              <a:t>First we need to build this</a:t>
            </a:r>
          </a:p>
        </p:txBody>
      </p:sp>
    </p:spTree>
    <p:extLst>
      <p:ext uri="{BB962C8B-B14F-4D97-AF65-F5344CB8AC3E}">
        <p14:creationId xmlns:p14="http://schemas.microsoft.com/office/powerpoint/2010/main" val="214333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027D-3CE3-CEB0-FD8A-D8A53CA24C4A}"/>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55F51579-8D2A-AB9F-C9CE-A2796FB533A1}"/>
              </a:ext>
            </a:extLst>
          </p:cNvPr>
          <p:cNvSpPr/>
          <p:nvPr/>
        </p:nvSpPr>
        <p:spPr>
          <a:xfrm>
            <a:off x="1054608" y="12679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6BF004B9-AC93-4BD0-D532-5E78A2EEE615}"/>
              </a:ext>
            </a:extLst>
          </p:cNvPr>
          <p:cNvSpPr/>
          <p:nvPr/>
        </p:nvSpPr>
        <p:spPr>
          <a:xfrm>
            <a:off x="699516" y="7741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6" name="Oval 5">
            <a:extLst>
              <a:ext uri="{FF2B5EF4-FFF2-40B4-BE49-F238E27FC236}">
                <a16:creationId xmlns:a16="http://schemas.microsoft.com/office/drawing/2014/main" id="{66CCCCF7-2343-4559-66E8-36585F485E04}"/>
              </a:ext>
            </a:extLst>
          </p:cNvPr>
          <p:cNvSpPr/>
          <p:nvPr/>
        </p:nvSpPr>
        <p:spPr>
          <a:xfrm>
            <a:off x="4050792" y="4000499"/>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7" name="Oval 6">
            <a:extLst>
              <a:ext uri="{FF2B5EF4-FFF2-40B4-BE49-F238E27FC236}">
                <a16:creationId xmlns:a16="http://schemas.microsoft.com/office/drawing/2014/main" id="{EF531137-DC7C-B3F5-46F5-5A10B3301B92}"/>
              </a:ext>
            </a:extLst>
          </p:cNvPr>
          <p:cNvSpPr/>
          <p:nvPr/>
        </p:nvSpPr>
        <p:spPr>
          <a:xfrm>
            <a:off x="1376172" y="7741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8" name="Oval 7">
            <a:extLst>
              <a:ext uri="{FF2B5EF4-FFF2-40B4-BE49-F238E27FC236}">
                <a16:creationId xmlns:a16="http://schemas.microsoft.com/office/drawing/2014/main" id="{C048B772-A5E7-94D9-B65E-F85E95EBF134}"/>
              </a:ext>
            </a:extLst>
          </p:cNvPr>
          <p:cNvSpPr/>
          <p:nvPr/>
        </p:nvSpPr>
        <p:spPr>
          <a:xfrm>
            <a:off x="2892552" y="6705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 name="Oval 8">
            <a:extLst>
              <a:ext uri="{FF2B5EF4-FFF2-40B4-BE49-F238E27FC236}">
                <a16:creationId xmlns:a16="http://schemas.microsoft.com/office/drawing/2014/main" id="{31543809-359F-D835-F9FE-7C763E5FEEE2}"/>
              </a:ext>
            </a:extLst>
          </p:cNvPr>
          <p:cNvSpPr/>
          <p:nvPr/>
        </p:nvSpPr>
        <p:spPr>
          <a:xfrm>
            <a:off x="1603248" y="1798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0" name="Oval 9">
            <a:extLst>
              <a:ext uri="{FF2B5EF4-FFF2-40B4-BE49-F238E27FC236}">
                <a16:creationId xmlns:a16="http://schemas.microsoft.com/office/drawing/2014/main" id="{ACED5508-C10A-074A-B99A-F142F9F5D9AA}"/>
              </a:ext>
            </a:extLst>
          </p:cNvPr>
          <p:cNvSpPr/>
          <p:nvPr/>
        </p:nvSpPr>
        <p:spPr>
          <a:xfrm>
            <a:off x="2886456" y="12588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11" name="Oval 10">
            <a:extLst>
              <a:ext uri="{FF2B5EF4-FFF2-40B4-BE49-F238E27FC236}">
                <a16:creationId xmlns:a16="http://schemas.microsoft.com/office/drawing/2014/main" id="{2D019106-9DC7-9565-D1A1-CABA920D9CBD}"/>
              </a:ext>
            </a:extLst>
          </p:cNvPr>
          <p:cNvSpPr/>
          <p:nvPr/>
        </p:nvSpPr>
        <p:spPr>
          <a:xfrm>
            <a:off x="1483356" y="41513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965E1090-0503-B1BE-ABE9-DCD4FE4F45C2}"/>
              </a:ext>
            </a:extLst>
          </p:cNvPr>
          <p:cNvSpPr/>
          <p:nvPr/>
        </p:nvSpPr>
        <p:spPr>
          <a:xfrm>
            <a:off x="2017776" y="23987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764752E2-6584-19AA-991F-A28834E537B0}"/>
              </a:ext>
            </a:extLst>
          </p:cNvPr>
          <p:cNvSpPr/>
          <p:nvPr/>
        </p:nvSpPr>
        <p:spPr>
          <a:xfrm>
            <a:off x="2343912" y="307543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38317A33-490B-A5FB-7E4F-C22DBFEFE6B0}"/>
              </a:ext>
            </a:extLst>
          </p:cNvPr>
          <p:cNvSpPr/>
          <p:nvPr/>
        </p:nvSpPr>
        <p:spPr>
          <a:xfrm>
            <a:off x="1913124" y="38039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5" name="Oval 14">
            <a:extLst>
              <a:ext uri="{FF2B5EF4-FFF2-40B4-BE49-F238E27FC236}">
                <a16:creationId xmlns:a16="http://schemas.microsoft.com/office/drawing/2014/main" id="{C196A180-E0A3-3651-9CAA-1DABB76383E4}"/>
              </a:ext>
            </a:extLst>
          </p:cNvPr>
          <p:cNvSpPr/>
          <p:nvPr/>
        </p:nvSpPr>
        <p:spPr>
          <a:xfrm>
            <a:off x="3371088" y="31546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6" name="Oval 15">
            <a:extLst>
              <a:ext uri="{FF2B5EF4-FFF2-40B4-BE49-F238E27FC236}">
                <a16:creationId xmlns:a16="http://schemas.microsoft.com/office/drawing/2014/main" id="{90A521DB-BD63-509F-BD62-C28250AC717E}"/>
              </a:ext>
            </a:extLst>
          </p:cNvPr>
          <p:cNvSpPr/>
          <p:nvPr/>
        </p:nvSpPr>
        <p:spPr>
          <a:xfrm>
            <a:off x="1945632" y="471220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7" name="Oval 16">
            <a:extLst>
              <a:ext uri="{FF2B5EF4-FFF2-40B4-BE49-F238E27FC236}">
                <a16:creationId xmlns:a16="http://schemas.microsoft.com/office/drawing/2014/main" id="{F7418CE5-D41C-3B4A-3792-F07D783B2816}"/>
              </a:ext>
            </a:extLst>
          </p:cNvPr>
          <p:cNvSpPr/>
          <p:nvPr/>
        </p:nvSpPr>
        <p:spPr>
          <a:xfrm>
            <a:off x="3388356" y="36027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8" name="Oval 17">
            <a:extLst>
              <a:ext uri="{FF2B5EF4-FFF2-40B4-BE49-F238E27FC236}">
                <a16:creationId xmlns:a16="http://schemas.microsoft.com/office/drawing/2014/main" id="{87942344-2195-FEAC-3EDD-C48563854A51}"/>
              </a:ext>
            </a:extLst>
          </p:cNvPr>
          <p:cNvSpPr/>
          <p:nvPr/>
        </p:nvSpPr>
        <p:spPr>
          <a:xfrm>
            <a:off x="2901696" y="260908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9" name="Oval 18">
            <a:extLst>
              <a:ext uri="{FF2B5EF4-FFF2-40B4-BE49-F238E27FC236}">
                <a16:creationId xmlns:a16="http://schemas.microsoft.com/office/drawing/2014/main" id="{1171A8E3-47BD-F7EF-546A-7B4C5F2D364C}"/>
              </a:ext>
            </a:extLst>
          </p:cNvPr>
          <p:cNvSpPr/>
          <p:nvPr/>
        </p:nvSpPr>
        <p:spPr>
          <a:xfrm>
            <a:off x="2886456" y="19507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20" name="Oval 19">
            <a:extLst>
              <a:ext uri="{FF2B5EF4-FFF2-40B4-BE49-F238E27FC236}">
                <a16:creationId xmlns:a16="http://schemas.microsoft.com/office/drawing/2014/main" id="{FF569D1C-85FF-C9D3-5029-266EFA6AD837}"/>
              </a:ext>
            </a:extLst>
          </p:cNvPr>
          <p:cNvSpPr/>
          <p:nvPr/>
        </p:nvSpPr>
        <p:spPr>
          <a:xfrm>
            <a:off x="1345692" y="336194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0A63750C-0650-8A64-2047-18D7D43A7495}"/>
              </a:ext>
            </a:extLst>
          </p:cNvPr>
          <p:cNvSpPr/>
          <p:nvPr/>
        </p:nvSpPr>
        <p:spPr>
          <a:xfrm>
            <a:off x="1946652" y="5684520"/>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22" name="Oval 21">
            <a:extLst>
              <a:ext uri="{FF2B5EF4-FFF2-40B4-BE49-F238E27FC236}">
                <a16:creationId xmlns:a16="http://schemas.microsoft.com/office/drawing/2014/main" id="{43CFE818-34B2-B9E4-B174-7ADCEDFC6EDE}"/>
              </a:ext>
            </a:extLst>
          </p:cNvPr>
          <p:cNvSpPr/>
          <p:nvPr/>
        </p:nvSpPr>
        <p:spPr>
          <a:xfrm>
            <a:off x="3471672" y="528218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cxnSp>
        <p:nvCxnSpPr>
          <p:cNvPr id="24" name="Straight Arrow Connector 23">
            <a:extLst>
              <a:ext uri="{FF2B5EF4-FFF2-40B4-BE49-F238E27FC236}">
                <a16:creationId xmlns:a16="http://schemas.microsoft.com/office/drawing/2014/main" id="{5D6516B4-141E-529B-7271-EB25AC0F4AAF}"/>
              </a:ext>
            </a:extLst>
          </p:cNvPr>
          <p:cNvCxnSpPr>
            <a:cxnSpLocks/>
            <a:stCxn id="5" idx="5"/>
            <a:endCxn id="4" idx="1"/>
          </p:cNvCxnSpPr>
          <p:nvPr/>
        </p:nvCxnSpPr>
        <p:spPr>
          <a:xfrm>
            <a:off x="871224" y="945900"/>
            <a:ext cx="212844"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1AC36E6-C05F-5D82-41F1-750C5111A616}"/>
              </a:ext>
            </a:extLst>
          </p:cNvPr>
          <p:cNvCxnSpPr>
            <a:stCxn id="7" idx="3"/>
            <a:endCxn id="4" idx="7"/>
          </p:cNvCxnSpPr>
          <p:nvPr/>
        </p:nvCxnSpPr>
        <p:spPr>
          <a:xfrm flipH="1">
            <a:off x="1226316" y="945900"/>
            <a:ext cx="179316"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78375A1-105D-4241-1C63-7753740CE45B}"/>
              </a:ext>
            </a:extLst>
          </p:cNvPr>
          <p:cNvCxnSpPr>
            <a:stCxn id="4" idx="5"/>
            <a:endCxn id="9" idx="2"/>
          </p:cNvCxnSpPr>
          <p:nvPr/>
        </p:nvCxnSpPr>
        <p:spPr>
          <a:xfrm>
            <a:off x="1226316" y="1439676"/>
            <a:ext cx="376932" cy="459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379A54E-5022-6C02-837B-DAE547CBEEBF}"/>
              </a:ext>
            </a:extLst>
          </p:cNvPr>
          <p:cNvCxnSpPr>
            <a:stCxn id="9" idx="5"/>
            <a:endCxn id="12" idx="1"/>
          </p:cNvCxnSpPr>
          <p:nvPr/>
        </p:nvCxnSpPr>
        <p:spPr>
          <a:xfrm>
            <a:off x="1774956" y="1970028"/>
            <a:ext cx="272280" cy="458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A0B7330-99A9-EE9C-F021-F377261C522F}"/>
              </a:ext>
            </a:extLst>
          </p:cNvPr>
          <p:cNvCxnSpPr>
            <a:stCxn id="8" idx="4"/>
            <a:endCxn id="10" idx="0"/>
          </p:cNvCxnSpPr>
          <p:nvPr/>
        </p:nvCxnSpPr>
        <p:spPr>
          <a:xfrm flipH="1">
            <a:off x="2987040" y="871728"/>
            <a:ext cx="6096" cy="387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6B28E1B-E111-9B7B-33ED-65BC79D83D8A}"/>
              </a:ext>
            </a:extLst>
          </p:cNvPr>
          <p:cNvCxnSpPr>
            <a:stCxn id="10" idx="4"/>
            <a:endCxn id="19" idx="0"/>
          </p:cNvCxnSpPr>
          <p:nvPr/>
        </p:nvCxnSpPr>
        <p:spPr>
          <a:xfrm>
            <a:off x="2987040" y="1459992"/>
            <a:ext cx="0" cy="490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6FEE239-F00F-682D-63E6-CCD233808BB1}"/>
              </a:ext>
            </a:extLst>
          </p:cNvPr>
          <p:cNvCxnSpPr>
            <a:stCxn id="19" idx="4"/>
            <a:endCxn id="18" idx="0"/>
          </p:cNvCxnSpPr>
          <p:nvPr/>
        </p:nvCxnSpPr>
        <p:spPr>
          <a:xfrm>
            <a:off x="2987040" y="2151888"/>
            <a:ext cx="1524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289BD2D-AC13-C72A-0FFB-41DFF77CFCB2}"/>
              </a:ext>
            </a:extLst>
          </p:cNvPr>
          <p:cNvCxnSpPr>
            <a:stCxn id="12" idx="5"/>
            <a:endCxn id="13" idx="1"/>
          </p:cNvCxnSpPr>
          <p:nvPr/>
        </p:nvCxnSpPr>
        <p:spPr>
          <a:xfrm>
            <a:off x="2189484" y="2570484"/>
            <a:ext cx="183888" cy="534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F473C54F-1BF6-AF84-62A5-CE4120BEE724}"/>
              </a:ext>
            </a:extLst>
          </p:cNvPr>
          <p:cNvCxnSpPr>
            <a:stCxn id="18" idx="4"/>
            <a:endCxn id="13" idx="7"/>
          </p:cNvCxnSpPr>
          <p:nvPr/>
        </p:nvCxnSpPr>
        <p:spPr>
          <a:xfrm flipH="1">
            <a:off x="2515620" y="2810256"/>
            <a:ext cx="486660" cy="294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4215B8D-513A-F0F8-1567-097CE1F57403}"/>
              </a:ext>
            </a:extLst>
          </p:cNvPr>
          <p:cNvCxnSpPr>
            <a:stCxn id="13" idx="4"/>
            <a:endCxn id="14" idx="0"/>
          </p:cNvCxnSpPr>
          <p:nvPr/>
        </p:nvCxnSpPr>
        <p:spPr>
          <a:xfrm flipH="1">
            <a:off x="2013708" y="3276600"/>
            <a:ext cx="430788" cy="52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3029729-F617-8637-C4DC-94C17140ECD9}"/>
              </a:ext>
            </a:extLst>
          </p:cNvPr>
          <p:cNvCxnSpPr>
            <a:cxnSpLocks/>
            <a:stCxn id="14" idx="4"/>
            <a:endCxn id="16" idx="0"/>
          </p:cNvCxnSpPr>
          <p:nvPr/>
        </p:nvCxnSpPr>
        <p:spPr>
          <a:xfrm>
            <a:off x="2013708" y="4005072"/>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C1FCE857-64E9-DFC8-3831-AB589C7F95E6}"/>
              </a:ext>
            </a:extLst>
          </p:cNvPr>
          <p:cNvCxnSpPr>
            <a:stCxn id="14" idx="2"/>
            <a:endCxn id="11" idx="0"/>
          </p:cNvCxnSpPr>
          <p:nvPr/>
        </p:nvCxnSpPr>
        <p:spPr>
          <a:xfrm rot="10800000" flipV="1">
            <a:off x="1583940" y="3904488"/>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15062FD1-9A62-79E2-E5DD-22F624BE10F1}"/>
              </a:ext>
            </a:extLst>
          </p:cNvPr>
          <p:cNvCxnSpPr>
            <a:stCxn id="11" idx="4"/>
            <a:endCxn id="16" idx="2"/>
          </p:cNvCxnSpPr>
          <p:nvPr/>
        </p:nvCxnSpPr>
        <p:spPr>
          <a:xfrm rot="16200000" flipH="1">
            <a:off x="1534662" y="4401822"/>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A6130945-3B81-98DA-BA83-61757B1B858D}"/>
              </a:ext>
            </a:extLst>
          </p:cNvPr>
          <p:cNvCxnSpPr>
            <a:stCxn id="18" idx="5"/>
            <a:endCxn id="15" idx="1"/>
          </p:cNvCxnSpPr>
          <p:nvPr/>
        </p:nvCxnSpPr>
        <p:spPr>
          <a:xfrm>
            <a:off x="3073404" y="2780796"/>
            <a:ext cx="327144" cy="403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27968BE-5BCC-2760-42F4-330EF9261523}"/>
              </a:ext>
            </a:extLst>
          </p:cNvPr>
          <p:cNvCxnSpPr>
            <a:cxnSpLocks/>
            <a:stCxn id="15" idx="4"/>
            <a:endCxn id="17" idx="0"/>
          </p:cNvCxnSpPr>
          <p:nvPr/>
        </p:nvCxnSpPr>
        <p:spPr>
          <a:xfrm>
            <a:off x="3471672" y="3355848"/>
            <a:ext cx="17268" cy="246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C66A32A4-49AE-7D6E-4FC9-B22C39059580}"/>
              </a:ext>
            </a:extLst>
          </p:cNvPr>
          <p:cNvSpPr/>
          <p:nvPr/>
        </p:nvSpPr>
        <p:spPr>
          <a:xfrm>
            <a:off x="3417828" y="459943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cxnSp>
        <p:nvCxnSpPr>
          <p:cNvPr id="70" name="Straight Arrow Connector 69">
            <a:extLst>
              <a:ext uri="{FF2B5EF4-FFF2-40B4-BE49-F238E27FC236}">
                <a16:creationId xmlns:a16="http://schemas.microsoft.com/office/drawing/2014/main" id="{FFD67671-FA32-4A12-952D-162BD3011B97}"/>
              </a:ext>
            </a:extLst>
          </p:cNvPr>
          <p:cNvCxnSpPr>
            <a:cxnSpLocks/>
            <a:stCxn id="71" idx="4"/>
            <a:endCxn id="69" idx="0"/>
          </p:cNvCxnSpPr>
          <p:nvPr/>
        </p:nvCxnSpPr>
        <p:spPr>
          <a:xfrm>
            <a:off x="3498600" y="4302251"/>
            <a:ext cx="19812"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6DDA86E1-A33E-BF06-E496-38E4731D7611}"/>
              </a:ext>
            </a:extLst>
          </p:cNvPr>
          <p:cNvSpPr/>
          <p:nvPr/>
        </p:nvSpPr>
        <p:spPr>
          <a:xfrm>
            <a:off x="3398016" y="4101083"/>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72" name="Straight Arrow Connector 71">
            <a:extLst>
              <a:ext uri="{FF2B5EF4-FFF2-40B4-BE49-F238E27FC236}">
                <a16:creationId xmlns:a16="http://schemas.microsoft.com/office/drawing/2014/main" id="{C102C4C3-0054-FE23-BEE3-B89D0E4E7629}"/>
              </a:ext>
            </a:extLst>
          </p:cNvPr>
          <p:cNvCxnSpPr>
            <a:cxnSpLocks/>
            <a:stCxn id="17" idx="4"/>
            <a:endCxn id="71" idx="0"/>
          </p:cNvCxnSpPr>
          <p:nvPr/>
        </p:nvCxnSpPr>
        <p:spPr>
          <a:xfrm>
            <a:off x="3488940" y="3803904"/>
            <a:ext cx="9660"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DFA5B170-8FC1-7C78-146A-8ABD7A754C3D}"/>
              </a:ext>
            </a:extLst>
          </p:cNvPr>
          <p:cNvCxnSpPr>
            <a:stCxn id="69" idx="4"/>
            <a:endCxn id="22" idx="0"/>
          </p:cNvCxnSpPr>
          <p:nvPr/>
        </p:nvCxnSpPr>
        <p:spPr>
          <a:xfrm>
            <a:off x="3518412" y="4800598"/>
            <a:ext cx="53844" cy="481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C9FF7B5A-D233-DCB4-F5B7-7C4454720493}"/>
              </a:ext>
            </a:extLst>
          </p:cNvPr>
          <p:cNvCxnSpPr>
            <a:stCxn id="16" idx="4"/>
            <a:endCxn id="21" idx="0"/>
          </p:cNvCxnSpPr>
          <p:nvPr/>
        </p:nvCxnSpPr>
        <p:spPr>
          <a:xfrm>
            <a:off x="2046216" y="4913376"/>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1170EDA7-436E-99AD-15A2-BA731D4424BD}"/>
              </a:ext>
            </a:extLst>
          </p:cNvPr>
          <p:cNvCxnSpPr>
            <a:stCxn id="12" idx="3"/>
            <a:endCxn id="20" idx="0"/>
          </p:cNvCxnSpPr>
          <p:nvPr/>
        </p:nvCxnSpPr>
        <p:spPr>
          <a:xfrm flipH="1">
            <a:off x="1446276" y="2570484"/>
            <a:ext cx="600960" cy="791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95B5CCAE-CA25-0AF1-B0FD-B759E8FA3ABF}"/>
              </a:ext>
            </a:extLst>
          </p:cNvPr>
          <p:cNvCxnSpPr>
            <a:stCxn id="17" idx="5"/>
            <a:endCxn id="6" idx="0"/>
          </p:cNvCxnSpPr>
          <p:nvPr/>
        </p:nvCxnSpPr>
        <p:spPr>
          <a:xfrm>
            <a:off x="3560064" y="3774444"/>
            <a:ext cx="591312" cy="226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207D1301-9B14-8801-1A98-24FAD1E2F151}"/>
              </a:ext>
            </a:extLst>
          </p:cNvPr>
          <p:cNvCxnSpPr>
            <a:stCxn id="13" idx="3"/>
            <a:endCxn id="17" idx="1"/>
          </p:cNvCxnSpPr>
          <p:nvPr/>
        </p:nvCxnSpPr>
        <p:spPr>
          <a:xfrm>
            <a:off x="2373372" y="3247140"/>
            <a:ext cx="1044444" cy="385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6ECFBCE3-D65C-BD55-E58F-7562D1DA0F17}"/>
              </a:ext>
            </a:extLst>
          </p:cNvPr>
          <p:cNvSpPr/>
          <p:nvPr/>
        </p:nvSpPr>
        <p:spPr>
          <a:xfrm>
            <a:off x="8225083" y="94599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92" name="Oval 91">
            <a:extLst>
              <a:ext uri="{FF2B5EF4-FFF2-40B4-BE49-F238E27FC236}">
                <a16:creationId xmlns:a16="http://schemas.microsoft.com/office/drawing/2014/main" id="{F14F866A-242A-28FC-186F-9B832AA18C22}"/>
              </a:ext>
            </a:extLst>
          </p:cNvPr>
          <p:cNvSpPr/>
          <p:nvPr/>
        </p:nvSpPr>
        <p:spPr>
          <a:xfrm>
            <a:off x="8225083" y="368808"/>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93" name="Oval 92">
            <a:extLst>
              <a:ext uri="{FF2B5EF4-FFF2-40B4-BE49-F238E27FC236}">
                <a16:creationId xmlns:a16="http://schemas.microsoft.com/office/drawing/2014/main" id="{9E6217B9-A0F2-CB97-F9DB-E40FDDD0F53C}"/>
              </a:ext>
            </a:extLst>
          </p:cNvPr>
          <p:cNvSpPr/>
          <p:nvPr/>
        </p:nvSpPr>
        <p:spPr>
          <a:xfrm>
            <a:off x="8225083" y="5274872"/>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94" name="Oval 93">
            <a:extLst>
              <a:ext uri="{FF2B5EF4-FFF2-40B4-BE49-F238E27FC236}">
                <a16:creationId xmlns:a16="http://schemas.microsoft.com/office/drawing/2014/main" id="{9F60CEEE-5CD1-E2E5-5A17-109EA7CE6B9C}"/>
              </a:ext>
            </a:extLst>
          </p:cNvPr>
          <p:cNvSpPr/>
          <p:nvPr/>
        </p:nvSpPr>
        <p:spPr>
          <a:xfrm>
            <a:off x="8225083" y="65740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95" name="Oval 94">
            <a:extLst>
              <a:ext uri="{FF2B5EF4-FFF2-40B4-BE49-F238E27FC236}">
                <a16:creationId xmlns:a16="http://schemas.microsoft.com/office/drawing/2014/main" id="{3594F63F-1ED6-9A43-1C91-DD491BD6D9E2}"/>
              </a:ext>
            </a:extLst>
          </p:cNvPr>
          <p:cNvSpPr/>
          <p:nvPr/>
        </p:nvSpPr>
        <p:spPr>
          <a:xfrm>
            <a:off x="8225083" y="21003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6" name="Oval 95">
            <a:extLst>
              <a:ext uri="{FF2B5EF4-FFF2-40B4-BE49-F238E27FC236}">
                <a16:creationId xmlns:a16="http://schemas.microsoft.com/office/drawing/2014/main" id="{C0EBEA66-EA1A-9CC8-EC59-9EA86D77D48D}"/>
              </a:ext>
            </a:extLst>
          </p:cNvPr>
          <p:cNvSpPr/>
          <p:nvPr/>
        </p:nvSpPr>
        <p:spPr>
          <a:xfrm>
            <a:off x="8225083" y="123458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97" name="Oval 96">
            <a:extLst>
              <a:ext uri="{FF2B5EF4-FFF2-40B4-BE49-F238E27FC236}">
                <a16:creationId xmlns:a16="http://schemas.microsoft.com/office/drawing/2014/main" id="{BACC41C7-C024-0853-40E0-E60DF360A5A4}"/>
              </a:ext>
            </a:extLst>
          </p:cNvPr>
          <p:cNvSpPr/>
          <p:nvPr/>
        </p:nvSpPr>
        <p:spPr>
          <a:xfrm>
            <a:off x="8225083" y="238895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98" name="Oval 97">
            <a:extLst>
              <a:ext uri="{FF2B5EF4-FFF2-40B4-BE49-F238E27FC236}">
                <a16:creationId xmlns:a16="http://schemas.microsoft.com/office/drawing/2014/main" id="{E0A5D46C-D6B9-9FAD-ACDA-0DB3129E6F11}"/>
              </a:ext>
            </a:extLst>
          </p:cNvPr>
          <p:cNvSpPr/>
          <p:nvPr/>
        </p:nvSpPr>
        <p:spPr>
          <a:xfrm>
            <a:off x="8225083" y="41205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99" name="Oval 98">
            <a:extLst>
              <a:ext uri="{FF2B5EF4-FFF2-40B4-BE49-F238E27FC236}">
                <a16:creationId xmlns:a16="http://schemas.microsoft.com/office/drawing/2014/main" id="{23147A7B-8B79-A64D-F285-8B79ACA9CA5B}"/>
              </a:ext>
            </a:extLst>
          </p:cNvPr>
          <p:cNvSpPr/>
          <p:nvPr/>
        </p:nvSpPr>
        <p:spPr>
          <a:xfrm>
            <a:off x="8225083" y="15231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00" name="Oval 99">
            <a:extLst>
              <a:ext uri="{FF2B5EF4-FFF2-40B4-BE49-F238E27FC236}">
                <a16:creationId xmlns:a16="http://schemas.microsoft.com/office/drawing/2014/main" id="{B7FC5F4F-12F7-AF6D-CE13-1C28AD3F92B1}"/>
              </a:ext>
            </a:extLst>
          </p:cNvPr>
          <p:cNvSpPr/>
          <p:nvPr/>
        </p:nvSpPr>
        <p:spPr>
          <a:xfrm>
            <a:off x="8225083" y="325472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01" name="Oval 100">
            <a:extLst>
              <a:ext uri="{FF2B5EF4-FFF2-40B4-BE49-F238E27FC236}">
                <a16:creationId xmlns:a16="http://schemas.microsoft.com/office/drawing/2014/main" id="{C886D87E-74A4-9D47-D08B-71BEB1359F64}"/>
              </a:ext>
            </a:extLst>
          </p:cNvPr>
          <p:cNvSpPr/>
          <p:nvPr/>
        </p:nvSpPr>
        <p:spPr>
          <a:xfrm>
            <a:off x="8225083" y="383191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02" name="Oval 101">
            <a:extLst>
              <a:ext uri="{FF2B5EF4-FFF2-40B4-BE49-F238E27FC236}">
                <a16:creationId xmlns:a16="http://schemas.microsoft.com/office/drawing/2014/main" id="{8C4108FE-E63F-ABF4-6044-FB3C92E57BCD}"/>
              </a:ext>
            </a:extLst>
          </p:cNvPr>
          <p:cNvSpPr/>
          <p:nvPr/>
        </p:nvSpPr>
        <p:spPr>
          <a:xfrm>
            <a:off x="8225083" y="3543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03" name="Oval 102">
            <a:extLst>
              <a:ext uri="{FF2B5EF4-FFF2-40B4-BE49-F238E27FC236}">
                <a16:creationId xmlns:a16="http://schemas.microsoft.com/office/drawing/2014/main" id="{8017BC17-B70D-2526-1B3B-C3DF2B8A1785}"/>
              </a:ext>
            </a:extLst>
          </p:cNvPr>
          <p:cNvSpPr/>
          <p:nvPr/>
        </p:nvSpPr>
        <p:spPr>
          <a:xfrm>
            <a:off x="8225083" y="440909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04" name="Oval 103">
            <a:extLst>
              <a:ext uri="{FF2B5EF4-FFF2-40B4-BE49-F238E27FC236}">
                <a16:creationId xmlns:a16="http://schemas.microsoft.com/office/drawing/2014/main" id="{ECB9AD51-E9AA-73C6-FA4E-A04B148EFA6B}"/>
              </a:ext>
            </a:extLst>
          </p:cNvPr>
          <p:cNvSpPr/>
          <p:nvPr/>
        </p:nvSpPr>
        <p:spPr>
          <a:xfrm>
            <a:off x="8225083" y="49862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05" name="Oval 104">
            <a:extLst>
              <a:ext uri="{FF2B5EF4-FFF2-40B4-BE49-F238E27FC236}">
                <a16:creationId xmlns:a16="http://schemas.microsoft.com/office/drawing/2014/main" id="{157CBBED-C6FE-B5F9-A8AB-4817DB31D39D}"/>
              </a:ext>
            </a:extLst>
          </p:cNvPr>
          <p:cNvSpPr/>
          <p:nvPr/>
        </p:nvSpPr>
        <p:spPr>
          <a:xfrm>
            <a:off x="8225083" y="29661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06" name="Oval 105">
            <a:extLst>
              <a:ext uri="{FF2B5EF4-FFF2-40B4-BE49-F238E27FC236}">
                <a16:creationId xmlns:a16="http://schemas.microsoft.com/office/drawing/2014/main" id="{F9F349F2-EE8C-F540-4B0B-25A84EB3ECAD}"/>
              </a:ext>
            </a:extLst>
          </p:cNvPr>
          <p:cNvSpPr/>
          <p:nvPr/>
        </p:nvSpPr>
        <p:spPr>
          <a:xfrm>
            <a:off x="8225083" y="267754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107" name="Oval 106">
            <a:extLst>
              <a:ext uri="{FF2B5EF4-FFF2-40B4-BE49-F238E27FC236}">
                <a16:creationId xmlns:a16="http://schemas.microsoft.com/office/drawing/2014/main" id="{1CEF4AEB-32BC-A885-558C-8C551CDB11F2}"/>
              </a:ext>
            </a:extLst>
          </p:cNvPr>
          <p:cNvSpPr/>
          <p:nvPr/>
        </p:nvSpPr>
        <p:spPr>
          <a:xfrm>
            <a:off x="8225083" y="1811768"/>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108" name="Oval 107">
            <a:extLst>
              <a:ext uri="{FF2B5EF4-FFF2-40B4-BE49-F238E27FC236}">
                <a16:creationId xmlns:a16="http://schemas.microsoft.com/office/drawing/2014/main" id="{6FE00F8A-84FB-4BE0-5667-A85233B2A662}"/>
              </a:ext>
            </a:extLst>
          </p:cNvPr>
          <p:cNvSpPr/>
          <p:nvPr/>
        </p:nvSpPr>
        <p:spPr>
          <a:xfrm>
            <a:off x="8225083" y="4697688"/>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109" name="Oval 108">
            <a:extLst>
              <a:ext uri="{FF2B5EF4-FFF2-40B4-BE49-F238E27FC236}">
                <a16:creationId xmlns:a16="http://schemas.microsoft.com/office/drawing/2014/main" id="{CA8473CF-F2F1-9CCE-0978-7A80BBCBEF47}"/>
              </a:ext>
            </a:extLst>
          </p:cNvPr>
          <p:cNvSpPr/>
          <p:nvPr/>
        </p:nvSpPr>
        <p:spPr>
          <a:xfrm>
            <a:off x="8225083" y="6140651"/>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sp>
        <p:nvSpPr>
          <p:cNvPr id="125" name="Oval 124">
            <a:extLst>
              <a:ext uri="{FF2B5EF4-FFF2-40B4-BE49-F238E27FC236}">
                <a16:creationId xmlns:a16="http://schemas.microsoft.com/office/drawing/2014/main" id="{C601081D-F4D8-30D7-B8A6-E9760FEBFEE0}"/>
              </a:ext>
            </a:extLst>
          </p:cNvPr>
          <p:cNvSpPr/>
          <p:nvPr/>
        </p:nvSpPr>
        <p:spPr>
          <a:xfrm>
            <a:off x="8225083" y="585205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sp>
        <p:nvSpPr>
          <p:cNvPr id="127" name="Oval 126">
            <a:extLst>
              <a:ext uri="{FF2B5EF4-FFF2-40B4-BE49-F238E27FC236}">
                <a16:creationId xmlns:a16="http://schemas.microsoft.com/office/drawing/2014/main" id="{DB4CD0E8-8C34-F8A3-6E95-B41D1703DD90}"/>
              </a:ext>
            </a:extLst>
          </p:cNvPr>
          <p:cNvSpPr/>
          <p:nvPr/>
        </p:nvSpPr>
        <p:spPr>
          <a:xfrm>
            <a:off x="8225083" y="556346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183" name="Straight Connector 182">
            <a:extLst>
              <a:ext uri="{FF2B5EF4-FFF2-40B4-BE49-F238E27FC236}">
                <a16:creationId xmlns:a16="http://schemas.microsoft.com/office/drawing/2014/main" id="{BE62E1F3-E1AB-68B7-6528-C38F0A42C6F2}"/>
              </a:ext>
            </a:extLst>
          </p:cNvPr>
          <p:cNvCxnSpPr>
            <a:cxnSpLocks/>
          </p:cNvCxnSpPr>
          <p:nvPr/>
        </p:nvCxnSpPr>
        <p:spPr>
          <a:xfrm>
            <a:off x="6853382" y="365360"/>
            <a:ext cx="0" cy="606552"/>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7BE0B53D-3713-8672-5249-DC7D962A383A}"/>
              </a:ext>
            </a:extLst>
          </p:cNvPr>
          <p:cNvCxnSpPr>
            <a:cxnSpLocks/>
          </p:cNvCxnSpPr>
          <p:nvPr/>
        </p:nvCxnSpPr>
        <p:spPr>
          <a:xfrm>
            <a:off x="7107382" y="749408"/>
            <a:ext cx="0" cy="257003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C967ED6-1DBE-3348-9F60-88AF3D22CE36}"/>
              </a:ext>
            </a:extLst>
          </p:cNvPr>
          <p:cNvCxnSpPr>
            <a:cxnSpLocks/>
          </p:cNvCxnSpPr>
          <p:nvPr/>
        </p:nvCxnSpPr>
        <p:spPr>
          <a:xfrm>
            <a:off x="7353075" y="2173393"/>
            <a:ext cx="0" cy="2635951"/>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D7FC28AD-8179-2B77-AD03-A34089392277}"/>
              </a:ext>
            </a:extLst>
          </p:cNvPr>
          <p:cNvCxnSpPr>
            <a:cxnSpLocks/>
          </p:cNvCxnSpPr>
          <p:nvPr/>
        </p:nvCxnSpPr>
        <p:spPr>
          <a:xfrm>
            <a:off x="7564581" y="3299104"/>
            <a:ext cx="0" cy="2176936"/>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2FB17B51-EE17-BDD2-2F6F-805DFACF7499}"/>
              </a:ext>
            </a:extLst>
          </p:cNvPr>
          <p:cNvCxnSpPr>
            <a:cxnSpLocks/>
          </p:cNvCxnSpPr>
          <p:nvPr/>
        </p:nvCxnSpPr>
        <p:spPr>
          <a:xfrm>
            <a:off x="7837443" y="3088366"/>
            <a:ext cx="0" cy="316580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205" name="Rectangle 204">
            <a:extLst>
              <a:ext uri="{FF2B5EF4-FFF2-40B4-BE49-F238E27FC236}">
                <a16:creationId xmlns:a16="http://schemas.microsoft.com/office/drawing/2014/main" id="{F9C9C751-D61C-A6D8-3F7A-BD276E6A90CB}"/>
              </a:ext>
            </a:extLst>
          </p:cNvPr>
          <p:cNvSpPr/>
          <p:nvPr/>
        </p:nvSpPr>
        <p:spPr>
          <a:xfrm>
            <a:off x="6836387" y="365360"/>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6" name="Rectangle 205">
            <a:extLst>
              <a:ext uri="{FF2B5EF4-FFF2-40B4-BE49-F238E27FC236}">
                <a16:creationId xmlns:a16="http://schemas.microsoft.com/office/drawing/2014/main" id="{36B15EDB-9B98-4051-2AA9-A7F74FA2C600}"/>
              </a:ext>
            </a:extLst>
          </p:cNvPr>
          <p:cNvSpPr/>
          <p:nvPr/>
        </p:nvSpPr>
        <p:spPr>
          <a:xfrm>
            <a:off x="6789528" y="956722"/>
            <a:ext cx="358581"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7" name="Rectangle 206">
            <a:extLst>
              <a:ext uri="{FF2B5EF4-FFF2-40B4-BE49-F238E27FC236}">
                <a16:creationId xmlns:a16="http://schemas.microsoft.com/office/drawing/2014/main" id="{A5587C39-B1F8-2459-CD11-5082DF889B71}"/>
              </a:ext>
            </a:extLst>
          </p:cNvPr>
          <p:cNvSpPr/>
          <p:nvPr/>
        </p:nvSpPr>
        <p:spPr>
          <a:xfrm>
            <a:off x="7060777" y="71340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8" name="Rectangle 207">
            <a:extLst>
              <a:ext uri="{FF2B5EF4-FFF2-40B4-BE49-F238E27FC236}">
                <a16:creationId xmlns:a16="http://schemas.microsoft.com/office/drawing/2014/main" id="{AA5F3BEC-48AD-6375-C07E-5A1CB1EBFDF9}"/>
              </a:ext>
            </a:extLst>
          </p:cNvPr>
          <p:cNvSpPr/>
          <p:nvPr/>
        </p:nvSpPr>
        <p:spPr>
          <a:xfrm>
            <a:off x="7060777" y="125882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1" name="Rectangle 210">
            <a:extLst>
              <a:ext uri="{FF2B5EF4-FFF2-40B4-BE49-F238E27FC236}">
                <a16:creationId xmlns:a16="http://schemas.microsoft.com/office/drawing/2014/main" id="{1CE04137-A4EB-6FCC-90C7-2A62AE164664}"/>
              </a:ext>
            </a:extLst>
          </p:cNvPr>
          <p:cNvSpPr/>
          <p:nvPr/>
        </p:nvSpPr>
        <p:spPr>
          <a:xfrm>
            <a:off x="7083868" y="3276600"/>
            <a:ext cx="550759"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8" name="Rectangle 217">
            <a:extLst>
              <a:ext uri="{FF2B5EF4-FFF2-40B4-BE49-F238E27FC236}">
                <a16:creationId xmlns:a16="http://schemas.microsoft.com/office/drawing/2014/main" id="{103C812F-4698-8BF4-CD2F-19BE2570DDE1}"/>
              </a:ext>
            </a:extLst>
          </p:cNvPr>
          <p:cNvSpPr/>
          <p:nvPr/>
        </p:nvSpPr>
        <p:spPr>
          <a:xfrm>
            <a:off x="7801772" y="6220453"/>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9" name="Rectangle 218">
            <a:extLst>
              <a:ext uri="{FF2B5EF4-FFF2-40B4-BE49-F238E27FC236}">
                <a16:creationId xmlns:a16="http://schemas.microsoft.com/office/drawing/2014/main" id="{558C9B4C-C8F0-EF91-8668-AF66956A79BF}"/>
              </a:ext>
            </a:extLst>
          </p:cNvPr>
          <p:cNvSpPr/>
          <p:nvPr/>
        </p:nvSpPr>
        <p:spPr>
          <a:xfrm>
            <a:off x="7801772" y="590897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0" name="Rectangle 219">
            <a:extLst>
              <a:ext uri="{FF2B5EF4-FFF2-40B4-BE49-F238E27FC236}">
                <a16:creationId xmlns:a16="http://schemas.microsoft.com/office/drawing/2014/main" id="{B9229E95-D840-DCFE-11E0-69C8B1412201}"/>
              </a:ext>
            </a:extLst>
          </p:cNvPr>
          <p:cNvSpPr/>
          <p:nvPr/>
        </p:nvSpPr>
        <p:spPr>
          <a:xfrm>
            <a:off x="7309409" y="2666006"/>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1" name="Rectangle 220">
            <a:extLst>
              <a:ext uri="{FF2B5EF4-FFF2-40B4-BE49-F238E27FC236}">
                <a16:creationId xmlns:a16="http://schemas.microsoft.com/office/drawing/2014/main" id="{F9AB0B26-DA42-8FB1-94AD-09DD923B10C6}"/>
              </a:ext>
            </a:extLst>
          </p:cNvPr>
          <p:cNvSpPr/>
          <p:nvPr/>
        </p:nvSpPr>
        <p:spPr>
          <a:xfrm>
            <a:off x="7309409" y="2428875"/>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2" name="Rectangle 221">
            <a:extLst>
              <a:ext uri="{FF2B5EF4-FFF2-40B4-BE49-F238E27FC236}">
                <a16:creationId xmlns:a16="http://schemas.microsoft.com/office/drawing/2014/main" id="{DE8401EC-69E0-DEFB-C18F-D7A058CF6A7B}"/>
              </a:ext>
            </a:extLst>
          </p:cNvPr>
          <p:cNvSpPr/>
          <p:nvPr/>
        </p:nvSpPr>
        <p:spPr>
          <a:xfrm>
            <a:off x="7309409" y="2129727"/>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3" name="Rectangle 222">
            <a:extLst>
              <a:ext uri="{FF2B5EF4-FFF2-40B4-BE49-F238E27FC236}">
                <a16:creationId xmlns:a16="http://schemas.microsoft.com/office/drawing/2014/main" id="{24E37CD9-4159-5D6B-FF87-F17D999A3383}"/>
              </a:ext>
            </a:extLst>
          </p:cNvPr>
          <p:cNvSpPr/>
          <p:nvPr/>
        </p:nvSpPr>
        <p:spPr>
          <a:xfrm>
            <a:off x="7327339" y="2966136"/>
            <a:ext cx="627264" cy="1092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4" name="Rectangle 223">
            <a:extLst>
              <a:ext uri="{FF2B5EF4-FFF2-40B4-BE49-F238E27FC236}">
                <a16:creationId xmlns:a16="http://schemas.microsoft.com/office/drawing/2014/main" id="{318D657D-0C7A-25C6-6A78-6603709CBCC5}"/>
              </a:ext>
            </a:extLst>
          </p:cNvPr>
          <p:cNvSpPr/>
          <p:nvPr/>
        </p:nvSpPr>
        <p:spPr>
          <a:xfrm>
            <a:off x="7801772" y="5576716"/>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5" name="Rectangle 224">
            <a:extLst>
              <a:ext uri="{FF2B5EF4-FFF2-40B4-BE49-F238E27FC236}">
                <a16:creationId xmlns:a16="http://schemas.microsoft.com/office/drawing/2014/main" id="{24208360-6924-8727-4AC8-BEDCC2C32FF8}"/>
              </a:ext>
            </a:extLst>
          </p:cNvPr>
          <p:cNvSpPr/>
          <p:nvPr/>
        </p:nvSpPr>
        <p:spPr>
          <a:xfrm>
            <a:off x="7309409" y="386516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6" name="Rectangle 225">
            <a:extLst>
              <a:ext uri="{FF2B5EF4-FFF2-40B4-BE49-F238E27FC236}">
                <a16:creationId xmlns:a16="http://schemas.microsoft.com/office/drawing/2014/main" id="{1C7B99CA-C95A-0D05-C4AF-3741C53493DD}"/>
              </a:ext>
            </a:extLst>
          </p:cNvPr>
          <p:cNvSpPr/>
          <p:nvPr/>
        </p:nvSpPr>
        <p:spPr>
          <a:xfrm>
            <a:off x="7309409" y="4214919"/>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7" name="Rectangle 226">
            <a:extLst>
              <a:ext uri="{FF2B5EF4-FFF2-40B4-BE49-F238E27FC236}">
                <a16:creationId xmlns:a16="http://schemas.microsoft.com/office/drawing/2014/main" id="{2F0F4E63-CC41-63D2-7062-8DFFE8CFBCBC}"/>
              </a:ext>
            </a:extLst>
          </p:cNvPr>
          <p:cNvSpPr/>
          <p:nvPr/>
        </p:nvSpPr>
        <p:spPr>
          <a:xfrm>
            <a:off x="7801772" y="361598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8" name="Rectangle 227">
            <a:extLst>
              <a:ext uri="{FF2B5EF4-FFF2-40B4-BE49-F238E27FC236}">
                <a16:creationId xmlns:a16="http://schemas.microsoft.com/office/drawing/2014/main" id="{F186CE11-F256-0639-87AD-C47E8AD12C42}"/>
              </a:ext>
            </a:extLst>
          </p:cNvPr>
          <p:cNvSpPr/>
          <p:nvPr/>
        </p:nvSpPr>
        <p:spPr>
          <a:xfrm>
            <a:off x="7309409" y="451209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9" name="Rectangle 228">
            <a:extLst>
              <a:ext uri="{FF2B5EF4-FFF2-40B4-BE49-F238E27FC236}">
                <a16:creationId xmlns:a16="http://schemas.microsoft.com/office/drawing/2014/main" id="{C4AA5C43-CFCB-6189-DFAB-83D4A13B3AD6}"/>
              </a:ext>
            </a:extLst>
          </p:cNvPr>
          <p:cNvSpPr/>
          <p:nvPr/>
        </p:nvSpPr>
        <p:spPr>
          <a:xfrm>
            <a:off x="7309409" y="480093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0" name="Rectangle 229">
            <a:extLst>
              <a:ext uri="{FF2B5EF4-FFF2-40B4-BE49-F238E27FC236}">
                <a16:creationId xmlns:a16="http://schemas.microsoft.com/office/drawing/2014/main" id="{C5AF58C0-048A-F605-38F3-6F6EB5335877}"/>
              </a:ext>
            </a:extLst>
          </p:cNvPr>
          <p:cNvSpPr/>
          <p:nvPr/>
        </p:nvSpPr>
        <p:spPr>
          <a:xfrm>
            <a:off x="7462983" y="5057496"/>
            <a:ext cx="61993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2" name="Rectangle 231">
            <a:extLst>
              <a:ext uri="{FF2B5EF4-FFF2-40B4-BE49-F238E27FC236}">
                <a16:creationId xmlns:a16="http://schemas.microsoft.com/office/drawing/2014/main" id="{9F75142A-CA4C-3944-6948-D9B90045C081}"/>
              </a:ext>
            </a:extLst>
          </p:cNvPr>
          <p:cNvSpPr/>
          <p:nvPr/>
        </p:nvSpPr>
        <p:spPr>
          <a:xfrm>
            <a:off x="7512626" y="5371657"/>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33" name="Straight Connector 232">
            <a:extLst>
              <a:ext uri="{FF2B5EF4-FFF2-40B4-BE49-F238E27FC236}">
                <a16:creationId xmlns:a16="http://schemas.microsoft.com/office/drawing/2014/main" id="{4E23BDE2-B64B-8FA7-B144-2FE1B95921DF}"/>
              </a:ext>
            </a:extLst>
          </p:cNvPr>
          <p:cNvCxnSpPr>
            <a:cxnSpLocks/>
          </p:cNvCxnSpPr>
          <p:nvPr/>
        </p:nvCxnSpPr>
        <p:spPr>
          <a:xfrm>
            <a:off x="7892474" y="1598445"/>
            <a:ext cx="0" cy="300459"/>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209" name="Rectangle 208">
            <a:extLst>
              <a:ext uri="{FF2B5EF4-FFF2-40B4-BE49-F238E27FC236}">
                <a16:creationId xmlns:a16="http://schemas.microsoft.com/office/drawing/2014/main" id="{2A599E19-3809-EDC4-6E8E-7EE6C2333AF2}"/>
              </a:ext>
            </a:extLst>
          </p:cNvPr>
          <p:cNvSpPr/>
          <p:nvPr/>
        </p:nvSpPr>
        <p:spPr>
          <a:xfrm>
            <a:off x="7076554" y="1570106"/>
            <a:ext cx="83438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0" name="Rectangle 209">
            <a:extLst>
              <a:ext uri="{FF2B5EF4-FFF2-40B4-BE49-F238E27FC236}">
                <a16:creationId xmlns:a16="http://schemas.microsoft.com/office/drawing/2014/main" id="{661FBA49-8DB9-90E2-D5E9-60530AE596F1}"/>
              </a:ext>
            </a:extLst>
          </p:cNvPr>
          <p:cNvSpPr/>
          <p:nvPr/>
        </p:nvSpPr>
        <p:spPr>
          <a:xfrm>
            <a:off x="7867271" y="188905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40" name="Straight Arrow Connector 239">
            <a:extLst>
              <a:ext uri="{FF2B5EF4-FFF2-40B4-BE49-F238E27FC236}">
                <a16:creationId xmlns:a16="http://schemas.microsoft.com/office/drawing/2014/main" id="{F2B8A3C8-32D1-3138-90E5-3B06EF02DE89}"/>
              </a:ext>
            </a:extLst>
          </p:cNvPr>
          <p:cNvCxnSpPr/>
          <p:nvPr/>
        </p:nvCxnSpPr>
        <p:spPr>
          <a:xfrm>
            <a:off x="4895273" y="2590120"/>
            <a:ext cx="1200727" cy="0"/>
          </a:xfrm>
          <a:prstGeom prst="straightConnector1">
            <a:avLst/>
          </a:prstGeom>
          <a:ln w="53975">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AB2961-2483-A233-A3AC-504AE3F8C363}"/>
              </a:ext>
            </a:extLst>
          </p:cNvPr>
          <p:cNvSpPr txBox="1"/>
          <p:nvPr/>
        </p:nvSpPr>
        <p:spPr>
          <a:xfrm>
            <a:off x="3488940" y="365360"/>
            <a:ext cx="2992128" cy="2123658"/>
          </a:xfrm>
          <a:prstGeom prst="rect">
            <a:avLst/>
          </a:prstGeom>
          <a:noFill/>
        </p:spPr>
        <p:txBody>
          <a:bodyPr wrap="square" rtlCol="0">
            <a:spAutoFit/>
          </a:bodyPr>
          <a:lstStyle/>
          <a:p>
            <a:pPr algn="l"/>
            <a:r>
              <a:rPr lang="en-GB" sz="4400" dirty="0"/>
              <a:t>And then transform it to this</a:t>
            </a:r>
          </a:p>
        </p:txBody>
      </p:sp>
      <p:sp>
        <p:nvSpPr>
          <p:cNvPr id="3" name="TextBox 2">
            <a:extLst>
              <a:ext uri="{FF2B5EF4-FFF2-40B4-BE49-F238E27FC236}">
                <a16:creationId xmlns:a16="http://schemas.microsoft.com/office/drawing/2014/main" id="{D0333ED9-9F6C-1FB1-019F-F38C9A906C43}"/>
              </a:ext>
            </a:extLst>
          </p:cNvPr>
          <p:cNvSpPr txBox="1"/>
          <p:nvPr/>
        </p:nvSpPr>
        <p:spPr>
          <a:xfrm>
            <a:off x="8645236" y="569976"/>
            <a:ext cx="1487055" cy="307777"/>
          </a:xfrm>
          <a:prstGeom prst="rect">
            <a:avLst/>
          </a:prstGeom>
          <a:noFill/>
        </p:spPr>
        <p:txBody>
          <a:bodyPr wrap="square" rtlCol="0">
            <a:spAutoFit/>
          </a:bodyPr>
          <a:lstStyle/>
          <a:p>
            <a:pPr algn="l"/>
            <a:r>
              <a:rPr lang="en-GB" sz="1400" dirty="0"/>
              <a:t>Stable Order</a:t>
            </a:r>
          </a:p>
        </p:txBody>
      </p:sp>
      <p:sp>
        <p:nvSpPr>
          <p:cNvPr id="23" name="TextBox 22">
            <a:extLst>
              <a:ext uri="{FF2B5EF4-FFF2-40B4-BE49-F238E27FC236}">
                <a16:creationId xmlns:a16="http://schemas.microsoft.com/office/drawing/2014/main" id="{B1B149C1-8919-05D5-2A9B-6B3548CE165B}"/>
              </a:ext>
            </a:extLst>
          </p:cNvPr>
          <p:cNvSpPr txBox="1"/>
          <p:nvPr/>
        </p:nvSpPr>
        <p:spPr>
          <a:xfrm>
            <a:off x="6069603" y="5783282"/>
            <a:ext cx="1982347" cy="523220"/>
          </a:xfrm>
          <a:prstGeom prst="rect">
            <a:avLst/>
          </a:prstGeom>
          <a:noFill/>
        </p:spPr>
        <p:txBody>
          <a:bodyPr wrap="square" rtlCol="0">
            <a:spAutoFit/>
          </a:bodyPr>
          <a:lstStyle/>
          <a:p>
            <a:pPr algn="l"/>
            <a:r>
              <a:rPr lang="en-GB" sz="1400" dirty="0"/>
              <a:t>Linear Connectivity diagram</a:t>
            </a:r>
          </a:p>
        </p:txBody>
      </p:sp>
      <p:sp>
        <p:nvSpPr>
          <p:cNvPr id="25" name="Rectangle 24">
            <a:extLst>
              <a:ext uri="{FF2B5EF4-FFF2-40B4-BE49-F238E27FC236}">
                <a16:creationId xmlns:a16="http://schemas.microsoft.com/office/drawing/2014/main" id="{A2253989-1245-98C7-7805-AB8696B85D28}"/>
              </a:ext>
            </a:extLst>
          </p:cNvPr>
          <p:cNvSpPr/>
          <p:nvPr/>
        </p:nvSpPr>
        <p:spPr>
          <a:xfrm>
            <a:off x="2697480" y="569976"/>
            <a:ext cx="557783" cy="17315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7" name="Rectangle 26">
            <a:extLst>
              <a:ext uri="{FF2B5EF4-FFF2-40B4-BE49-F238E27FC236}">
                <a16:creationId xmlns:a16="http://schemas.microsoft.com/office/drawing/2014/main" id="{10817977-B040-043A-E6D2-5B4A19488DDA}"/>
              </a:ext>
            </a:extLst>
          </p:cNvPr>
          <p:cNvSpPr/>
          <p:nvPr/>
        </p:nvSpPr>
        <p:spPr>
          <a:xfrm>
            <a:off x="3214255" y="4000499"/>
            <a:ext cx="624012" cy="16840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8" name="Rectangle 27">
            <a:extLst>
              <a:ext uri="{FF2B5EF4-FFF2-40B4-BE49-F238E27FC236}">
                <a16:creationId xmlns:a16="http://schemas.microsoft.com/office/drawing/2014/main" id="{9E53B1E9-2965-5DD5-1D87-4A3AA4ED2E71}"/>
              </a:ext>
            </a:extLst>
          </p:cNvPr>
          <p:cNvSpPr/>
          <p:nvPr/>
        </p:nvSpPr>
        <p:spPr>
          <a:xfrm>
            <a:off x="1345692" y="3632196"/>
            <a:ext cx="1098803" cy="2508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4" name="Rectangle 33">
            <a:extLst>
              <a:ext uri="{FF2B5EF4-FFF2-40B4-BE49-F238E27FC236}">
                <a16:creationId xmlns:a16="http://schemas.microsoft.com/office/drawing/2014/main" id="{123F6E81-EAEC-1B51-982C-1D6A60385B6B}"/>
              </a:ext>
            </a:extLst>
          </p:cNvPr>
          <p:cNvSpPr/>
          <p:nvPr/>
        </p:nvSpPr>
        <p:spPr>
          <a:xfrm>
            <a:off x="1774956" y="153060"/>
            <a:ext cx="557572" cy="4699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Start</a:t>
            </a:r>
          </a:p>
        </p:txBody>
      </p:sp>
      <p:sp>
        <p:nvSpPr>
          <p:cNvPr id="36" name="Rectangle 35">
            <a:extLst>
              <a:ext uri="{FF2B5EF4-FFF2-40B4-BE49-F238E27FC236}">
                <a16:creationId xmlns:a16="http://schemas.microsoft.com/office/drawing/2014/main" id="{CD04B82C-6CC0-99D4-CE31-314C44C7AD91}"/>
              </a:ext>
            </a:extLst>
          </p:cNvPr>
          <p:cNvSpPr/>
          <p:nvPr/>
        </p:nvSpPr>
        <p:spPr>
          <a:xfrm>
            <a:off x="2480164" y="6284325"/>
            <a:ext cx="557572" cy="4699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End</a:t>
            </a:r>
          </a:p>
        </p:txBody>
      </p:sp>
      <p:cxnSp>
        <p:nvCxnSpPr>
          <p:cNvPr id="40" name="Straight Arrow Connector 39">
            <a:extLst>
              <a:ext uri="{FF2B5EF4-FFF2-40B4-BE49-F238E27FC236}">
                <a16:creationId xmlns:a16="http://schemas.microsoft.com/office/drawing/2014/main" id="{2F45D6AE-2F08-2B49-9568-554E4F5ABA77}"/>
              </a:ext>
            </a:extLst>
          </p:cNvPr>
          <p:cNvCxnSpPr>
            <a:stCxn id="34" idx="2"/>
            <a:endCxn id="5" idx="0"/>
          </p:cNvCxnSpPr>
          <p:nvPr/>
        </p:nvCxnSpPr>
        <p:spPr>
          <a:xfrm flipH="1">
            <a:off x="800100" y="623028"/>
            <a:ext cx="1253642" cy="151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EECE8086-A839-412B-CA74-A70E9EF8EB88}"/>
              </a:ext>
            </a:extLst>
          </p:cNvPr>
          <p:cNvCxnSpPr>
            <a:cxnSpLocks/>
            <a:stCxn id="34" idx="2"/>
            <a:endCxn id="7" idx="0"/>
          </p:cNvCxnSpPr>
          <p:nvPr/>
        </p:nvCxnSpPr>
        <p:spPr>
          <a:xfrm flipH="1">
            <a:off x="1476756" y="623028"/>
            <a:ext cx="576986" cy="151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D23C123-4E9A-5D50-1564-5672681D76CE}"/>
              </a:ext>
            </a:extLst>
          </p:cNvPr>
          <p:cNvCxnSpPr>
            <a:stCxn id="34" idx="2"/>
            <a:endCxn id="8" idx="1"/>
          </p:cNvCxnSpPr>
          <p:nvPr/>
        </p:nvCxnSpPr>
        <p:spPr>
          <a:xfrm>
            <a:off x="2053742" y="623028"/>
            <a:ext cx="868270" cy="76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9D5246F-917F-D195-E384-CA184E562599}"/>
              </a:ext>
            </a:extLst>
          </p:cNvPr>
          <p:cNvCxnSpPr>
            <a:stCxn id="21" idx="4"/>
            <a:endCxn id="36" idx="0"/>
          </p:cNvCxnSpPr>
          <p:nvPr/>
        </p:nvCxnSpPr>
        <p:spPr>
          <a:xfrm>
            <a:off x="2047236" y="5885688"/>
            <a:ext cx="711714" cy="398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B4E6292-B4F3-2AE9-7D31-F63B7D3C02AA}"/>
              </a:ext>
            </a:extLst>
          </p:cNvPr>
          <p:cNvCxnSpPr>
            <a:stCxn id="22" idx="4"/>
            <a:endCxn id="36" idx="0"/>
          </p:cNvCxnSpPr>
          <p:nvPr/>
        </p:nvCxnSpPr>
        <p:spPr>
          <a:xfrm flipH="1">
            <a:off x="2758950" y="5483352"/>
            <a:ext cx="813306" cy="800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Curved 64">
            <a:extLst>
              <a:ext uri="{FF2B5EF4-FFF2-40B4-BE49-F238E27FC236}">
                <a16:creationId xmlns:a16="http://schemas.microsoft.com/office/drawing/2014/main" id="{2BA97DC5-13C6-DBAF-D3DC-3786B0ABA611}"/>
              </a:ext>
            </a:extLst>
          </p:cNvPr>
          <p:cNvCxnSpPr>
            <a:cxnSpLocks/>
            <a:stCxn id="20" idx="2"/>
            <a:endCxn id="36" idx="1"/>
          </p:cNvCxnSpPr>
          <p:nvPr/>
        </p:nvCxnSpPr>
        <p:spPr>
          <a:xfrm rot="10800000" flipH="1" flipV="1">
            <a:off x="1345692" y="3462527"/>
            <a:ext cx="1134472" cy="3056781"/>
          </a:xfrm>
          <a:prstGeom prst="curvedConnector3">
            <a:avLst>
              <a:gd name="adj1" fmla="val -6574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Connector: Curved 73">
            <a:extLst>
              <a:ext uri="{FF2B5EF4-FFF2-40B4-BE49-F238E27FC236}">
                <a16:creationId xmlns:a16="http://schemas.microsoft.com/office/drawing/2014/main" id="{58C3ECDE-C76A-A901-D8FE-DE3F9775C6A4}"/>
              </a:ext>
            </a:extLst>
          </p:cNvPr>
          <p:cNvCxnSpPr>
            <a:cxnSpLocks/>
            <a:stCxn id="6" idx="4"/>
            <a:endCxn id="36" idx="3"/>
          </p:cNvCxnSpPr>
          <p:nvPr/>
        </p:nvCxnSpPr>
        <p:spPr>
          <a:xfrm rot="5400000">
            <a:off x="2435735" y="4803668"/>
            <a:ext cx="2317642" cy="111364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98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D9AC-8267-C17A-0213-7D0D12241AB2}"/>
              </a:ext>
            </a:extLst>
          </p:cNvPr>
          <p:cNvSpPr>
            <a:spLocks noGrp="1"/>
          </p:cNvSpPr>
          <p:nvPr>
            <p:ph type="title"/>
          </p:nvPr>
        </p:nvSpPr>
        <p:spPr/>
        <p:txBody>
          <a:bodyPr/>
          <a:lstStyle/>
          <a:p>
            <a:r>
              <a:rPr lang="en-GB" dirty="0"/>
              <a:t>Analysis</a:t>
            </a:r>
          </a:p>
        </p:txBody>
      </p:sp>
      <p:sp>
        <p:nvSpPr>
          <p:cNvPr id="17" name="Rectangle: Rounded Corners 16">
            <a:extLst>
              <a:ext uri="{FF2B5EF4-FFF2-40B4-BE49-F238E27FC236}">
                <a16:creationId xmlns:a16="http://schemas.microsoft.com/office/drawing/2014/main" id="{DA28CAFF-005C-DF2D-818B-141187EF887A}"/>
              </a:ext>
            </a:extLst>
          </p:cNvPr>
          <p:cNvSpPr/>
          <p:nvPr/>
        </p:nvSpPr>
        <p:spPr>
          <a:xfrm>
            <a:off x="1588655" y="151671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Business</a:t>
            </a:r>
          </a:p>
          <a:p>
            <a:pPr marL="285750" lvl="1" indent="-285750" defTabSz="1333500">
              <a:lnSpc>
                <a:spcPct val="90000"/>
              </a:lnSpc>
              <a:spcBef>
                <a:spcPct val="0"/>
              </a:spcBef>
              <a:spcAft>
                <a:spcPct val="15000"/>
              </a:spcAft>
              <a:buChar char="•"/>
            </a:pPr>
            <a:r>
              <a:rPr lang="en-GB" sz="1200" dirty="0"/>
              <a:t>Why do we need it</a:t>
            </a:r>
          </a:p>
          <a:p>
            <a:pPr marL="285750" lvl="1" indent="-285750" defTabSz="1333500">
              <a:lnSpc>
                <a:spcPct val="90000"/>
              </a:lnSpc>
              <a:spcBef>
                <a:spcPct val="0"/>
              </a:spcBef>
              <a:spcAft>
                <a:spcPct val="15000"/>
              </a:spcAft>
              <a:buChar char="•"/>
            </a:pPr>
            <a:r>
              <a:rPr lang="en-GB" sz="1200" dirty="0"/>
              <a:t>Who uses it</a:t>
            </a:r>
          </a:p>
          <a:p>
            <a:pPr marL="285750" lvl="1" indent="-285750" defTabSz="1333500">
              <a:lnSpc>
                <a:spcPct val="90000"/>
              </a:lnSpc>
              <a:spcBef>
                <a:spcPct val="0"/>
              </a:spcBef>
              <a:spcAft>
                <a:spcPct val="15000"/>
              </a:spcAft>
              <a:buChar char="•"/>
            </a:pPr>
            <a:r>
              <a:rPr lang="en-GB" sz="1200" dirty="0"/>
              <a:t>What do we get out of it</a:t>
            </a:r>
          </a:p>
          <a:p>
            <a:pPr algn="ctr"/>
            <a:endParaRPr lang="en-GB" dirty="0"/>
          </a:p>
        </p:txBody>
      </p:sp>
      <p:sp>
        <p:nvSpPr>
          <p:cNvPr id="18" name="Rectangle: Rounded Corners 17">
            <a:extLst>
              <a:ext uri="{FF2B5EF4-FFF2-40B4-BE49-F238E27FC236}">
                <a16:creationId xmlns:a16="http://schemas.microsoft.com/office/drawing/2014/main" id="{9C29A506-2403-88AC-BDFA-6C0F79003D72}"/>
              </a:ext>
            </a:extLst>
          </p:cNvPr>
          <p:cNvSpPr/>
          <p:nvPr/>
        </p:nvSpPr>
        <p:spPr>
          <a:xfrm>
            <a:off x="7627591" y="151671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Domain</a:t>
            </a:r>
          </a:p>
          <a:p>
            <a:pPr marL="285750" lvl="1" indent="-285750" defTabSz="1333500">
              <a:lnSpc>
                <a:spcPct val="90000"/>
              </a:lnSpc>
              <a:spcBef>
                <a:spcPct val="0"/>
              </a:spcBef>
              <a:spcAft>
                <a:spcPct val="15000"/>
              </a:spcAft>
              <a:buChar char="•"/>
            </a:pPr>
            <a:r>
              <a:rPr lang="en-GB" sz="1200" dirty="0"/>
              <a:t>What are we working with</a:t>
            </a:r>
          </a:p>
          <a:p>
            <a:pPr marL="285750" lvl="1" indent="-285750" defTabSz="1333500">
              <a:lnSpc>
                <a:spcPct val="90000"/>
              </a:lnSpc>
              <a:spcBef>
                <a:spcPct val="0"/>
              </a:spcBef>
              <a:spcAft>
                <a:spcPct val="15000"/>
              </a:spcAft>
              <a:buChar char="•"/>
            </a:pPr>
            <a:r>
              <a:rPr lang="en-GB" sz="1200" dirty="0"/>
              <a:t>What’s the data mean</a:t>
            </a:r>
          </a:p>
          <a:p>
            <a:pPr marL="285750" lvl="1" indent="-285750" defTabSz="1333500">
              <a:lnSpc>
                <a:spcPct val="90000"/>
              </a:lnSpc>
              <a:spcBef>
                <a:spcPct val="0"/>
              </a:spcBef>
              <a:spcAft>
                <a:spcPct val="15000"/>
              </a:spcAft>
              <a:buChar char="•"/>
            </a:pPr>
            <a:r>
              <a:rPr lang="en-GB" sz="1200" dirty="0"/>
              <a:t>Do we understand it</a:t>
            </a:r>
          </a:p>
          <a:p>
            <a:pPr marL="285750" lvl="1" indent="-285750" defTabSz="1333500">
              <a:lnSpc>
                <a:spcPct val="90000"/>
              </a:lnSpc>
              <a:spcBef>
                <a:spcPct val="0"/>
              </a:spcBef>
              <a:spcAft>
                <a:spcPct val="15000"/>
              </a:spcAft>
              <a:buChar char="•"/>
            </a:pPr>
            <a:r>
              <a:rPr lang="en-GB" sz="1200" dirty="0"/>
              <a:t>Does it work</a:t>
            </a:r>
          </a:p>
          <a:p>
            <a:pPr algn="ctr"/>
            <a:endParaRPr lang="en-GB" dirty="0"/>
          </a:p>
        </p:txBody>
      </p:sp>
      <p:sp>
        <p:nvSpPr>
          <p:cNvPr id="19" name="Rectangle: Rounded Corners 18">
            <a:extLst>
              <a:ext uri="{FF2B5EF4-FFF2-40B4-BE49-F238E27FC236}">
                <a16:creationId xmlns:a16="http://schemas.microsoft.com/office/drawing/2014/main" id="{68220A0C-F364-876F-E699-D9EEDEB668F0}"/>
              </a:ext>
            </a:extLst>
          </p:cNvPr>
          <p:cNvSpPr/>
          <p:nvPr/>
        </p:nvSpPr>
        <p:spPr>
          <a:xfrm>
            <a:off x="1588655" y="410383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Technical</a:t>
            </a:r>
          </a:p>
          <a:p>
            <a:pPr marL="285750" lvl="1" indent="-285750" defTabSz="1333500">
              <a:lnSpc>
                <a:spcPct val="90000"/>
              </a:lnSpc>
              <a:spcBef>
                <a:spcPct val="0"/>
              </a:spcBef>
              <a:spcAft>
                <a:spcPct val="15000"/>
              </a:spcAft>
              <a:buChar char="•"/>
            </a:pPr>
            <a:r>
              <a:rPr lang="en-GB" sz="1200" dirty="0"/>
              <a:t>Tech stack and protocols</a:t>
            </a:r>
          </a:p>
          <a:p>
            <a:pPr marL="285750" lvl="1" indent="-285750" defTabSz="1333500">
              <a:lnSpc>
                <a:spcPct val="90000"/>
              </a:lnSpc>
              <a:spcBef>
                <a:spcPct val="0"/>
              </a:spcBef>
              <a:spcAft>
                <a:spcPct val="15000"/>
              </a:spcAft>
              <a:buChar char="•"/>
            </a:pPr>
            <a:r>
              <a:rPr lang="en-GB" sz="1200" dirty="0"/>
              <a:t>How fast</a:t>
            </a:r>
          </a:p>
          <a:p>
            <a:pPr marL="285750" lvl="1" indent="-285750" defTabSz="1333500">
              <a:lnSpc>
                <a:spcPct val="90000"/>
              </a:lnSpc>
              <a:spcBef>
                <a:spcPct val="0"/>
              </a:spcBef>
              <a:spcAft>
                <a:spcPct val="15000"/>
              </a:spcAft>
              <a:buChar char="•"/>
            </a:pPr>
            <a:r>
              <a:rPr lang="en-GB" sz="1200" dirty="0"/>
              <a:t>Scaling</a:t>
            </a:r>
          </a:p>
          <a:p>
            <a:pPr marL="285750" lvl="1" indent="-285750" defTabSz="1333500">
              <a:lnSpc>
                <a:spcPct val="90000"/>
              </a:lnSpc>
              <a:spcBef>
                <a:spcPct val="0"/>
              </a:spcBef>
              <a:spcAft>
                <a:spcPct val="15000"/>
              </a:spcAft>
              <a:buChar char="•"/>
            </a:pPr>
            <a:r>
              <a:rPr lang="en-GB" sz="1200" dirty="0"/>
              <a:t>Failover</a:t>
            </a:r>
          </a:p>
          <a:p>
            <a:pPr marL="285750" lvl="1" indent="-285750" defTabSz="1333500">
              <a:lnSpc>
                <a:spcPct val="90000"/>
              </a:lnSpc>
              <a:spcBef>
                <a:spcPct val="0"/>
              </a:spcBef>
              <a:spcAft>
                <a:spcPct val="15000"/>
              </a:spcAft>
              <a:buChar char="•"/>
            </a:pPr>
            <a:r>
              <a:rPr lang="en-GB" sz="1200" dirty="0"/>
              <a:t>Security</a:t>
            </a:r>
          </a:p>
          <a:p>
            <a:pPr marL="285750" lvl="1" indent="-285750" defTabSz="1333500">
              <a:lnSpc>
                <a:spcPct val="90000"/>
              </a:lnSpc>
              <a:spcBef>
                <a:spcPct val="0"/>
              </a:spcBef>
              <a:spcAft>
                <a:spcPct val="15000"/>
              </a:spcAft>
              <a:buChar char="•"/>
            </a:pPr>
            <a:r>
              <a:rPr lang="en-GB" sz="1200" dirty="0"/>
              <a:t>Logging</a:t>
            </a:r>
          </a:p>
          <a:p>
            <a:pPr algn="ctr"/>
            <a:endParaRPr lang="en-GB" dirty="0"/>
          </a:p>
        </p:txBody>
      </p:sp>
      <p:sp>
        <p:nvSpPr>
          <p:cNvPr id="20" name="Rectangle: Rounded Corners 19">
            <a:extLst>
              <a:ext uri="{FF2B5EF4-FFF2-40B4-BE49-F238E27FC236}">
                <a16:creationId xmlns:a16="http://schemas.microsoft.com/office/drawing/2014/main" id="{2C7D171A-FB0C-AE58-01A9-21DB36923BE4}"/>
              </a:ext>
            </a:extLst>
          </p:cNvPr>
          <p:cNvSpPr/>
          <p:nvPr/>
        </p:nvSpPr>
        <p:spPr>
          <a:xfrm>
            <a:off x="7627591" y="410383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Requirements</a:t>
            </a:r>
          </a:p>
          <a:p>
            <a:pPr marL="285750" lvl="1" indent="-285750" defTabSz="1333500">
              <a:lnSpc>
                <a:spcPct val="90000"/>
              </a:lnSpc>
              <a:spcBef>
                <a:spcPct val="0"/>
              </a:spcBef>
              <a:spcAft>
                <a:spcPct val="15000"/>
              </a:spcAft>
              <a:buChar char="•"/>
            </a:pPr>
            <a:r>
              <a:rPr lang="en-GB" sz="1200" dirty="0"/>
              <a:t>What will it do</a:t>
            </a:r>
          </a:p>
          <a:p>
            <a:pPr marL="285750" lvl="1" indent="-285750" defTabSz="1333500">
              <a:lnSpc>
                <a:spcPct val="90000"/>
              </a:lnSpc>
              <a:spcBef>
                <a:spcPct val="0"/>
              </a:spcBef>
              <a:spcAft>
                <a:spcPct val="15000"/>
              </a:spcAft>
              <a:buChar char="•"/>
            </a:pPr>
            <a:r>
              <a:rPr lang="en-GB" sz="1200" dirty="0"/>
              <a:t>How fast</a:t>
            </a:r>
          </a:p>
          <a:p>
            <a:pPr marL="285750" lvl="1" indent="-285750" defTabSz="1333500">
              <a:lnSpc>
                <a:spcPct val="90000"/>
              </a:lnSpc>
              <a:spcBef>
                <a:spcPct val="0"/>
              </a:spcBef>
              <a:spcAft>
                <a:spcPct val="15000"/>
              </a:spcAft>
              <a:buChar char="•"/>
            </a:pPr>
            <a:r>
              <a:rPr lang="en-GB" sz="1200" dirty="0"/>
              <a:t>How many users</a:t>
            </a:r>
          </a:p>
          <a:p>
            <a:pPr marL="285750" lvl="1" indent="-285750" defTabSz="1333500">
              <a:lnSpc>
                <a:spcPct val="90000"/>
              </a:lnSpc>
              <a:spcBef>
                <a:spcPct val="0"/>
              </a:spcBef>
              <a:spcAft>
                <a:spcPct val="15000"/>
              </a:spcAft>
              <a:buChar char="•"/>
            </a:pPr>
            <a:r>
              <a:rPr lang="en-GB" sz="1200" dirty="0"/>
              <a:t>Availability</a:t>
            </a:r>
          </a:p>
          <a:p>
            <a:pPr marL="285750" lvl="1" indent="-285750" defTabSz="1333500">
              <a:lnSpc>
                <a:spcPct val="90000"/>
              </a:lnSpc>
              <a:spcBef>
                <a:spcPct val="0"/>
              </a:spcBef>
              <a:spcAft>
                <a:spcPct val="15000"/>
              </a:spcAft>
              <a:buChar char="•"/>
            </a:pPr>
            <a:r>
              <a:rPr lang="en-GB" sz="1200" dirty="0"/>
              <a:t>Security</a:t>
            </a:r>
          </a:p>
          <a:p>
            <a:pPr algn="ctr"/>
            <a:endParaRPr lang="en-GB" dirty="0"/>
          </a:p>
        </p:txBody>
      </p:sp>
      <p:sp>
        <p:nvSpPr>
          <p:cNvPr id="21" name="Rectangle: Rounded Corners 20">
            <a:extLst>
              <a:ext uri="{FF2B5EF4-FFF2-40B4-BE49-F238E27FC236}">
                <a16:creationId xmlns:a16="http://schemas.microsoft.com/office/drawing/2014/main" id="{6978C3EB-0193-88F5-39FF-E2EF8D378D0F}"/>
              </a:ext>
            </a:extLst>
          </p:cNvPr>
          <p:cNvSpPr/>
          <p:nvPr/>
        </p:nvSpPr>
        <p:spPr>
          <a:xfrm>
            <a:off x="4687455" y="2812907"/>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Systems</a:t>
            </a:r>
          </a:p>
          <a:p>
            <a:pPr marL="285750" lvl="1" indent="-285750" defTabSz="1333500">
              <a:lnSpc>
                <a:spcPct val="90000"/>
              </a:lnSpc>
              <a:spcBef>
                <a:spcPct val="0"/>
              </a:spcBef>
              <a:spcAft>
                <a:spcPct val="15000"/>
              </a:spcAft>
              <a:buChar char="•"/>
            </a:pPr>
            <a:r>
              <a:rPr lang="en-GB" sz="1200" dirty="0" err="1"/>
              <a:t>Subsytems</a:t>
            </a:r>
            <a:endParaRPr lang="en-GB" sz="1200" dirty="0"/>
          </a:p>
          <a:p>
            <a:pPr marL="285750" lvl="1" indent="-285750" defTabSz="1333500">
              <a:lnSpc>
                <a:spcPct val="90000"/>
              </a:lnSpc>
              <a:spcBef>
                <a:spcPct val="0"/>
              </a:spcBef>
              <a:spcAft>
                <a:spcPct val="15000"/>
              </a:spcAft>
              <a:buChar char="•"/>
            </a:pPr>
            <a:r>
              <a:rPr lang="en-GB" sz="1200" dirty="0"/>
              <a:t>Boundaries</a:t>
            </a:r>
          </a:p>
          <a:p>
            <a:pPr marL="285750" lvl="1" indent="-285750" defTabSz="1333500">
              <a:lnSpc>
                <a:spcPct val="90000"/>
              </a:lnSpc>
              <a:spcBef>
                <a:spcPct val="0"/>
              </a:spcBef>
              <a:spcAft>
                <a:spcPct val="15000"/>
              </a:spcAft>
              <a:buChar char="•"/>
            </a:pPr>
            <a:r>
              <a:rPr lang="en-GB" sz="1200" dirty="0"/>
              <a:t>Feeds and Interfaces</a:t>
            </a:r>
          </a:p>
          <a:p>
            <a:pPr algn="ctr"/>
            <a:endParaRPr lang="en-GB" dirty="0"/>
          </a:p>
        </p:txBody>
      </p:sp>
      <p:sp>
        <p:nvSpPr>
          <p:cNvPr id="22" name="Arrow: Left-Right 21">
            <a:extLst>
              <a:ext uri="{FF2B5EF4-FFF2-40B4-BE49-F238E27FC236}">
                <a16:creationId xmlns:a16="http://schemas.microsoft.com/office/drawing/2014/main" id="{F0C74C4E-91C0-C0D9-C9CE-2FBA8CFB9791}"/>
              </a:ext>
            </a:extLst>
          </p:cNvPr>
          <p:cNvSpPr/>
          <p:nvPr/>
        </p:nvSpPr>
        <p:spPr>
          <a:xfrm>
            <a:off x="4374242" y="1858458"/>
            <a:ext cx="2854035" cy="17397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Left-Right 22">
            <a:extLst>
              <a:ext uri="{FF2B5EF4-FFF2-40B4-BE49-F238E27FC236}">
                <a16:creationId xmlns:a16="http://schemas.microsoft.com/office/drawing/2014/main" id="{4DAD61C3-9667-17F8-A179-8A069CFCEC28}"/>
              </a:ext>
            </a:extLst>
          </p:cNvPr>
          <p:cNvSpPr/>
          <p:nvPr/>
        </p:nvSpPr>
        <p:spPr>
          <a:xfrm>
            <a:off x="4398156" y="5569528"/>
            <a:ext cx="2854035" cy="17397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Left-Right 23">
            <a:extLst>
              <a:ext uri="{FF2B5EF4-FFF2-40B4-BE49-F238E27FC236}">
                <a16:creationId xmlns:a16="http://schemas.microsoft.com/office/drawing/2014/main" id="{390318F3-2BCE-0136-D7DE-E3AC4114BA4A}"/>
              </a:ext>
            </a:extLst>
          </p:cNvPr>
          <p:cNvSpPr/>
          <p:nvPr/>
        </p:nvSpPr>
        <p:spPr>
          <a:xfrm rot="5400000">
            <a:off x="2626873" y="3717552"/>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Left-Right 24">
            <a:extLst>
              <a:ext uri="{FF2B5EF4-FFF2-40B4-BE49-F238E27FC236}">
                <a16:creationId xmlns:a16="http://schemas.microsoft.com/office/drawing/2014/main" id="{EEC13D9C-5E8F-D574-1FE2-13FC1006CBB6}"/>
              </a:ext>
            </a:extLst>
          </p:cNvPr>
          <p:cNvSpPr/>
          <p:nvPr/>
        </p:nvSpPr>
        <p:spPr>
          <a:xfrm rot="5400000">
            <a:off x="8537576" y="3703159"/>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Left-Right 25">
            <a:extLst>
              <a:ext uri="{FF2B5EF4-FFF2-40B4-BE49-F238E27FC236}">
                <a16:creationId xmlns:a16="http://schemas.microsoft.com/office/drawing/2014/main" id="{C0A84C3A-4C7B-D8C1-D897-B28D698154B5}"/>
              </a:ext>
            </a:extLst>
          </p:cNvPr>
          <p:cNvSpPr/>
          <p:nvPr/>
        </p:nvSpPr>
        <p:spPr>
          <a:xfrm rot="8607584">
            <a:off x="7080406" y="2640529"/>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Left-Right 26">
            <a:extLst>
              <a:ext uri="{FF2B5EF4-FFF2-40B4-BE49-F238E27FC236}">
                <a16:creationId xmlns:a16="http://schemas.microsoft.com/office/drawing/2014/main" id="{FEE0077A-1674-963B-BE8D-31288A901E02}"/>
              </a:ext>
            </a:extLst>
          </p:cNvPr>
          <p:cNvSpPr/>
          <p:nvPr/>
        </p:nvSpPr>
        <p:spPr>
          <a:xfrm rot="8607584">
            <a:off x="4146905" y="4845807"/>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Left-Right 27">
            <a:extLst>
              <a:ext uri="{FF2B5EF4-FFF2-40B4-BE49-F238E27FC236}">
                <a16:creationId xmlns:a16="http://schemas.microsoft.com/office/drawing/2014/main" id="{7CA9F697-B14B-B303-3F38-90E7F43832EB}"/>
              </a:ext>
            </a:extLst>
          </p:cNvPr>
          <p:cNvSpPr/>
          <p:nvPr/>
        </p:nvSpPr>
        <p:spPr>
          <a:xfrm rot="12549653">
            <a:off x="4111336" y="2737735"/>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Left-Right 28">
            <a:extLst>
              <a:ext uri="{FF2B5EF4-FFF2-40B4-BE49-F238E27FC236}">
                <a16:creationId xmlns:a16="http://schemas.microsoft.com/office/drawing/2014/main" id="{F72244A6-845E-E2CC-0B3A-87C758E560FA}"/>
              </a:ext>
            </a:extLst>
          </p:cNvPr>
          <p:cNvSpPr/>
          <p:nvPr/>
        </p:nvSpPr>
        <p:spPr>
          <a:xfrm rot="12549653">
            <a:off x="7042929" y="4918993"/>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083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619A-F93E-4585-3718-C5D31A923EAF}"/>
              </a:ext>
            </a:extLst>
          </p:cNvPr>
          <p:cNvSpPr>
            <a:spLocks noGrp="1"/>
          </p:cNvSpPr>
          <p:nvPr>
            <p:ph type="title"/>
          </p:nvPr>
        </p:nvSpPr>
        <p:spPr/>
        <p:txBody>
          <a:bodyPr/>
          <a:lstStyle/>
          <a:p>
            <a:r>
              <a:rPr lang="en-GB" dirty="0"/>
              <a:t>Domain – The </a:t>
            </a:r>
            <a:r>
              <a:rPr lang="en-GB" dirty="0" err="1"/>
              <a:t>Tfl</a:t>
            </a:r>
            <a:r>
              <a:rPr lang="en-GB" dirty="0"/>
              <a:t> Data</a:t>
            </a:r>
          </a:p>
        </p:txBody>
      </p:sp>
      <p:sp>
        <p:nvSpPr>
          <p:cNvPr id="3" name="TextBox 2">
            <a:extLst>
              <a:ext uri="{FF2B5EF4-FFF2-40B4-BE49-F238E27FC236}">
                <a16:creationId xmlns:a16="http://schemas.microsoft.com/office/drawing/2014/main" id="{FCEF8467-042F-1520-40B1-E9219DC8034A}"/>
              </a:ext>
            </a:extLst>
          </p:cNvPr>
          <p:cNvSpPr txBox="1"/>
          <p:nvPr/>
        </p:nvSpPr>
        <p:spPr>
          <a:xfrm>
            <a:off x="838200" y="1690688"/>
            <a:ext cx="10515600" cy="3139321"/>
          </a:xfrm>
          <a:prstGeom prst="rect">
            <a:avLst/>
          </a:prstGeom>
          <a:noFill/>
        </p:spPr>
        <p:txBody>
          <a:bodyPr wrap="square" rtlCol="0">
            <a:spAutoFit/>
          </a:bodyPr>
          <a:lstStyle/>
          <a:p>
            <a:r>
              <a:rPr lang="en-GB" dirty="0"/>
              <a:t>Unit Test Project – </a:t>
            </a:r>
            <a:r>
              <a:rPr lang="en-GB" dirty="0" err="1"/>
              <a:t>TestTflObjects</a:t>
            </a:r>
            <a:endParaRPr lang="en-GB" dirty="0"/>
          </a:p>
          <a:p>
            <a:pPr marL="285750" indent="-285750">
              <a:buFont typeface="Arial" panose="020B0604020202020204" pitchFamily="34" charset="0"/>
              <a:buChar char="•"/>
            </a:pPr>
            <a:r>
              <a:rPr lang="en-GB" dirty="0" err="1"/>
              <a:t>LineClient.MetaModesAsync</a:t>
            </a:r>
            <a:r>
              <a:rPr lang="en-GB" dirty="0"/>
              <a:t> ()</a:t>
            </a:r>
          </a:p>
          <a:p>
            <a:pPr marL="742950" lvl="1" indent="-285750">
              <a:buFont typeface="Arial" panose="020B0604020202020204" pitchFamily="34" charset="0"/>
              <a:buChar char="•"/>
            </a:pPr>
            <a:r>
              <a:rPr lang="en-GB" dirty="0"/>
              <a:t>Modes are tube, </a:t>
            </a:r>
            <a:r>
              <a:rPr lang="en-GB" dirty="0" err="1"/>
              <a:t>dlr</a:t>
            </a:r>
            <a:r>
              <a:rPr lang="en-GB" dirty="0"/>
              <a:t>, </a:t>
            </a:r>
            <a:r>
              <a:rPr lang="en-GB" dirty="0" err="1"/>
              <a:t>elizabeth</a:t>
            </a:r>
            <a:r>
              <a:rPr lang="en-GB" dirty="0"/>
              <a:t>-line, bus, walking, national-rail, many more…</a:t>
            </a:r>
          </a:p>
          <a:p>
            <a:pPr marL="285750" indent="-285750">
              <a:buFont typeface="Arial" panose="020B0604020202020204" pitchFamily="34" charset="0"/>
              <a:buChar char="•"/>
            </a:pPr>
            <a:r>
              <a:rPr lang="en-GB" dirty="0" err="1"/>
              <a:t>LineClient.GetByModeAsync</a:t>
            </a:r>
            <a:r>
              <a:rPr lang="en-GB" dirty="0"/>
              <a:t>()</a:t>
            </a:r>
          </a:p>
          <a:p>
            <a:pPr marL="742950" lvl="1" indent="-285750">
              <a:buFont typeface="Arial" panose="020B0604020202020204" pitchFamily="34" charset="0"/>
              <a:buChar char="•"/>
            </a:pPr>
            <a:r>
              <a:rPr lang="en-GB" dirty="0"/>
              <a:t>tube – </a:t>
            </a:r>
            <a:r>
              <a:rPr lang="en-GB" dirty="0" err="1"/>
              <a:t>bakerloo</a:t>
            </a:r>
            <a:r>
              <a:rPr lang="en-GB" dirty="0"/>
              <a:t>, central, etc…</a:t>
            </a:r>
          </a:p>
          <a:p>
            <a:pPr marL="742950" lvl="1" indent="-285750">
              <a:buFont typeface="Arial" panose="020B0604020202020204" pitchFamily="34" charset="0"/>
              <a:buChar char="•"/>
            </a:pPr>
            <a:r>
              <a:rPr lang="en-GB" dirty="0" err="1"/>
              <a:t>elizabeth</a:t>
            </a:r>
            <a:r>
              <a:rPr lang="en-GB" dirty="0"/>
              <a:t>-line</a:t>
            </a:r>
          </a:p>
          <a:p>
            <a:pPr marL="742950" lvl="1" indent="-285750">
              <a:buFont typeface="Arial" panose="020B0604020202020204" pitchFamily="34" charset="0"/>
              <a:buChar char="•"/>
            </a:pPr>
            <a:r>
              <a:rPr lang="en-GB" dirty="0" err="1"/>
              <a:t>Dlr</a:t>
            </a:r>
            <a:endParaRPr lang="en-GB" dirty="0"/>
          </a:p>
          <a:p>
            <a:pPr marL="285750" indent="-285750">
              <a:buFont typeface="Arial" panose="020B0604020202020204" pitchFamily="34" charset="0"/>
              <a:buChar char="•"/>
            </a:pPr>
            <a:r>
              <a:rPr lang="en-GB" dirty="0" err="1"/>
              <a:t>LineClient.RouteSequenceAsync</a:t>
            </a:r>
            <a:r>
              <a:rPr lang="en-GB" dirty="0"/>
              <a:t>()</a:t>
            </a:r>
          </a:p>
          <a:p>
            <a:pPr marL="742950" lvl="1" indent="-285750">
              <a:buFont typeface="Arial" panose="020B0604020202020204" pitchFamily="34" charset="0"/>
              <a:buChar char="•"/>
            </a:pPr>
            <a:r>
              <a:rPr lang="en-GB" dirty="0"/>
              <a:t>Routes are sequences of stations on a line, in order of travel</a:t>
            </a:r>
          </a:p>
          <a:p>
            <a:pPr marL="742950" lvl="1" indent="-285750">
              <a:buFont typeface="Arial" panose="020B0604020202020204" pitchFamily="34" charset="0"/>
              <a:buChar char="•"/>
            </a:pPr>
            <a:r>
              <a:rPr lang="en-GB" dirty="0"/>
              <a:t>Can routes skip stations?</a:t>
            </a:r>
          </a:p>
          <a:p>
            <a:pPr marL="742950" lvl="1" indent="-285750">
              <a:buFont typeface="Arial" panose="020B0604020202020204" pitchFamily="34" charset="0"/>
              <a:buChar char="•"/>
            </a:pPr>
            <a:r>
              <a:rPr lang="en-GB" dirty="0"/>
              <a:t>Lines are NOT </a:t>
            </a:r>
            <a:r>
              <a:rPr lang="en-GB" b="1" dirty="0"/>
              <a:t>lines</a:t>
            </a:r>
            <a:r>
              <a:rPr lang="en-GB" dirty="0"/>
              <a:t>! The branch and join and one of them is even a circle!</a:t>
            </a:r>
          </a:p>
        </p:txBody>
      </p:sp>
    </p:spTree>
    <p:extLst>
      <p:ext uri="{BB962C8B-B14F-4D97-AF65-F5344CB8AC3E}">
        <p14:creationId xmlns:p14="http://schemas.microsoft.com/office/powerpoint/2010/main" val="47978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0479DA-D377-B205-9A80-588740F26644}"/>
              </a:ext>
            </a:extLst>
          </p:cNvPr>
          <p:cNvPicPr>
            <a:picLocks noChangeAspect="1"/>
          </p:cNvPicPr>
          <p:nvPr/>
        </p:nvPicPr>
        <p:blipFill>
          <a:blip r:embed="rId2"/>
          <a:stretch>
            <a:fillRect/>
          </a:stretch>
        </p:blipFill>
        <p:spPr>
          <a:xfrm>
            <a:off x="0" y="2462480"/>
            <a:ext cx="12192000" cy="1933039"/>
          </a:xfrm>
          <a:prstGeom prst="rect">
            <a:avLst/>
          </a:prstGeom>
        </p:spPr>
      </p:pic>
    </p:spTree>
    <p:extLst>
      <p:ext uri="{BB962C8B-B14F-4D97-AF65-F5344CB8AC3E}">
        <p14:creationId xmlns:p14="http://schemas.microsoft.com/office/powerpoint/2010/main" val="358133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549C2-D606-58EF-B5FC-9A20BB7B2DAD}"/>
              </a:ext>
            </a:extLst>
          </p:cNvPr>
          <p:cNvPicPr>
            <a:picLocks noChangeAspect="1"/>
          </p:cNvPicPr>
          <p:nvPr/>
        </p:nvPicPr>
        <p:blipFill>
          <a:blip r:embed="rId2"/>
          <a:stretch>
            <a:fillRect/>
          </a:stretch>
        </p:blipFill>
        <p:spPr>
          <a:xfrm>
            <a:off x="708860" y="1895261"/>
            <a:ext cx="10774279" cy="306747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E53E2F4-AFBB-9601-C2C6-F4CBD78C4C8D}"/>
                  </a:ext>
                </a:extLst>
              </p14:cNvPr>
              <p14:cNvContentPartPr/>
              <p14:nvPr/>
            </p14:nvContentPartPr>
            <p14:xfrm>
              <a:off x="3026304" y="4152096"/>
              <a:ext cx="586080" cy="604800"/>
            </p14:xfrm>
          </p:contentPart>
        </mc:Choice>
        <mc:Fallback xmlns="">
          <p:pic>
            <p:nvPicPr>
              <p:cNvPr id="2" name="Ink 1">
                <a:extLst>
                  <a:ext uri="{FF2B5EF4-FFF2-40B4-BE49-F238E27FC236}">
                    <a16:creationId xmlns:a16="http://schemas.microsoft.com/office/drawing/2014/main" id="{0E53E2F4-AFBB-9601-C2C6-F4CBD78C4C8D}"/>
                  </a:ext>
                </a:extLst>
              </p:cNvPr>
              <p:cNvPicPr/>
              <p:nvPr/>
            </p:nvPicPr>
            <p:blipFill>
              <a:blip r:embed="rId4"/>
              <a:stretch>
                <a:fillRect/>
              </a:stretch>
            </p:blipFill>
            <p:spPr>
              <a:xfrm>
                <a:off x="3020184" y="4145976"/>
                <a:ext cx="59832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079C962-1C5E-F87F-2A81-445478AF36EF}"/>
                  </a:ext>
                </a:extLst>
              </p14:cNvPr>
              <p14:cNvContentPartPr/>
              <p14:nvPr/>
            </p14:nvContentPartPr>
            <p14:xfrm>
              <a:off x="3684744" y="3509856"/>
              <a:ext cx="1012680" cy="496080"/>
            </p14:xfrm>
          </p:contentPart>
        </mc:Choice>
        <mc:Fallback xmlns="">
          <p:pic>
            <p:nvPicPr>
              <p:cNvPr id="13" name="Ink 12">
                <a:extLst>
                  <a:ext uri="{FF2B5EF4-FFF2-40B4-BE49-F238E27FC236}">
                    <a16:creationId xmlns:a16="http://schemas.microsoft.com/office/drawing/2014/main" id="{5079C962-1C5E-F87F-2A81-445478AF36EF}"/>
                  </a:ext>
                </a:extLst>
              </p:cNvPr>
              <p:cNvPicPr/>
              <p:nvPr/>
            </p:nvPicPr>
            <p:blipFill>
              <a:blip r:embed="rId6"/>
              <a:stretch>
                <a:fillRect/>
              </a:stretch>
            </p:blipFill>
            <p:spPr>
              <a:xfrm>
                <a:off x="3678624" y="3503736"/>
                <a:ext cx="102492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39CE24A-0F1F-4C7A-587E-E5A7CBC42FB3}"/>
                  </a:ext>
                </a:extLst>
              </p14:cNvPr>
              <p14:cNvContentPartPr/>
              <p14:nvPr/>
            </p14:nvContentPartPr>
            <p14:xfrm>
              <a:off x="4763664" y="3508416"/>
              <a:ext cx="2438640" cy="252360"/>
            </p14:xfrm>
          </p:contentPart>
        </mc:Choice>
        <mc:Fallback xmlns="">
          <p:pic>
            <p:nvPicPr>
              <p:cNvPr id="14" name="Ink 13">
                <a:extLst>
                  <a:ext uri="{FF2B5EF4-FFF2-40B4-BE49-F238E27FC236}">
                    <a16:creationId xmlns:a16="http://schemas.microsoft.com/office/drawing/2014/main" id="{C39CE24A-0F1F-4C7A-587E-E5A7CBC42FB3}"/>
                  </a:ext>
                </a:extLst>
              </p:cNvPr>
              <p:cNvPicPr/>
              <p:nvPr/>
            </p:nvPicPr>
            <p:blipFill>
              <a:blip r:embed="rId8"/>
              <a:stretch>
                <a:fillRect/>
              </a:stretch>
            </p:blipFill>
            <p:spPr>
              <a:xfrm>
                <a:off x="4757544" y="3502296"/>
                <a:ext cx="24508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F52236F-BF0C-CC98-FDC9-0D1C49BA91E8}"/>
                  </a:ext>
                </a:extLst>
              </p14:cNvPr>
              <p14:cNvContentPartPr/>
              <p14:nvPr/>
            </p14:nvContentPartPr>
            <p14:xfrm>
              <a:off x="7223544" y="3516336"/>
              <a:ext cx="597240" cy="143640"/>
            </p14:xfrm>
          </p:contentPart>
        </mc:Choice>
        <mc:Fallback xmlns="">
          <p:pic>
            <p:nvPicPr>
              <p:cNvPr id="15" name="Ink 14">
                <a:extLst>
                  <a:ext uri="{FF2B5EF4-FFF2-40B4-BE49-F238E27FC236}">
                    <a16:creationId xmlns:a16="http://schemas.microsoft.com/office/drawing/2014/main" id="{6F52236F-BF0C-CC98-FDC9-0D1C49BA91E8}"/>
                  </a:ext>
                </a:extLst>
              </p:cNvPr>
              <p:cNvPicPr/>
              <p:nvPr/>
            </p:nvPicPr>
            <p:blipFill>
              <a:blip r:embed="rId10"/>
              <a:stretch>
                <a:fillRect/>
              </a:stretch>
            </p:blipFill>
            <p:spPr>
              <a:xfrm>
                <a:off x="7217424" y="3510216"/>
                <a:ext cx="609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344016E-AE25-ABF2-7675-CB1BC944F630}"/>
                  </a:ext>
                </a:extLst>
              </p14:cNvPr>
              <p14:cNvContentPartPr/>
              <p14:nvPr/>
            </p14:nvContentPartPr>
            <p14:xfrm>
              <a:off x="7854264" y="3535056"/>
              <a:ext cx="3378240" cy="281160"/>
            </p14:xfrm>
          </p:contentPart>
        </mc:Choice>
        <mc:Fallback xmlns="">
          <p:pic>
            <p:nvPicPr>
              <p:cNvPr id="16" name="Ink 15">
                <a:extLst>
                  <a:ext uri="{FF2B5EF4-FFF2-40B4-BE49-F238E27FC236}">
                    <a16:creationId xmlns:a16="http://schemas.microsoft.com/office/drawing/2014/main" id="{4344016E-AE25-ABF2-7675-CB1BC944F630}"/>
                  </a:ext>
                </a:extLst>
              </p:cNvPr>
              <p:cNvPicPr/>
              <p:nvPr/>
            </p:nvPicPr>
            <p:blipFill>
              <a:blip r:embed="rId12"/>
              <a:stretch>
                <a:fillRect/>
              </a:stretch>
            </p:blipFill>
            <p:spPr>
              <a:xfrm>
                <a:off x="7848144" y="3528936"/>
                <a:ext cx="339048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1BE058B0-7B23-13A4-EF8F-31E24E8E114C}"/>
                  </a:ext>
                </a:extLst>
              </p14:cNvPr>
              <p14:cNvContentPartPr/>
              <p14:nvPr/>
            </p14:nvContentPartPr>
            <p14:xfrm>
              <a:off x="2752344" y="3866616"/>
              <a:ext cx="777240" cy="221040"/>
            </p14:xfrm>
          </p:contentPart>
        </mc:Choice>
        <mc:Fallback xmlns="">
          <p:pic>
            <p:nvPicPr>
              <p:cNvPr id="17" name="Ink 16">
                <a:extLst>
                  <a:ext uri="{FF2B5EF4-FFF2-40B4-BE49-F238E27FC236}">
                    <a16:creationId xmlns:a16="http://schemas.microsoft.com/office/drawing/2014/main" id="{1BE058B0-7B23-13A4-EF8F-31E24E8E114C}"/>
                  </a:ext>
                </a:extLst>
              </p:cNvPr>
              <p:cNvPicPr/>
              <p:nvPr/>
            </p:nvPicPr>
            <p:blipFill>
              <a:blip r:embed="rId14"/>
              <a:stretch>
                <a:fillRect/>
              </a:stretch>
            </p:blipFill>
            <p:spPr>
              <a:xfrm>
                <a:off x="2746224" y="3860496"/>
                <a:ext cx="789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8CDFF569-B899-1A35-496F-C1CC02C6B408}"/>
                  </a:ext>
                </a:extLst>
              </p14:cNvPr>
              <p14:cNvContentPartPr/>
              <p14:nvPr/>
            </p14:nvContentPartPr>
            <p14:xfrm>
              <a:off x="1060704" y="2168136"/>
              <a:ext cx="3608280" cy="1109880"/>
            </p14:xfrm>
          </p:contentPart>
        </mc:Choice>
        <mc:Fallback xmlns="">
          <p:pic>
            <p:nvPicPr>
              <p:cNvPr id="18" name="Ink 17">
                <a:extLst>
                  <a:ext uri="{FF2B5EF4-FFF2-40B4-BE49-F238E27FC236}">
                    <a16:creationId xmlns:a16="http://schemas.microsoft.com/office/drawing/2014/main" id="{8CDFF569-B899-1A35-496F-C1CC02C6B408}"/>
                  </a:ext>
                </a:extLst>
              </p:cNvPr>
              <p:cNvPicPr/>
              <p:nvPr/>
            </p:nvPicPr>
            <p:blipFill>
              <a:blip r:embed="rId16"/>
              <a:stretch>
                <a:fillRect/>
              </a:stretch>
            </p:blipFill>
            <p:spPr>
              <a:xfrm>
                <a:off x="1054584" y="2162016"/>
                <a:ext cx="3620520" cy="112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783BD973-535F-F3F3-CFDE-4378FC531F2B}"/>
                  </a:ext>
                </a:extLst>
              </p14:cNvPr>
              <p14:cNvContentPartPr/>
              <p14:nvPr/>
            </p14:nvContentPartPr>
            <p14:xfrm>
              <a:off x="7196184" y="3046896"/>
              <a:ext cx="419760" cy="226800"/>
            </p14:xfrm>
          </p:contentPart>
        </mc:Choice>
        <mc:Fallback xmlns="">
          <p:pic>
            <p:nvPicPr>
              <p:cNvPr id="19" name="Ink 18">
                <a:extLst>
                  <a:ext uri="{FF2B5EF4-FFF2-40B4-BE49-F238E27FC236}">
                    <a16:creationId xmlns:a16="http://schemas.microsoft.com/office/drawing/2014/main" id="{783BD973-535F-F3F3-CFDE-4378FC531F2B}"/>
                  </a:ext>
                </a:extLst>
              </p:cNvPr>
              <p:cNvPicPr/>
              <p:nvPr/>
            </p:nvPicPr>
            <p:blipFill>
              <a:blip r:embed="rId18"/>
              <a:stretch>
                <a:fillRect/>
              </a:stretch>
            </p:blipFill>
            <p:spPr>
              <a:xfrm>
                <a:off x="7190064" y="3040776"/>
                <a:ext cx="432000" cy="239040"/>
              </a:xfrm>
              <a:prstGeom prst="rect">
                <a:avLst/>
              </a:prstGeom>
            </p:spPr>
          </p:pic>
        </mc:Fallback>
      </mc:AlternateContent>
    </p:spTree>
    <p:extLst>
      <p:ext uri="{BB962C8B-B14F-4D97-AF65-F5344CB8AC3E}">
        <p14:creationId xmlns:p14="http://schemas.microsoft.com/office/powerpoint/2010/main" val="151034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38B-3FE7-2BDE-B1BD-E6C3BB20BBB4}"/>
              </a:ext>
            </a:extLst>
          </p:cNvPr>
          <p:cNvSpPr>
            <a:spLocks noGrp="1"/>
          </p:cNvSpPr>
          <p:nvPr>
            <p:ph type="title"/>
          </p:nvPr>
        </p:nvSpPr>
        <p:spPr/>
        <p:txBody>
          <a:bodyPr/>
          <a:lstStyle/>
          <a:p>
            <a:r>
              <a:rPr lang="en-GB" dirty="0"/>
              <a:t>Requirement</a:t>
            </a:r>
          </a:p>
        </p:txBody>
      </p:sp>
      <p:sp>
        <p:nvSpPr>
          <p:cNvPr id="3" name="Content Placeholder 2">
            <a:extLst>
              <a:ext uri="{FF2B5EF4-FFF2-40B4-BE49-F238E27FC236}">
                <a16:creationId xmlns:a16="http://schemas.microsoft.com/office/drawing/2014/main" id="{A88144D9-3B06-7E95-91D9-3E9957C62AC6}"/>
              </a:ext>
            </a:extLst>
          </p:cNvPr>
          <p:cNvSpPr>
            <a:spLocks noGrp="1"/>
          </p:cNvSpPr>
          <p:nvPr>
            <p:ph idx="1"/>
          </p:nvPr>
        </p:nvSpPr>
        <p:spPr/>
        <p:txBody>
          <a:bodyPr/>
          <a:lstStyle/>
          <a:p>
            <a:r>
              <a:rPr lang="en-GB" dirty="0"/>
              <a:t>What do we want to do?</a:t>
            </a:r>
          </a:p>
          <a:p>
            <a:r>
              <a:rPr lang="en-GB" dirty="0"/>
              <a:t>So many options</a:t>
            </a:r>
          </a:p>
          <a:p>
            <a:r>
              <a:rPr lang="en-GB" dirty="0"/>
              <a:t>One Idea:</a:t>
            </a:r>
          </a:p>
          <a:p>
            <a:pPr lvl="1"/>
            <a:r>
              <a:rPr lang="en-GB" dirty="0"/>
              <a:t>Do a tube arrivals display</a:t>
            </a:r>
          </a:p>
          <a:p>
            <a:pPr lvl="1"/>
            <a:r>
              <a:rPr lang="en-GB" dirty="0"/>
              <a:t>Select a platform:</a:t>
            </a:r>
          </a:p>
          <a:p>
            <a:pPr lvl="2"/>
            <a:r>
              <a:rPr lang="en-GB" dirty="0"/>
              <a:t>Use a navigator, choose a line, then a station then a platform</a:t>
            </a:r>
          </a:p>
          <a:p>
            <a:pPr lvl="2"/>
            <a:r>
              <a:rPr lang="en-GB" dirty="0"/>
              <a:t>Store a user’s favourites</a:t>
            </a:r>
          </a:p>
          <a:p>
            <a:pPr lvl="2"/>
            <a:r>
              <a:rPr lang="en-GB" dirty="0"/>
              <a:t>Search by name</a:t>
            </a:r>
          </a:p>
          <a:p>
            <a:pPr lvl="1"/>
            <a:r>
              <a:rPr lang="en-GB" dirty="0"/>
              <a:t>Display destination and  predicted time of arrival, just like on the platform</a:t>
            </a:r>
          </a:p>
          <a:p>
            <a:endParaRPr lang="en-GB" dirty="0"/>
          </a:p>
        </p:txBody>
      </p:sp>
    </p:spTree>
    <p:extLst>
      <p:ext uri="{BB962C8B-B14F-4D97-AF65-F5344CB8AC3E}">
        <p14:creationId xmlns:p14="http://schemas.microsoft.com/office/powerpoint/2010/main" val="429319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7CBE-A630-A8C5-BA7B-981CE749CAEA}"/>
              </a:ext>
            </a:extLst>
          </p:cNvPr>
          <p:cNvSpPr>
            <a:spLocks noGrp="1"/>
          </p:cNvSpPr>
          <p:nvPr>
            <p:ph type="title"/>
          </p:nvPr>
        </p:nvSpPr>
        <p:spPr/>
        <p:txBody>
          <a:bodyPr/>
          <a:lstStyle/>
          <a:p>
            <a:r>
              <a:rPr lang="en-GB" dirty="0"/>
              <a:t>Domain</a:t>
            </a:r>
          </a:p>
        </p:txBody>
      </p:sp>
      <p:sp>
        <p:nvSpPr>
          <p:cNvPr id="3" name="Content Placeholder 2">
            <a:extLst>
              <a:ext uri="{FF2B5EF4-FFF2-40B4-BE49-F238E27FC236}">
                <a16:creationId xmlns:a16="http://schemas.microsoft.com/office/drawing/2014/main" id="{0203521E-8567-3943-80DD-A72909C189F4}"/>
              </a:ext>
            </a:extLst>
          </p:cNvPr>
          <p:cNvSpPr>
            <a:spLocks noGrp="1"/>
          </p:cNvSpPr>
          <p:nvPr>
            <p:ph idx="1"/>
          </p:nvPr>
        </p:nvSpPr>
        <p:spPr/>
        <p:txBody>
          <a:bodyPr>
            <a:normAutofit/>
          </a:bodyPr>
          <a:lstStyle/>
          <a:p>
            <a:r>
              <a:rPr lang="en-GB" dirty="0"/>
              <a:t>Api Endpoint Inventory</a:t>
            </a:r>
          </a:p>
          <a:p>
            <a:pPr lvl="1"/>
            <a:r>
              <a:rPr lang="en-GB" dirty="0" err="1"/>
              <a:t>LineClient</a:t>
            </a:r>
            <a:endParaRPr lang="en-GB" dirty="0"/>
          </a:p>
          <a:p>
            <a:pPr lvl="1"/>
            <a:r>
              <a:rPr lang="en-GB" dirty="0" err="1"/>
              <a:t>JourneyClient</a:t>
            </a:r>
            <a:endParaRPr lang="en-GB" dirty="0"/>
          </a:p>
          <a:p>
            <a:r>
              <a:rPr lang="en-GB" dirty="0"/>
              <a:t>Ids</a:t>
            </a:r>
          </a:p>
          <a:p>
            <a:pPr lvl="1"/>
            <a:r>
              <a:rPr lang="en-GB" dirty="0"/>
              <a:t>Mode (so many modes we can work with),</a:t>
            </a:r>
          </a:p>
          <a:p>
            <a:pPr lvl="1"/>
            <a:r>
              <a:rPr lang="en-GB" dirty="0"/>
              <a:t>Line (Are busses and national rail modelled in the same way?)</a:t>
            </a:r>
          </a:p>
          <a:p>
            <a:pPr lvl="1"/>
            <a:r>
              <a:rPr lang="en-GB" dirty="0"/>
              <a:t>Station (Are bus stops the same as stations?)</a:t>
            </a:r>
          </a:p>
          <a:p>
            <a:pPr lvl="1"/>
            <a:r>
              <a:rPr lang="en-GB" dirty="0"/>
              <a:t>Service Type</a:t>
            </a:r>
          </a:p>
          <a:p>
            <a:r>
              <a:rPr lang="en-GB" dirty="0"/>
              <a:t>We can use Unit Tests to research and understand what is available</a:t>
            </a:r>
          </a:p>
        </p:txBody>
      </p:sp>
    </p:spTree>
    <p:extLst>
      <p:ext uri="{BB962C8B-B14F-4D97-AF65-F5344CB8AC3E}">
        <p14:creationId xmlns:p14="http://schemas.microsoft.com/office/powerpoint/2010/main" val="126163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4C6-3BBD-A4D7-C165-0E392E21F67C}"/>
              </a:ext>
            </a:extLst>
          </p:cNvPr>
          <p:cNvSpPr>
            <a:spLocks noGrp="1"/>
          </p:cNvSpPr>
          <p:nvPr>
            <p:ph type="title"/>
          </p:nvPr>
        </p:nvSpPr>
        <p:spPr/>
        <p:txBody>
          <a:bodyPr/>
          <a:lstStyle/>
          <a:p>
            <a:r>
              <a:rPr lang="en-GB" dirty="0"/>
              <a:t>Line Structure Sub-Project</a:t>
            </a:r>
          </a:p>
        </p:txBody>
      </p:sp>
      <p:sp>
        <p:nvSpPr>
          <p:cNvPr id="3" name="Content Placeholder 2">
            <a:extLst>
              <a:ext uri="{FF2B5EF4-FFF2-40B4-BE49-F238E27FC236}">
                <a16:creationId xmlns:a16="http://schemas.microsoft.com/office/drawing/2014/main" id="{4B672907-E18D-4430-3A85-2C5371DD9D2F}"/>
              </a:ext>
            </a:extLst>
          </p:cNvPr>
          <p:cNvSpPr>
            <a:spLocks noGrp="1"/>
          </p:cNvSpPr>
          <p:nvPr>
            <p:ph idx="1"/>
          </p:nvPr>
        </p:nvSpPr>
        <p:spPr/>
        <p:txBody>
          <a:bodyPr/>
          <a:lstStyle/>
          <a:p>
            <a:r>
              <a:rPr lang="en-GB" dirty="0"/>
              <a:t>Requirement:</a:t>
            </a:r>
          </a:p>
          <a:p>
            <a:pPr lvl="1"/>
            <a:r>
              <a:rPr lang="en-GB" dirty="0"/>
              <a:t>Users need to select stations at various points in the App:</a:t>
            </a:r>
          </a:p>
          <a:p>
            <a:pPr lvl="2"/>
            <a:r>
              <a:rPr lang="en-GB" dirty="0"/>
              <a:t>Type and search - done</a:t>
            </a:r>
          </a:p>
          <a:p>
            <a:pPr lvl="2"/>
            <a:r>
              <a:rPr lang="en-GB" dirty="0"/>
              <a:t>Show and click</a:t>
            </a:r>
          </a:p>
          <a:p>
            <a:pPr lvl="1"/>
            <a:r>
              <a:rPr lang="en-GB" dirty="0"/>
              <a:t>Need a way to show the stations:</a:t>
            </a:r>
          </a:p>
          <a:p>
            <a:pPr lvl="2"/>
            <a:r>
              <a:rPr lang="en-GB" dirty="0"/>
              <a:t>On a Map. Need to know </a:t>
            </a:r>
            <a:r>
              <a:rPr lang="en-GB" dirty="0">
                <a:solidFill>
                  <a:srgbClr val="0070C0"/>
                </a:solidFill>
              </a:rPr>
              <a:t>coordinates</a:t>
            </a:r>
            <a:r>
              <a:rPr lang="en-GB" dirty="0"/>
              <a:t> and </a:t>
            </a:r>
            <a:r>
              <a:rPr lang="en-GB" dirty="0">
                <a:solidFill>
                  <a:srgbClr val="0070C0"/>
                </a:solidFill>
              </a:rPr>
              <a:t>lines</a:t>
            </a:r>
            <a:r>
              <a:rPr lang="en-GB" dirty="0"/>
              <a:t> that connect stations.</a:t>
            </a:r>
          </a:p>
          <a:p>
            <a:pPr lvl="2"/>
            <a:r>
              <a:rPr lang="en-GB" dirty="0"/>
              <a:t>In a List. Lines have as many as 40 stations, it’s not user friendly if the order of stations changes every time they look at a list</a:t>
            </a:r>
          </a:p>
          <a:p>
            <a:pPr lvl="3"/>
            <a:r>
              <a:rPr lang="en-GB" dirty="0"/>
              <a:t>Order by A-Z – possible MVP solution</a:t>
            </a:r>
          </a:p>
          <a:p>
            <a:pPr lvl="3"/>
            <a:r>
              <a:rPr lang="en-GB" b="1" dirty="0"/>
              <a:t>Order by “intuitive line order”, e.g. </a:t>
            </a:r>
            <a:r>
              <a:rPr lang="en-GB" b="1" dirty="0">
                <a:hlinkClick r:id="rId2"/>
              </a:rPr>
              <a:t>https://tubephotos.dannycox.me.uk/stationsbyline.html</a:t>
            </a:r>
            <a:r>
              <a:rPr lang="en-GB" b="1" dirty="0"/>
              <a:t> </a:t>
            </a:r>
          </a:p>
          <a:p>
            <a:pPr lvl="1"/>
            <a:endParaRPr lang="en-GB" dirty="0"/>
          </a:p>
        </p:txBody>
      </p:sp>
    </p:spTree>
    <p:extLst>
      <p:ext uri="{BB962C8B-B14F-4D97-AF65-F5344CB8AC3E}">
        <p14:creationId xmlns:p14="http://schemas.microsoft.com/office/powerpoint/2010/main" val="221873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E516-A83E-BB91-F4C8-8EF2C7555471}"/>
              </a:ext>
            </a:extLst>
          </p:cNvPr>
          <p:cNvSpPr>
            <a:spLocks noGrp="1"/>
          </p:cNvSpPr>
          <p:nvPr>
            <p:ph type="title"/>
          </p:nvPr>
        </p:nvSpPr>
        <p:spPr/>
        <p:txBody>
          <a:bodyPr/>
          <a:lstStyle/>
          <a:p>
            <a:r>
              <a:rPr lang="en-GB" dirty="0"/>
              <a:t>Line Structure Project</a:t>
            </a:r>
          </a:p>
        </p:txBody>
      </p:sp>
      <p:sp>
        <p:nvSpPr>
          <p:cNvPr id="3" name="Content Placeholder 2">
            <a:extLst>
              <a:ext uri="{FF2B5EF4-FFF2-40B4-BE49-F238E27FC236}">
                <a16:creationId xmlns:a16="http://schemas.microsoft.com/office/drawing/2014/main" id="{500A3DAB-46EE-2E10-D683-C8CBAB078BF0}"/>
              </a:ext>
            </a:extLst>
          </p:cNvPr>
          <p:cNvSpPr>
            <a:spLocks noGrp="1"/>
          </p:cNvSpPr>
          <p:nvPr>
            <p:ph idx="1"/>
          </p:nvPr>
        </p:nvSpPr>
        <p:spPr/>
        <p:txBody>
          <a:bodyPr/>
          <a:lstStyle/>
          <a:p>
            <a:r>
              <a:rPr lang="en-GB" dirty="0"/>
              <a:t>What follows could be achieved by reusing TfL artwork and line diagrams</a:t>
            </a:r>
          </a:p>
          <a:p>
            <a:r>
              <a:rPr lang="en-GB" dirty="0"/>
              <a:t>The purpose here is an exercise in analysis and algorithm design</a:t>
            </a:r>
          </a:p>
          <a:p>
            <a:r>
              <a:rPr lang="en-GB" dirty="0"/>
              <a:t>We could also just do this manually, but we’re here to learn to program</a:t>
            </a:r>
          </a:p>
          <a:p>
            <a:pPr marL="0" indent="0">
              <a:buNone/>
            </a:pPr>
            <a:r>
              <a:rPr lang="en-GB" sz="1800" i="1" dirty="0"/>
              <a:t>TfL copyrights their artwork so we need permission anyway</a:t>
            </a:r>
          </a:p>
        </p:txBody>
      </p:sp>
    </p:spTree>
    <p:extLst>
      <p:ext uri="{BB962C8B-B14F-4D97-AF65-F5344CB8AC3E}">
        <p14:creationId xmlns:p14="http://schemas.microsoft.com/office/powerpoint/2010/main" val="69669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rtlCol="0" anchor="ctr">
        <a:noAutofit/>
      </a:bodyPr>
      <a:lstStyle>
        <a:defPPr algn="ctr">
          <a:defRPr sz="1200" dirty="0" smtClean="0"/>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400" dirty="0" smtClean="0"/>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440</TotalTime>
  <Words>806</Words>
  <Application>Microsoft Office PowerPoint</Application>
  <PresentationFormat>Widescreen</PresentationFormat>
  <Paragraphs>175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The Tfl Project</vt:lpstr>
      <vt:lpstr>Analysis</vt:lpstr>
      <vt:lpstr>Domain – The Tfl Data</vt:lpstr>
      <vt:lpstr>PowerPoint Presentation</vt:lpstr>
      <vt:lpstr>PowerPoint Presentation</vt:lpstr>
      <vt:lpstr>Requirement</vt:lpstr>
      <vt:lpstr>Domain</vt:lpstr>
      <vt:lpstr>Line Structure Sub-Project</vt:lpstr>
      <vt:lpstr>Line Structure Project</vt:lpstr>
      <vt:lpstr>Line Structure -&gt; StationGraph class</vt:lpstr>
      <vt:lpstr>PowerPoint Presentation</vt:lpstr>
      <vt:lpstr>PowerPoint Presentation</vt:lpstr>
      <vt:lpstr>We need an algorithm</vt:lpstr>
      <vt:lpstr>Complication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Wai T</dc:creator>
  <cp:lastModifiedBy>Wai T</cp:lastModifiedBy>
  <cp:revision>9</cp:revision>
  <dcterms:created xsi:type="dcterms:W3CDTF">2025-07-02T07:32:24Z</dcterms:created>
  <dcterms:modified xsi:type="dcterms:W3CDTF">2025-07-23T12:19:22Z</dcterms:modified>
</cp:coreProperties>
</file>