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D9490-2B1C-41C8-94F5-6EE111E65ADA}" v="138" dt="2024-05-05T16:25:0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633-8406-6214-E7EA-83B8CB00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A19A6-82E4-BA7D-F767-CA5A82215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B150-4000-BE17-A290-2F48D41A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83FA-4887-F552-5C11-83132849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9D28-1364-41D1-64FD-3DA583D0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119-C627-0337-5C5F-6D7F55C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63B70-1A71-29E0-A70C-15ED733D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171D-3674-6B0D-F02C-29A9EBB8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AA3F-8357-79CF-C3A8-1D39463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A959-B54E-D725-E47E-8B77EC1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1B91A-A619-68D5-8D89-32DA30675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B033-450A-B492-79D2-52BC7BE5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BAFE-9506-0F33-0918-5CE15622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9E1A-6DCD-FEC6-4DAF-4E63925B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3A4D-916A-BC35-182C-046D9BCE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E9EE-F88A-D534-912B-93827548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3DF8-8309-200A-12A6-29A97520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DF1-BB37-CC77-975B-394C5E3E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B0F7-60EF-CB69-2828-5E6355F9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B1F7-D459-229E-0913-08D3C5C4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3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2808-69FF-428E-42FA-B47D7BB3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8974-AAD3-0D16-DB49-55715CE3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41FB-66AE-67B9-73D2-30446E1A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6EBA-8AC7-2A9C-702A-E4DA0DAB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DE25-3E79-5BD2-F094-EC3222AE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9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ECAB-B3DD-A7D6-A8C4-A66ED8E1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1E81-EEE6-C065-59C8-14126C21B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D05E0-F86E-4C91-0F22-2F5BC7D94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1E1C-2556-0BA8-3981-31B696BF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0648-980B-226F-348B-444ACCD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147E-CB9D-F797-3BA5-E7CDBD6C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5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29B3-A97D-F089-6112-DB53D855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6944-5201-4DCA-9BC4-3D6DDBF4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E7C9-3192-486F-D183-6E3FFDA6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67AE-C2B0-0565-18A8-4D03DCBA1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3C415-934D-08DC-C260-A02AA5A73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4E15E-1F7D-8DC6-B28C-55D515A6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0F483-B0CE-CB1E-94F6-DB4DC2B8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3DE05-7A03-CB17-39E3-3E1182A4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8156-D2F3-04E6-0F80-89D1BB00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3CC7B-9430-264F-513B-DDB0478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81BB-AFA5-91FB-FE79-E9BC01D4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098B4-A673-0ABE-4CBC-7EB70B2F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0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B2805-6FF8-AC3E-091D-EF3FD58C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1EEB2-B16B-C408-21E4-0EFE590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45C4-FCFB-6B99-290F-4C91E428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3FF5-1BBF-8E34-2090-7E89E52F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F64A-0D00-4E9A-FCC3-341E06A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A28DB-A832-2DD1-E2F3-CA824C55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5248-20C3-37A8-F14C-6A7B0A20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18FC-6A09-74DA-FCCA-7AB9F8A1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A5E3-804C-4288-1773-6337B10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4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F89B-CC81-641F-17F0-DF079A00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3FEA6-7BA7-8812-6681-53E89BE0A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0641C-B697-4C4C-7216-9BB40893C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A217-B977-7DD7-635E-256A5522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73A26-2057-9C99-9381-605EC96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6ED1-8BB1-9764-BEF4-49556944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D9C00-5325-90A9-7227-AC845CD8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531C-3DC3-AA07-173A-ACA5E00D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72CE-AA8E-565A-6A7E-C049E06A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DEDBC-C536-4B5A-AD3F-7D71C8281AB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C25D-B88F-04C7-52F4-0E4D7DA3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8188-75B2-7867-0586-7FAF6475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1D64B-5DBB-4E6D-B9E3-C0BB6A1C87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CA5-2EF8-1527-D906-CB0EE6CB8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CF20D-E9CE-18FA-C6E0-DBD4E5E95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42364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9AC-F981-DB8D-41A1-3537B4E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Bootcamper’s</a:t>
            </a:r>
            <a:r>
              <a:rPr lang="en-GB" dirty="0"/>
              <a:t> dream…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FAB0-90A8-8A91-F380-517B8138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Interviewer:</a:t>
            </a:r>
          </a:p>
          <a:p>
            <a:pPr lvl="1"/>
            <a:r>
              <a:rPr lang="en-GB" dirty="0"/>
              <a:t>How do you sort this array of numbers?</a:t>
            </a:r>
          </a:p>
          <a:p>
            <a:pPr lvl="1"/>
            <a:r>
              <a:rPr lang="en-GB" dirty="0"/>
              <a:t>Let </a:t>
            </a:r>
            <a:r>
              <a:rPr lang="en-GB" dirty="0" err="1"/>
              <a:t>myArray</a:t>
            </a:r>
            <a:r>
              <a:rPr lang="en-GB" dirty="0"/>
              <a:t> = [34, 939, 30, -3, 32, -920, 344, 344, 12…];</a:t>
            </a:r>
          </a:p>
          <a:p>
            <a:r>
              <a:rPr lang="en-GB" dirty="0" err="1"/>
              <a:t>Bootcamper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Easy!</a:t>
            </a:r>
          </a:p>
          <a:p>
            <a:pPr lvl="1"/>
            <a:r>
              <a:rPr lang="en-GB" dirty="0"/>
              <a:t>Call </a:t>
            </a:r>
            <a:r>
              <a:rPr lang="en-GB" dirty="0" err="1"/>
              <a:t>mArray.sort</a:t>
            </a:r>
            <a:r>
              <a:rPr lang="en-GB" dirty="0"/>
              <a:t>()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Time for MY questions now:</a:t>
            </a:r>
          </a:p>
          <a:p>
            <a:pPr lvl="2"/>
            <a:r>
              <a:rPr lang="en-GB" dirty="0"/>
              <a:t>What’s my starting salary?</a:t>
            </a:r>
          </a:p>
          <a:p>
            <a:pPr lvl="2"/>
            <a:r>
              <a:rPr lang="en-GB" dirty="0"/>
              <a:t>How many days holiday?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3FEAC-5C78-04C3-DBFB-2107CB25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000" y="277025"/>
            <a:ext cx="2811051" cy="29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B572-E95A-9202-5699-381141D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…dream turns into nightmare…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0C52-BA9E-40D4-E0F4-8BAA9BE5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Interviewer:</a:t>
            </a:r>
          </a:p>
          <a:p>
            <a:pPr lvl="1"/>
            <a:r>
              <a:rPr lang="en-GB" dirty="0"/>
              <a:t>Not so fast!</a:t>
            </a:r>
          </a:p>
          <a:p>
            <a:pPr lvl="1"/>
            <a:r>
              <a:rPr lang="en-GB" dirty="0"/>
              <a:t>What if my array contains a million zillion elements?</a:t>
            </a:r>
          </a:p>
          <a:p>
            <a:pPr lvl="1"/>
            <a:r>
              <a:rPr lang="en-GB" dirty="0"/>
              <a:t>…and I only want the first 50?</a:t>
            </a:r>
          </a:p>
          <a:p>
            <a:pPr lvl="1"/>
            <a:r>
              <a:rPr lang="en-GB" dirty="0"/>
              <a:t>What if the possible element values are a fixed set? Like days of the week?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 err="1"/>
              <a:t>Bootcamper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Pahh</a:t>
            </a:r>
            <a:r>
              <a:rPr lang="en-GB" dirty="0"/>
              <a:t>! What if you shoved your job up your (*”&amp;(“!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F4737-ADCA-2EE2-2803-6BFA76C8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22" y="61913"/>
            <a:ext cx="322387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0155-B011-E49B-A967-1ABD21CF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…a more constructive answer might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1F9-1CE5-6000-6675-3F746F89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Bootcamper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I’d investigate how </a:t>
            </a:r>
            <a:r>
              <a:rPr lang="en-GB" dirty="0" err="1"/>
              <a:t>Array.sort</a:t>
            </a:r>
            <a:r>
              <a:rPr lang="en-GB" dirty="0"/>
              <a:t>() works internally and analyse whether it is suitable for my purposes</a:t>
            </a:r>
          </a:p>
          <a:p>
            <a:pPr lvl="1"/>
            <a:r>
              <a:rPr lang="en-GB" dirty="0"/>
              <a:t>I’d implement code that is optimal for my requirement</a:t>
            </a:r>
          </a:p>
          <a:p>
            <a:endParaRPr lang="en-GB" dirty="0"/>
          </a:p>
          <a:p>
            <a:r>
              <a:rPr lang="en-GB" dirty="0"/>
              <a:t>Either way:</a:t>
            </a:r>
          </a:p>
          <a:p>
            <a:pPr lvl="1"/>
            <a:r>
              <a:rPr lang="en-GB" dirty="0"/>
              <a:t>You have to understand something about sorting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E2B6C-4946-4146-A495-51E1F6E8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27" y="3838575"/>
            <a:ext cx="1791412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CE5F-348E-9FE0-6743-9884E2EF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Quant might look at it like this…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A6116-A9C7-8425-BD36-4FC595D60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𝐿𝑎𝑛𝑑𝑖𝑛𝑔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𝐺𝑒𝑡𝑡𝑖𝑛𝑔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𝐼𝑛𝑡𝑒𝑟𝑣𝑖𝑒𝑤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𝑃𝑎𝑠𝑠𝑖𝑛𝑔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𝐼𝑛𝑡𝑒𝑣𝑖𝑒𝑤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So if you work on fine-tuning your CV and your online profile, you’ll increase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𝐺𝑒𝑡𝑡𝑖𝑛𝑔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𝐼𝑛𝑡𝑒𝑟𝑣𝑖𝑒𝑤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But if you work on learning DSA topics AND mention them in your CV AND are able to answer questions at the interview you’ll increase both </a:t>
                </a:r>
                <a:r>
                  <a:rPr lang="en-GB" b="0" dirty="0" err="1"/>
                  <a:t>probabities</a:t>
                </a:r>
                <a:r>
                  <a:rPr lang="en-GB" b="0" dirty="0"/>
                  <a:t>.</a:t>
                </a:r>
              </a:p>
              <a:p>
                <a:r>
                  <a:rPr lang="en-GB" b="0" dirty="0"/>
                  <a:t>Say it’s improved the chances of each by 10%.</a:t>
                </a:r>
              </a:p>
              <a:p>
                <a:r>
                  <a:rPr lang="en-GB" dirty="0"/>
                  <a:t>Well, as we all know 10% + 10% = 21%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A6116-A9C7-8425-BD36-4FC595D60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28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Algorithms</vt:lpstr>
      <vt:lpstr>A Bootcamper’s dream…</vt:lpstr>
      <vt:lpstr>…dream turns into nightmare…</vt:lpstr>
      <vt:lpstr>…a more constructive answer might be…</vt:lpstr>
      <vt:lpstr>A Quant might look at it like this…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Wai T</dc:creator>
  <cp:lastModifiedBy>Wai T</cp:lastModifiedBy>
  <cp:revision>2</cp:revision>
  <dcterms:created xsi:type="dcterms:W3CDTF">2024-04-22T08:17:54Z</dcterms:created>
  <dcterms:modified xsi:type="dcterms:W3CDTF">2024-05-06T09:01:07Z</dcterms:modified>
</cp:coreProperties>
</file>