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9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96A9-AA09-AFB9-4A96-0686B7997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04A34-A6AB-54A3-8B66-C86C3A82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07725-8D8B-D88B-CAC1-95434F8E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6164-110F-4462-AB0E-799FC536BD0F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42C55-53BD-984A-8FD2-57048CA0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DC611-FFD9-A433-F807-6C668198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88D9-CD35-4CDD-91AE-917C8BD55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00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5F60-03F6-B093-A4A3-F518CDF5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54BB4-E8BA-AC11-ABEC-A37BCE9E8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0EB9C-D4E0-C5B6-A88D-BA468E10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6164-110F-4462-AB0E-799FC536BD0F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0E3F7-A98E-D5FC-A9B0-8D97B634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00944-C53A-72A2-083A-E18D5B2A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88D9-CD35-4CDD-91AE-917C8BD55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53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7CBF0-A120-BCF3-2220-35595C25D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7D6FD-7D0D-29CD-F7A6-E16A50EAD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E0886-ADC8-AE7C-C1F1-2A184238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6164-110F-4462-AB0E-799FC536BD0F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92E03-5293-11F0-CADB-14857F97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D8D0F-436D-08EF-07A8-86AC0D21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88D9-CD35-4CDD-91AE-917C8BD55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16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1C49-F8F7-BBE6-FC2D-975FA1EC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93D52-BADD-6020-E5B3-DEFCF6F70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804F1-5B5F-B480-668A-C4719A60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6164-110F-4462-AB0E-799FC536BD0F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DF5B-DBF1-CC25-A36D-35239789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3ED1F-E884-E18D-5998-F3755CDA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88D9-CD35-4CDD-91AE-917C8BD55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76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5425-BDA8-4BCD-ECC0-8080D5F8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24591-A2DA-3CC4-8998-CDEC9440D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A4CFC-DE5A-7525-94A9-79982B79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6164-110F-4462-AB0E-799FC536BD0F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57AFE-15FF-5504-BD7C-67998F06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BBE9-B154-46B7-BD19-FFAD9832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88D9-CD35-4CDD-91AE-917C8BD55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13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C1AC-F36B-3829-C974-4205C8F55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2B07E-D6BC-9443-C339-F1A4451ED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B0AA5-867A-E244-D688-2E1A1448D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D9DFA-6051-169E-6E06-1AE2D168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6164-110F-4462-AB0E-799FC536BD0F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2B80D-BE70-FF23-94B8-5EFEA854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82152-DC6B-56EF-5E9B-5741B09E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88D9-CD35-4CDD-91AE-917C8BD55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82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FC52-2BA7-3574-58F2-A3B2B95A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E5673-2CEA-077B-ADC4-CCC1ED754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405A8-D739-8808-C435-DA47B07EF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893DC-1CD2-2762-8A9B-A6F6B611C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96C7D-2AF1-4775-401B-CB2488BD8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835E1-6DC8-1378-07A6-329D44B1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6164-110F-4462-AB0E-799FC536BD0F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BAD1B-B07E-2B55-8D12-AAF5E9A2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85BD4-5F40-5EA6-7A29-4CE29B39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88D9-CD35-4CDD-91AE-917C8BD55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13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E79B-760E-8E2B-AE1D-7E58EC30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D64C2-6991-BFD5-5D46-289F0CF5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6164-110F-4462-AB0E-799FC536BD0F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2A794-F713-4A92-BC2F-63C59CDA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6A322-7BA5-0958-A39C-21D826BB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88D9-CD35-4CDD-91AE-917C8BD55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96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5D95B-ABA3-151A-8ED7-558E3E51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6164-110F-4462-AB0E-799FC536BD0F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FF900-FE34-A573-4574-B5A739EF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EDA20-C913-26F2-6B56-20295007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88D9-CD35-4CDD-91AE-917C8BD55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49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BBBA-863A-4682-58BB-CDDBC462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D0523-4507-AE61-70F2-CD7E87304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F0277-A133-59D2-E13A-8F3830871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F6523-4749-7117-0F7E-B6677B01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6164-110F-4462-AB0E-799FC536BD0F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94011-20DE-C544-C21D-673A4F3A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73EDC-F8A7-791F-6D70-13AD8929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88D9-CD35-4CDD-91AE-917C8BD55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56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4C99-4C3D-B12A-142F-E25002CC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22AF8-36E5-9ACA-5728-9DC4812C5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950FB-F936-E41F-0D3A-BCC13052C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74A9-46B6-3700-7DDD-302F2E74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6164-110F-4462-AB0E-799FC536BD0F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B7F29-238C-317D-C321-A12D2D72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D102B-F0A8-599B-7F37-89608677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88D9-CD35-4CDD-91AE-917C8BD55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08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E1BAF-AAAA-7356-6EB0-D38C2F76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04A30-14BE-98D5-9B87-C6A135DE8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DC10C-DFF0-2A5A-EDFC-70A91E8A4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6B6164-110F-4462-AB0E-799FC536BD0F}" type="datetimeFigureOut">
              <a:rPr lang="en-GB" smtClean="0"/>
              <a:t>26/07/2024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9ABE6-8E15-C121-60FB-1F4A2EAF8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D455-13CA-8120-2B4A-6D3E679BF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1288D9-CD35-4CDD-91AE-917C8BD55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56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1562-5E7B-1657-3E5D-D25DADABE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ROCK PAPER SCISSORS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E35AA-77AC-0BDF-9063-89F963380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20829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060B9A-457F-9272-CC9A-E1EA10365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366888"/>
              </p:ext>
            </p:extLst>
          </p:nvPr>
        </p:nvGraphicFramePr>
        <p:xfrm>
          <a:off x="1203324" y="3148541"/>
          <a:ext cx="8931276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546">
                  <a:extLst>
                    <a:ext uri="{9D8B030D-6E8A-4147-A177-3AD203B41FA5}">
                      <a16:colId xmlns:a16="http://schemas.microsoft.com/office/drawing/2014/main" val="526915139"/>
                    </a:ext>
                  </a:extLst>
                </a:gridCol>
                <a:gridCol w="1488546">
                  <a:extLst>
                    <a:ext uri="{9D8B030D-6E8A-4147-A177-3AD203B41FA5}">
                      <a16:colId xmlns:a16="http://schemas.microsoft.com/office/drawing/2014/main" val="4210669845"/>
                    </a:ext>
                  </a:extLst>
                </a:gridCol>
                <a:gridCol w="1488546">
                  <a:extLst>
                    <a:ext uri="{9D8B030D-6E8A-4147-A177-3AD203B41FA5}">
                      <a16:colId xmlns:a16="http://schemas.microsoft.com/office/drawing/2014/main" val="1566276610"/>
                    </a:ext>
                  </a:extLst>
                </a:gridCol>
                <a:gridCol w="1488546">
                  <a:extLst>
                    <a:ext uri="{9D8B030D-6E8A-4147-A177-3AD203B41FA5}">
                      <a16:colId xmlns:a16="http://schemas.microsoft.com/office/drawing/2014/main" val="2125577647"/>
                    </a:ext>
                  </a:extLst>
                </a:gridCol>
                <a:gridCol w="1488546">
                  <a:extLst>
                    <a:ext uri="{9D8B030D-6E8A-4147-A177-3AD203B41FA5}">
                      <a16:colId xmlns:a16="http://schemas.microsoft.com/office/drawing/2014/main" val="1976995335"/>
                    </a:ext>
                  </a:extLst>
                </a:gridCol>
                <a:gridCol w="1488546">
                  <a:extLst>
                    <a:ext uri="{9D8B030D-6E8A-4147-A177-3AD203B41FA5}">
                      <a16:colId xmlns:a16="http://schemas.microsoft.com/office/drawing/2014/main" val="94360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Robo’s next 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Average Expected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96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Same as 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917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different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51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21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28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 out of 1000 games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6260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E71587-6616-6206-D210-DFC175DA34AF}"/>
              </a:ext>
            </a:extLst>
          </p:cNvPr>
          <p:cNvSpPr txBox="1"/>
          <p:nvPr/>
        </p:nvSpPr>
        <p:spPr>
          <a:xfrm>
            <a:off x="1238250" y="704850"/>
            <a:ext cx="8715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Robo’s strategy was to play the same as last time with 25% probability and to play a random choice with 75% probability. So 50% of the time he will play the same as last time, 50% play one of the other two</a:t>
            </a:r>
          </a:p>
          <a:p>
            <a:endParaRPr lang="en-GB" dirty="0"/>
          </a:p>
          <a:p>
            <a:r>
              <a:rPr lang="en-GB" dirty="0"/>
              <a:t>Our strategy:</a:t>
            </a:r>
          </a:p>
          <a:p>
            <a:endParaRPr lang="en-GB" dirty="0"/>
          </a:p>
          <a:p>
            <a:r>
              <a:rPr lang="en-GB" dirty="0"/>
              <a:t>Play to beat whatever </a:t>
            </a:r>
            <a:r>
              <a:rPr lang="en-GB" dirty="0" err="1"/>
              <a:t>robo</a:t>
            </a:r>
            <a:r>
              <a:rPr lang="en-GB" dirty="0"/>
              <a:t> played last time</a:t>
            </a:r>
          </a:p>
        </p:txBody>
      </p:sp>
    </p:spTree>
    <p:extLst>
      <p:ext uri="{BB962C8B-B14F-4D97-AF65-F5344CB8AC3E}">
        <p14:creationId xmlns:p14="http://schemas.microsoft.com/office/powerpoint/2010/main" val="323303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ROCK PAPER SCISSORS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Wai T</dc:creator>
  <cp:lastModifiedBy>Wai T</cp:lastModifiedBy>
  <cp:revision>1</cp:revision>
  <dcterms:created xsi:type="dcterms:W3CDTF">2024-07-26T12:16:06Z</dcterms:created>
  <dcterms:modified xsi:type="dcterms:W3CDTF">2024-07-26T12:16:52Z</dcterms:modified>
</cp:coreProperties>
</file>