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226B-FA12-E35B-61F9-722216CCB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580F7-D82E-1FCC-5F0D-79505317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D377-4A26-3AE7-7BDE-07CC8489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07BC-5957-0AA1-819D-335569CF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783A-8F8D-EB23-9380-1E6757C3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3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8D92-A4AE-D739-EF86-D9382904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29870-A480-DF80-6D3B-3D42A31D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0A80-E6B9-157E-B465-A1A57C95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2D65-6973-1503-DEE2-89A663E9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335E-5E5E-81D7-F6ED-9DF89211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5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982C9-D9BE-CED7-7354-E7D44203C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63980-1EAF-86B6-B938-B1DDE16F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45B9-B0AD-E6A6-A2F3-46FF0CC3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1C4C-BEF1-64FD-43D6-4968D89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A280-EF03-0BF4-31EF-A5E66C96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2C03-3789-DBC6-D9E2-DE767B3C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C41E-CE6B-08C2-3681-7201788C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C0FF-D571-E2F8-F4F4-AD5272E5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F8A5-33FC-DC79-1EE7-B3F8B0B7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01BC-84C8-A77E-2CD8-6559B6FA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ECED-4988-F2D9-B9C0-06C20A22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5849-E3EB-5186-5C6B-988D7332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653F-1400-3353-FBB0-4B533445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18E9-3FDB-E2FF-EE4C-3DFA1BA0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4B1D-91DE-5BF8-41FB-5BBAD606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0F97-7D10-97E8-08BB-576BCAC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8E2D-FC26-94BC-C976-A8D148BDF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618B4-154E-EA34-9221-598BDD41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09EE6-CFC4-D5D9-EE2E-18E3273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41D9-210A-5387-4831-263B9DDF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C398-4F7E-584E-4E6F-569E82ED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5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2D40-9EF8-9FBA-86A5-C0EFFD8A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F8D2-8A10-167D-6C9D-64F1421C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FABFB-DBC7-EFA7-4BDB-7A58A6EA3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407BE-953D-6D01-FECC-152735575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2E7EF-83DA-A98A-AA86-B81646A9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7699A-ED12-DE04-1B27-58B49B6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EA3B3-2E6C-9055-1683-B23BBA78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5B4D2-7DC6-9C24-6369-EA83BA14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435C-7991-3C99-1EDA-484EA070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BF2F-1E12-3465-BE9C-9C0C5764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E56D2-8B31-DFE1-7FCC-2A4DE47C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9F4D-537C-089A-B533-17592649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E997-E5A1-F262-3F7F-10C9E842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FFF95-D63F-EC1A-2A99-1B8EC6D6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A989F-B62A-914A-16BA-639ECB24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AE68-BF58-611B-1A24-F57A13EE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6B59-7AC6-994B-BA0E-96C1270C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75BC9-0836-4FBB-CCD8-AEA61A85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DE3D-F204-DC72-4F51-F1F398C2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811D-8A3A-1471-D112-3CC0E8BD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09C7-4E3D-39CF-9C3D-D2FD5D62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B84E-7368-9702-1B9A-7BE3676E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7FC02-75EF-C93E-82FA-D7F27266E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15EC1-8EAC-1B6F-281C-68012999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22A6F-ED21-5269-D4C4-24DC8775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3CA48-0A9D-97F6-A0D6-E4B0B96E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6F52-564E-4998-E6A4-64FA92CC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540E4-468B-736D-2F53-0D0543EF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15CF-5215-D18E-008D-02C171C9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64FE-36D5-99CC-E86C-27C0F152E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49882-4711-4A49-88CA-DC4796988728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4C1E-D394-38B7-C5C6-320853D3E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42DE-0623-02BA-2EFE-8A4D2D05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3A4CF-B9B2-429D-A767-85756366A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65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BF98-383D-8271-82F3-243FF2A53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 Workshops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E20E-FD56-3B98-8665-D71132310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9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007-034C-C1D6-A674-C2E77432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20AE-5B62-C14D-22E7-898D8987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Intention is that little preparation is required</a:t>
            </a:r>
          </a:p>
          <a:p>
            <a:r>
              <a:rPr lang="en-GB" dirty="0"/>
              <a:t>Some parts of each </a:t>
            </a:r>
            <a:r>
              <a:rPr lang="en-GB"/>
              <a:t>workshop are </a:t>
            </a:r>
            <a:r>
              <a:rPr lang="en-GB" dirty="0"/>
              <a:t>intended to be difficult</a:t>
            </a:r>
          </a:p>
          <a:p>
            <a:pPr lvl="1"/>
            <a:r>
              <a:rPr lang="en-GB" dirty="0"/>
              <a:t>The idea is to stretch you</a:t>
            </a:r>
          </a:p>
          <a:p>
            <a:pPr lvl="1"/>
            <a:r>
              <a:rPr lang="en-GB" dirty="0"/>
              <a:t>Motivate you to look at slides afterwards and do further research</a:t>
            </a:r>
          </a:p>
          <a:p>
            <a:pPr lvl="1"/>
            <a:r>
              <a:rPr lang="en-GB" dirty="0"/>
              <a:t>Motivate you to ask questions to fellow trainees and volunteers and me afterwards for more/better explanations</a:t>
            </a:r>
          </a:p>
          <a:p>
            <a:pPr lvl="1"/>
            <a:r>
              <a:rPr lang="en-GB" dirty="0"/>
              <a:t>Remember, it’s not your fault if you don’t understand, it’s more likely the fault of your teacher.</a:t>
            </a:r>
          </a:p>
          <a:p>
            <a:r>
              <a:rPr lang="en-GB" dirty="0"/>
              <a:t>Teach your fellow trainees what you have learned</a:t>
            </a:r>
          </a:p>
        </p:txBody>
      </p:sp>
    </p:spTree>
    <p:extLst>
      <p:ext uri="{BB962C8B-B14F-4D97-AF65-F5344CB8AC3E}">
        <p14:creationId xmlns:p14="http://schemas.microsoft.com/office/powerpoint/2010/main" val="1989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626D-07B7-E729-7AB6-89B14287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EEFB-040A-88D7-214A-6ACD6E7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  <a:p>
            <a:r>
              <a:rPr lang="en-GB" dirty="0"/>
              <a:t>Happy path / Unhappy path</a:t>
            </a:r>
          </a:p>
        </p:txBody>
      </p:sp>
    </p:spTree>
    <p:extLst>
      <p:ext uri="{BB962C8B-B14F-4D97-AF65-F5344CB8AC3E}">
        <p14:creationId xmlns:p14="http://schemas.microsoft.com/office/powerpoint/2010/main" val="226304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Workshops</vt:lpstr>
      <vt:lpstr>Lecture Style</vt:lpstr>
      <vt:lpstr>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2</cp:revision>
  <dcterms:created xsi:type="dcterms:W3CDTF">2024-07-22T07:31:26Z</dcterms:created>
  <dcterms:modified xsi:type="dcterms:W3CDTF">2024-07-22T07:33:03Z</dcterms:modified>
</cp:coreProperties>
</file>