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4D997-6FA8-442E-A73E-BE6A70F8A2F0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3DA3E-72B5-46AD-84B4-FF465BC4F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3DA3E-72B5-46AD-84B4-FF465BC4F0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1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91AD-341F-8ABB-0CAA-EF5EB0976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092E-1AC4-D684-41D3-E1E41A74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50B3-140B-4304-12D5-EB3BE5D5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24B0-2D9D-3413-A157-68CAEC19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1B13-40D6-2704-F4EF-9092851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2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4433-5952-ABC3-7D65-71545AFA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92D73-EFAA-97FE-253D-B715DE58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6A652-7B19-963E-2BBF-8B8F4554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CB82-A66F-1511-6861-5AEF565C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B67C6-A855-621B-8B90-708BED79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BDA5-B88B-A37D-24E7-34FA821F8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10B4-0D18-4BE4-9C32-3752F8D0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E68F-43BC-70E2-37E7-54307E5E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8255-0031-E476-9516-5F048390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52AD-F90F-F71D-A4C6-5B42E272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98D-3F1F-0AE2-4E1D-78803819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1497-27DD-DFB9-39AF-92E59B3F4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E0D2-844D-4C65-320D-1F5D8330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BE1B-4B90-6A25-E3A9-786F13FA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654B-83FD-6987-4CD6-B2D353F9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6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905-14B6-E415-8B68-1EDF9131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9B7AC-1898-3C0E-9F64-C4193F54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333E-8677-039F-95AD-EC78C33A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AEEF-E4CE-CC5B-43A4-D9C21748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9633-F56F-AAF7-BFE9-16F7CD31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0507-4E71-6453-C2CB-2EDC41D8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5247-26DF-A11C-0C3F-27A77D144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68860-33B7-037B-E2E5-F05EF0B7A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241FC-D10C-C59A-2D07-E9B41D8C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C08CF-5EFB-9CFC-5A18-B5D31A6F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12CB-FE99-C3EB-C39A-6F9D3B5A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392C-21D6-8668-67E4-A9D69A54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5E61-44F1-6EDC-F144-5F5F8A4B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A1EE0-E10E-606B-D68C-2B0AB5B23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42CB7-86DB-6784-2446-26BFC7ABD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7BD7-7FE1-E7F8-EDC1-9B453A2B9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51360-A7F1-D0EE-EC3D-6FF7C35F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FC2DD-2832-55BD-EE80-EA04964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DEABB-5EFF-9523-1AED-992C2A98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7887-1274-C79E-7F49-424FE86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6AF1B-8199-2991-1317-5656593A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B66A-16CE-3F80-F45B-A7FCC6C0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57D1B-F2AE-E5A9-3657-DEAE2C96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5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14537-B106-5E15-29F1-E7650FEB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AA037-399C-3AC6-DB03-7CDF52B8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D3AD5-EA4A-AA4C-71EB-0A8F3D0B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6C72-D449-74E9-B60E-7162CDC2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109-AA16-DFD2-84EB-21BEE4A6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7158-2080-BA14-74EA-AC6D59EC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7E9F2-CEF5-B2FC-599F-8BBEE462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2E6B-B1C8-CAA0-1DFB-89D8515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3638E-0AA1-0DCD-87D1-3ED06067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8FD7-B61F-975E-2CBD-50EBA5CE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30007-6DD3-DA59-F84E-905346B6E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8B6E-D59B-0B62-6E18-7E44C1D4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8350-BDBE-AA4A-59C6-5ADE566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82C6F-9F70-1EA8-0864-46091791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DB33-B952-A66D-9803-45A68FC2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6ABF-C1DF-0046-5A78-A9C57025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CDBF-A5DA-3219-4F2E-BB5B1621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F1AD-9720-BB67-4C28-03957E57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40CEC-FDE0-4218-B20A-11A070762D8C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C45E-5CF0-7721-E093-16F2BAA68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3954-EF5F-0142-8174-AFFF2A87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2A535-7140-4668-B11C-844DF9A41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4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6E4B4-D970-A62E-36D9-A443E10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Workshops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1437A-A9B7-EBFF-1550-5922B0D0CA6B}"/>
              </a:ext>
            </a:extLst>
          </p:cNvPr>
          <p:cNvSpPr txBox="1"/>
          <p:nvPr/>
        </p:nvSpPr>
        <p:spPr>
          <a:xfrm>
            <a:off x="1233295" y="1487158"/>
            <a:ext cx="3024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Bubble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Counting, Radix,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6F8AF-5B61-72FD-FD80-2CAA2B206E01}"/>
              </a:ext>
            </a:extLst>
          </p:cNvPr>
          <p:cNvSpPr txBox="1"/>
          <p:nvPr/>
        </p:nvSpPr>
        <p:spPr>
          <a:xfrm>
            <a:off x="5724525" y="1681163"/>
            <a:ext cx="302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Map, Table,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6755A-CE8E-045B-F493-4CE8CF251844}"/>
              </a:ext>
            </a:extLst>
          </p:cNvPr>
          <p:cNvSpPr txBox="1"/>
          <p:nvPr/>
        </p:nvSpPr>
        <p:spPr>
          <a:xfrm>
            <a:off x="6510338" y="4957762"/>
            <a:ext cx="302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Tree traversal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B426BD-AFD1-1A98-3524-A11554BE4934}"/>
              </a:ext>
            </a:extLst>
          </p:cNvPr>
          <p:cNvSpPr txBox="1"/>
          <p:nvPr/>
        </p:nvSpPr>
        <p:spPr>
          <a:xfrm>
            <a:off x="1821123" y="4769806"/>
            <a:ext cx="302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Optimising</a:t>
            </a:r>
          </a:p>
        </p:txBody>
      </p:sp>
    </p:spTree>
    <p:extLst>
      <p:ext uri="{BB962C8B-B14F-4D97-AF65-F5344CB8AC3E}">
        <p14:creationId xmlns:p14="http://schemas.microsoft.com/office/powerpoint/2010/main" val="367846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Future Workshops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1</cp:revision>
  <dcterms:created xsi:type="dcterms:W3CDTF">2024-07-19T08:55:05Z</dcterms:created>
  <dcterms:modified xsi:type="dcterms:W3CDTF">2024-07-19T09:44:37Z</dcterms:modified>
</cp:coreProperties>
</file>