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1" r:id="rId3"/>
    <p:sldId id="292" r:id="rId4"/>
    <p:sldId id="261" r:id="rId5"/>
    <p:sldId id="296" r:id="rId6"/>
    <p:sldId id="262" r:id="rId7"/>
    <p:sldId id="264" r:id="rId8"/>
    <p:sldId id="263" r:id="rId9"/>
    <p:sldId id="265" r:id="rId10"/>
    <p:sldId id="266" r:id="rId11"/>
    <p:sldId id="267" r:id="rId12"/>
    <p:sldId id="268" r:id="rId13"/>
    <p:sldId id="269" r:id="rId14"/>
    <p:sldId id="271" r:id="rId15"/>
    <p:sldId id="272" r:id="rId16"/>
    <p:sldId id="274" r:id="rId17"/>
    <p:sldId id="275" r:id="rId18"/>
    <p:sldId id="276" r:id="rId19"/>
    <p:sldId id="277" r:id="rId20"/>
    <p:sldId id="278" r:id="rId21"/>
    <p:sldId id="285" r:id="rId22"/>
    <p:sldId id="279" r:id="rId23"/>
    <p:sldId id="280" r:id="rId24"/>
    <p:sldId id="281" r:id="rId25"/>
    <p:sldId id="282" r:id="rId26"/>
    <p:sldId id="283" r:id="rId27"/>
    <p:sldId id="284" r:id="rId28"/>
    <p:sldId id="287" r:id="rId29"/>
    <p:sldId id="286" r:id="rId30"/>
    <p:sldId id="293" r:id="rId31"/>
    <p:sldId id="290" r:id="rId32"/>
    <p:sldId id="288" r:id="rId33"/>
    <p:sldId id="289" r:id="rId34"/>
    <p:sldId id="294" r:id="rId35"/>
    <p:sldId id="257" r:id="rId36"/>
    <p:sldId id="260" r:id="rId37"/>
    <p:sldId id="258" r:id="rId38"/>
    <p:sldId id="259"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B0E67F-4A9B-4751-ACA6-00E63BB5FF3D}">
          <p14:sldIdLst>
            <p14:sldId id="256"/>
            <p14:sldId id="291"/>
            <p14:sldId id="292"/>
            <p14:sldId id="261"/>
            <p14:sldId id="296"/>
            <p14:sldId id="262"/>
            <p14:sldId id="264"/>
            <p14:sldId id="263"/>
            <p14:sldId id="265"/>
            <p14:sldId id="266"/>
            <p14:sldId id="267"/>
            <p14:sldId id="268"/>
            <p14:sldId id="269"/>
            <p14:sldId id="271"/>
            <p14:sldId id="272"/>
            <p14:sldId id="274"/>
            <p14:sldId id="275"/>
            <p14:sldId id="276"/>
            <p14:sldId id="277"/>
            <p14:sldId id="278"/>
            <p14:sldId id="285"/>
            <p14:sldId id="279"/>
            <p14:sldId id="280"/>
            <p14:sldId id="281"/>
            <p14:sldId id="282"/>
            <p14:sldId id="283"/>
            <p14:sldId id="284"/>
            <p14:sldId id="287"/>
            <p14:sldId id="286"/>
            <p14:sldId id="293"/>
            <p14:sldId id="290"/>
            <p14:sldId id="288"/>
            <p14:sldId id="289"/>
            <p14:sldId id="294"/>
            <p14:sldId id="257"/>
            <p14:sldId id="260"/>
            <p14:sldId id="258"/>
            <p14:sldId id="259"/>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894FC-9D97-4FAB-ABFB-08828321DD90}" v="1611" dt="2024-08-05T16:11:49.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92" d="100"/>
          <a:sy n="92" d="100"/>
        </p:scale>
        <p:origin x="295"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i T" userId="803fb5f0506a6e42" providerId="LiveId" clId="{222894FC-9D97-4FAB-ABFB-08828321DD90}"/>
    <pc:docChg chg="undo custSel addSld delSld modSld sldOrd modMainMaster addSection delSection modSection">
      <pc:chgData name="Wai T" userId="803fb5f0506a6e42" providerId="LiveId" clId="{222894FC-9D97-4FAB-ABFB-08828321DD90}" dt="2024-08-05T16:56:14.063" v="22363" actId="20577"/>
      <pc:docMkLst>
        <pc:docMk/>
      </pc:docMkLst>
      <pc:sldChg chg="modSp mod ord">
        <pc:chgData name="Wai T" userId="803fb5f0506a6e42" providerId="LiveId" clId="{222894FC-9D97-4FAB-ABFB-08828321DD90}" dt="2024-08-05T15:06:08.938" v="21277" actId="20577"/>
        <pc:sldMkLst>
          <pc:docMk/>
          <pc:sldMk cId="2843856051" sldId="257"/>
        </pc:sldMkLst>
        <pc:spChg chg="mod">
          <ac:chgData name="Wai T" userId="803fb5f0506a6e42" providerId="LiveId" clId="{222894FC-9D97-4FAB-ABFB-08828321DD90}" dt="2024-08-02T08:02:55.013" v="1909" actId="20577"/>
          <ac:spMkLst>
            <pc:docMk/>
            <pc:sldMk cId="2843856051" sldId="257"/>
            <ac:spMk id="2" creationId="{30084110-A00B-8FF9-9C61-951C571034C2}"/>
          </ac:spMkLst>
        </pc:spChg>
        <pc:spChg chg="mod">
          <ac:chgData name="Wai T" userId="803fb5f0506a6e42" providerId="LiveId" clId="{222894FC-9D97-4FAB-ABFB-08828321DD90}" dt="2024-08-05T15:06:08.938" v="21277" actId="20577"/>
          <ac:spMkLst>
            <pc:docMk/>
            <pc:sldMk cId="2843856051" sldId="257"/>
            <ac:spMk id="3" creationId="{49A1E305-0ACB-E9E8-B410-36036DD3CDE4}"/>
          </ac:spMkLst>
        </pc:spChg>
      </pc:sldChg>
      <pc:sldChg chg="addSp delSp modSp mod ord modAnim">
        <pc:chgData name="Wai T" userId="803fb5f0506a6e42" providerId="LiveId" clId="{222894FC-9D97-4FAB-ABFB-08828321DD90}" dt="2024-08-05T16:11:49.787" v="22244" actId="20577"/>
        <pc:sldMkLst>
          <pc:docMk/>
          <pc:sldMk cId="1797728033" sldId="258"/>
        </pc:sldMkLst>
        <pc:spChg chg="mod">
          <ac:chgData name="Wai T" userId="803fb5f0506a6e42" providerId="LiveId" clId="{222894FC-9D97-4FAB-ABFB-08828321DD90}" dt="2024-08-05T16:11:49.787" v="22244" actId="20577"/>
          <ac:spMkLst>
            <pc:docMk/>
            <pc:sldMk cId="1797728033" sldId="258"/>
            <ac:spMk id="2" creationId="{81E27025-1091-91BD-38F2-6067A09364E3}"/>
          </ac:spMkLst>
        </pc:spChg>
        <pc:spChg chg="del mod">
          <ac:chgData name="Wai T" userId="803fb5f0506a6e42" providerId="LiveId" clId="{222894FC-9D97-4FAB-ABFB-08828321DD90}" dt="2024-08-02T07:07:02.968" v="178" actId="478"/>
          <ac:spMkLst>
            <pc:docMk/>
            <pc:sldMk cId="1797728033" sldId="258"/>
            <ac:spMk id="3" creationId="{33FD4D1C-E169-8A1D-E7A0-BB73D73694A0}"/>
          </ac:spMkLst>
        </pc:spChg>
        <pc:spChg chg="mod">
          <ac:chgData name="Wai T" userId="803fb5f0506a6e42" providerId="LiveId" clId="{222894FC-9D97-4FAB-ABFB-08828321DD90}" dt="2024-08-05T16:10:45.610" v="22221" actId="20577"/>
          <ac:spMkLst>
            <pc:docMk/>
            <pc:sldMk cId="1797728033" sldId="258"/>
            <ac:spMk id="4" creationId="{7E861DCF-2177-41EC-70EC-A4742EC3BACA}"/>
          </ac:spMkLst>
        </pc:spChg>
        <pc:spChg chg="mod">
          <ac:chgData name="Wai T" userId="803fb5f0506a6e42" providerId="LiveId" clId="{222894FC-9D97-4FAB-ABFB-08828321DD90}" dt="2024-08-05T08:48:49.568" v="16951" actId="1076"/>
          <ac:spMkLst>
            <pc:docMk/>
            <pc:sldMk cId="1797728033" sldId="258"/>
            <ac:spMk id="5" creationId="{C3144560-3F31-D246-0A21-A1516AAE54E8}"/>
          </ac:spMkLst>
        </pc:spChg>
        <pc:spChg chg="mod">
          <ac:chgData name="Wai T" userId="803fb5f0506a6e42" providerId="LiveId" clId="{222894FC-9D97-4FAB-ABFB-08828321DD90}" dt="2024-08-05T08:48:47.365" v="16950" actId="1076"/>
          <ac:spMkLst>
            <pc:docMk/>
            <pc:sldMk cId="1797728033" sldId="258"/>
            <ac:spMk id="6" creationId="{EC8ED5A6-3B7E-2823-DD91-D14D06FD2FFB}"/>
          </ac:spMkLst>
        </pc:spChg>
        <pc:spChg chg="mod">
          <ac:chgData name="Wai T" userId="803fb5f0506a6e42" providerId="LiveId" clId="{222894FC-9D97-4FAB-ABFB-08828321DD90}" dt="2024-08-05T08:48:44.251" v="16949" actId="1076"/>
          <ac:spMkLst>
            <pc:docMk/>
            <pc:sldMk cId="1797728033" sldId="258"/>
            <ac:spMk id="7" creationId="{0960C46A-399F-79D1-CC0F-6BB9E4A02CEA}"/>
          </ac:spMkLst>
        </pc:spChg>
        <pc:spChg chg="mod">
          <ac:chgData name="Wai T" userId="803fb5f0506a6e42" providerId="LiveId" clId="{222894FC-9D97-4FAB-ABFB-08828321DD90}" dt="2024-08-05T08:32:38.843" v="16060" actId="1076"/>
          <ac:spMkLst>
            <pc:docMk/>
            <pc:sldMk cId="1797728033" sldId="258"/>
            <ac:spMk id="8" creationId="{37520CF7-3A91-B171-70B9-01CE309EE80C}"/>
          </ac:spMkLst>
        </pc:spChg>
        <pc:spChg chg="mod">
          <ac:chgData name="Wai T" userId="803fb5f0506a6e42" providerId="LiveId" clId="{222894FC-9D97-4FAB-ABFB-08828321DD90}" dt="2024-08-05T15:21:27.218" v="22015" actId="1076"/>
          <ac:spMkLst>
            <pc:docMk/>
            <pc:sldMk cId="1797728033" sldId="258"/>
            <ac:spMk id="10" creationId="{B6F539EF-7ED1-277C-9052-1A88EDA5C73F}"/>
          </ac:spMkLst>
        </pc:spChg>
        <pc:spChg chg="mod">
          <ac:chgData name="Wai T" userId="803fb5f0506a6e42" providerId="LiveId" clId="{222894FC-9D97-4FAB-ABFB-08828321DD90}" dt="2024-08-05T15:19:05.734" v="21964" actId="1076"/>
          <ac:spMkLst>
            <pc:docMk/>
            <pc:sldMk cId="1797728033" sldId="258"/>
            <ac:spMk id="11" creationId="{CBDCB144-8A43-EB05-1E5B-861E0B6EC6F5}"/>
          </ac:spMkLst>
        </pc:spChg>
        <pc:spChg chg="mod">
          <ac:chgData name="Wai T" userId="803fb5f0506a6e42" providerId="LiveId" clId="{222894FC-9D97-4FAB-ABFB-08828321DD90}" dt="2024-08-05T15:19:08.845" v="21965" actId="1076"/>
          <ac:spMkLst>
            <pc:docMk/>
            <pc:sldMk cId="1797728033" sldId="258"/>
            <ac:spMk id="12" creationId="{C6B37762-0C60-FEA4-C56F-90A3874A8338}"/>
          </ac:spMkLst>
        </pc:spChg>
        <pc:spChg chg="add del mod">
          <ac:chgData name="Wai T" userId="803fb5f0506a6e42" providerId="LiveId" clId="{222894FC-9D97-4FAB-ABFB-08828321DD90}" dt="2024-08-05T08:37:36.893" v="16208" actId="478"/>
          <ac:spMkLst>
            <pc:docMk/>
            <pc:sldMk cId="1797728033" sldId="258"/>
            <ac:spMk id="13" creationId="{AE73DD55-9220-8F30-B8A6-415EB71EE04E}"/>
          </ac:spMkLst>
        </pc:spChg>
        <pc:spChg chg="add mod">
          <ac:chgData name="Wai T" userId="803fb5f0506a6e42" providerId="LiveId" clId="{222894FC-9D97-4FAB-ABFB-08828321DD90}" dt="2024-08-05T08:48:52.579" v="16952" actId="1076"/>
          <ac:spMkLst>
            <pc:docMk/>
            <pc:sldMk cId="1797728033" sldId="258"/>
            <ac:spMk id="23" creationId="{3BEC6898-AA34-18E4-0C83-521BBEED2576}"/>
          </ac:spMkLst>
        </pc:spChg>
        <pc:spChg chg="add mod">
          <ac:chgData name="Wai T" userId="803fb5f0506a6e42" providerId="LiveId" clId="{222894FC-9D97-4FAB-ABFB-08828321DD90}" dt="2024-08-05T08:49:37.829" v="16958" actId="164"/>
          <ac:spMkLst>
            <pc:docMk/>
            <pc:sldMk cId="1797728033" sldId="258"/>
            <ac:spMk id="28" creationId="{00E9373B-0A1C-DE92-9F4E-299004F63BF2}"/>
          </ac:spMkLst>
        </pc:spChg>
        <pc:spChg chg="add mod">
          <ac:chgData name="Wai T" userId="803fb5f0506a6e42" providerId="LiveId" clId="{222894FC-9D97-4FAB-ABFB-08828321DD90}" dt="2024-08-05T15:19:29.748" v="21969" actId="164"/>
          <ac:spMkLst>
            <pc:docMk/>
            <pc:sldMk cId="1797728033" sldId="258"/>
            <ac:spMk id="29" creationId="{5A3546CC-043E-C1D2-B1ED-7880F4DAF9D0}"/>
          </ac:spMkLst>
        </pc:spChg>
        <pc:spChg chg="add mod">
          <ac:chgData name="Wai T" userId="803fb5f0506a6e42" providerId="LiveId" clId="{222894FC-9D97-4FAB-ABFB-08828321DD90}" dt="2024-08-02T07:57:00.981" v="1636" actId="1076"/>
          <ac:spMkLst>
            <pc:docMk/>
            <pc:sldMk cId="1797728033" sldId="258"/>
            <ac:spMk id="30" creationId="{C0E8FB25-3DEA-9C11-85C4-B7D4BEBF648C}"/>
          </ac:spMkLst>
        </pc:spChg>
        <pc:spChg chg="mod">
          <ac:chgData name="Wai T" userId="803fb5f0506a6e42" providerId="LiveId" clId="{222894FC-9D97-4FAB-ABFB-08828321DD90}" dt="2024-08-05T08:49:42.400" v="16959"/>
          <ac:spMkLst>
            <pc:docMk/>
            <pc:sldMk cId="1797728033" sldId="258"/>
            <ac:spMk id="37" creationId="{51B5EF85-9C77-4301-6CB7-F523B5BDA97F}"/>
          </ac:spMkLst>
        </pc:spChg>
        <pc:spChg chg="mod">
          <ac:chgData name="Wai T" userId="803fb5f0506a6e42" providerId="LiveId" clId="{222894FC-9D97-4FAB-ABFB-08828321DD90}" dt="2024-08-05T08:49:43.173" v="16960"/>
          <ac:spMkLst>
            <pc:docMk/>
            <pc:sldMk cId="1797728033" sldId="258"/>
            <ac:spMk id="40" creationId="{A48C5E80-3E0A-303F-27F7-F44527747C63}"/>
          </ac:spMkLst>
        </pc:spChg>
        <pc:spChg chg="add mod">
          <ac:chgData name="Wai T" userId="803fb5f0506a6e42" providerId="LiveId" clId="{222894FC-9D97-4FAB-ABFB-08828321DD90}" dt="2024-08-05T15:19:37.406" v="21971" actId="164"/>
          <ac:spMkLst>
            <pc:docMk/>
            <pc:sldMk cId="1797728033" sldId="258"/>
            <ac:spMk id="46" creationId="{476A3099-CB24-489D-9119-3521D4F43A5D}"/>
          </ac:spMkLst>
        </pc:spChg>
        <pc:spChg chg="mod">
          <ac:chgData name="Wai T" userId="803fb5f0506a6e42" providerId="LiveId" clId="{222894FC-9D97-4FAB-ABFB-08828321DD90}" dt="2024-08-05T08:50:44.170" v="16971"/>
          <ac:spMkLst>
            <pc:docMk/>
            <pc:sldMk cId="1797728033" sldId="258"/>
            <ac:spMk id="48" creationId="{2C62CB4A-32A6-174F-0AD5-C2EAE025329C}"/>
          </ac:spMkLst>
        </pc:spChg>
        <pc:spChg chg="mod">
          <ac:chgData name="Wai T" userId="803fb5f0506a6e42" providerId="LiveId" clId="{222894FC-9D97-4FAB-ABFB-08828321DD90}" dt="2024-08-05T08:50:44.170" v="16971"/>
          <ac:spMkLst>
            <pc:docMk/>
            <pc:sldMk cId="1797728033" sldId="258"/>
            <ac:spMk id="51" creationId="{FF506F43-C737-3B1F-C996-A9472C3E3C4F}"/>
          </ac:spMkLst>
        </pc:spChg>
        <pc:spChg chg="mod topLvl">
          <ac:chgData name="Wai T" userId="803fb5f0506a6e42" providerId="LiveId" clId="{222894FC-9D97-4FAB-ABFB-08828321DD90}" dt="2024-08-05T15:19:37.406" v="21971" actId="164"/>
          <ac:spMkLst>
            <pc:docMk/>
            <pc:sldMk cId="1797728033" sldId="258"/>
            <ac:spMk id="55" creationId="{8604073D-AFF7-A3EC-3675-6D204AB1C68F}"/>
          </ac:spMkLst>
        </pc:spChg>
        <pc:spChg chg="add mod">
          <ac:chgData name="Wai T" userId="803fb5f0506a6e42" providerId="LiveId" clId="{222894FC-9D97-4FAB-ABFB-08828321DD90}" dt="2024-08-05T15:19:37.406" v="21971" actId="164"/>
          <ac:spMkLst>
            <pc:docMk/>
            <pc:sldMk cId="1797728033" sldId="258"/>
            <ac:spMk id="58" creationId="{F748C0C8-ECED-DB5C-70D2-A3A492522C8F}"/>
          </ac:spMkLst>
        </pc:spChg>
        <pc:spChg chg="add mod">
          <ac:chgData name="Wai T" userId="803fb5f0506a6e42" providerId="LiveId" clId="{222894FC-9D97-4FAB-ABFB-08828321DD90}" dt="2024-08-05T15:19:19.655" v="21967" actId="164"/>
          <ac:spMkLst>
            <pc:docMk/>
            <pc:sldMk cId="1797728033" sldId="258"/>
            <ac:spMk id="64" creationId="{6A8A856A-AB76-F221-E4B8-ADCED703EECE}"/>
          </ac:spMkLst>
        </pc:spChg>
        <pc:spChg chg="mod topLvl">
          <ac:chgData name="Wai T" userId="803fb5f0506a6e42" providerId="LiveId" clId="{222894FC-9D97-4FAB-ABFB-08828321DD90}" dt="2024-08-05T15:19:19.655" v="21967" actId="164"/>
          <ac:spMkLst>
            <pc:docMk/>
            <pc:sldMk cId="1797728033" sldId="258"/>
            <ac:spMk id="66" creationId="{D36F3365-D3D5-B6C1-92F3-6311AECC83C1}"/>
          </ac:spMkLst>
        </pc:spChg>
        <pc:spChg chg="mod topLvl">
          <ac:chgData name="Wai T" userId="803fb5f0506a6e42" providerId="LiveId" clId="{222894FC-9D97-4FAB-ABFB-08828321DD90}" dt="2024-08-05T15:19:19.655" v="21967" actId="164"/>
          <ac:spMkLst>
            <pc:docMk/>
            <pc:sldMk cId="1797728033" sldId="258"/>
            <ac:spMk id="69" creationId="{A3F8E063-33B3-E737-42C4-6FC8FFD7F69A}"/>
          </ac:spMkLst>
        </pc:spChg>
        <pc:spChg chg="add mod">
          <ac:chgData name="Wai T" userId="803fb5f0506a6e42" providerId="LiveId" clId="{222894FC-9D97-4FAB-ABFB-08828321DD90}" dt="2024-08-05T15:19:19.655" v="21967" actId="164"/>
          <ac:spMkLst>
            <pc:docMk/>
            <pc:sldMk cId="1797728033" sldId="258"/>
            <ac:spMk id="71" creationId="{34B4345C-C7A0-96E0-4E5B-357B3684C164}"/>
          </ac:spMkLst>
        </pc:spChg>
        <pc:spChg chg="add mod">
          <ac:chgData name="Wai T" userId="803fb5f0506a6e42" providerId="LiveId" clId="{222894FC-9D97-4FAB-ABFB-08828321DD90}" dt="2024-08-05T15:19:19.655" v="21967" actId="164"/>
          <ac:spMkLst>
            <pc:docMk/>
            <pc:sldMk cId="1797728033" sldId="258"/>
            <ac:spMk id="72" creationId="{18340B4C-A7C4-C84D-F282-F9546A75F478}"/>
          </ac:spMkLst>
        </pc:spChg>
        <pc:spChg chg="add mod">
          <ac:chgData name="Wai T" userId="803fb5f0506a6e42" providerId="LiveId" clId="{222894FC-9D97-4FAB-ABFB-08828321DD90}" dt="2024-08-05T15:19:19.655" v="21967" actId="164"/>
          <ac:spMkLst>
            <pc:docMk/>
            <pc:sldMk cId="1797728033" sldId="258"/>
            <ac:spMk id="76" creationId="{EC903DA8-DFCC-B4A6-4F84-40A7CC12AEC4}"/>
          </ac:spMkLst>
        </pc:spChg>
        <pc:spChg chg="add del mod">
          <ac:chgData name="Wai T" userId="803fb5f0506a6e42" providerId="LiveId" clId="{222894FC-9D97-4FAB-ABFB-08828321DD90}" dt="2024-08-02T07:37:35.268" v="853" actId="478"/>
          <ac:spMkLst>
            <pc:docMk/>
            <pc:sldMk cId="1797728033" sldId="258"/>
            <ac:spMk id="78" creationId="{4F5CC1AC-CDFC-795A-2896-46EA9C60443F}"/>
          </ac:spMkLst>
        </pc:spChg>
        <pc:spChg chg="add del mod">
          <ac:chgData name="Wai T" userId="803fb5f0506a6e42" providerId="LiveId" clId="{222894FC-9D97-4FAB-ABFB-08828321DD90}" dt="2024-08-05T08:54:21.762" v="16995" actId="478"/>
          <ac:spMkLst>
            <pc:docMk/>
            <pc:sldMk cId="1797728033" sldId="258"/>
            <ac:spMk id="85" creationId="{401558B3-564C-2A7C-7D6A-0C7319C0E25F}"/>
          </ac:spMkLst>
        </pc:spChg>
        <pc:spChg chg="add del">
          <ac:chgData name="Wai T" userId="803fb5f0506a6e42" providerId="LiveId" clId="{222894FC-9D97-4FAB-ABFB-08828321DD90}" dt="2024-08-05T08:54:46.124" v="16997" actId="478"/>
          <ac:spMkLst>
            <pc:docMk/>
            <pc:sldMk cId="1797728033" sldId="258"/>
            <ac:spMk id="86" creationId="{3B550022-17F5-58E5-F304-3C1D7917DF6D}"/>
          </ac:spMkLst>
        </pc:spChg>
        <pc:spChg chg="add mod">
          <ac:chgData name="Wai T" userId="803fb5f0506a6e42" providerId="LiveId" clId="{222894FC-9D97-4FAB-ABFB-08828321DD90}" dt="2024-08-05T15:19:19.655" v="21967" actId="164"/>
          <ac:spMkLst>
            <pc:docMk/>
            <pc:sldMk cId="1797728033" sldId="258"/>
            <ac:spMk id="87" creationId="{2DF1EFD8-1991-A048-01E5-F3D9C75D77E3}"/>
          </ac:spMkLst>
        </pc:spChg>
        <pc:spChg chg="add mod">
          <ac:chgData name="Wai T" userId="803fb5f0506a6e42" providerId="LiveId" clId="{222894FC-9D97-4FAB-ABFB-08828321DD90}" dt="2024-08-05T15:19:49.688" v="21973" actId="164"/>
          <ac:spMkLst>
            <pc:docMk/>
            <pc:sldMk cId="1797728033" sldId="258"/>
            <ac:spMk id="90" creationId="{648A5F09-EBE4-0830-343B-8A2E884117AE}"/>
          </ac:spMkLst>
        </pc:spChg>
        <pc:spChg chg="add del mod">
          <ac:chgData name="Wai T" userId="803fb5f0506a6e42" providerId="LiveId" clId="{222894FC-9D97-4FAB-ABFB-08828321DD90}" dt="2024-08-05T08:33:21.299" v="16062" actId="478"/>
          <ac:spMkLst>
            <pc:docMk/>
            <pc:sldMk cId="1797728033" sldId="258"/>
            <ac:spMk id="91" creationId="{CA52A4A8-2E45-6CC2-39FE-79761CD30B39}"/>
          </ac:spMkLst>
        </pc:spChg>
        <pc:spChg chg="add mod">
          <ac:chgData name="Wai T" userId="803fb5f0506a6e42" providerId="LiveId" clId="{222894FC-9D97-4FAB-ABFB-08828321DD90}" dt="2024-08-05T15:19:49.688" v="21973" actId="164"/>
          <ac:spMkLst>
            <pc:docMk/>
            <pc:sldMk cId="1797728033" sldId="258"/>
            <ac:spMk id="92" creationId="{9DFDEDD1-A52E-1987-446F-73A1C2A5FF52}"/>
          </ac:spMkLst>
        </pc:spChg>
        <pc:spChg chg="add mod">
          <ac:chgData name="Wai T" userId="803fb5f0506a6e42" providerId="LiveId" clId="{222894FC-9D97-4FAB-ABFB-08828321DD90}" dt="2024-08-05T15:19:49.688" v="21973" actId="164"/>
          <ac:spMkLst>
            <pc:docMk/>
            <pc:sldMk cId="1797728033" sldId="258"/>
            <ac:spMk id="94" creationId="{FC014AF1-BE9C-2000-5472-1D47D5961720}"/>
          </ac:spMkLst>
        </pc:spChg>
        <pc:spChg chg="add mod">
          <ac:chgData name="Wai T" userId="803fb5f0506a6e42" providerId="LiveId" clId="{222894FC-9D97-4FAB-ABFB-08828321DD90}" dt="2024-08-05T15:19:49.688" v="21973" actId="164"/>
          <ac:spMkLst>
            <pc:docMk/>
            <pc:sldMk cId="1797728033" sldId="258"/>
            <ac:spMk id="95" creationId="{766D559D-7F42-D512-CCFB-959B5A0A80BE}"/>
          </ac:spMkLst>
        </pc:spChg>
        <pc:spChg chg="add mod">
          <ac:chgData name="Wai T" userId="803fb5f0506a6e42" providerId="LiveId" clId="{222894FC-9D97-4FAB-ABFB-08828321DD90}" dt="2024-08-05T15:19:49.688" v="21973" actId="164"/>
          <ac:spMkLst>
            <pc:docMk/>
            <pc:sldMk cId="1797728033" sldId="258"/>
            <ac:spMk id="96" creationId="{C4DD4E6D-B3BC-33A5-B2A6-7D63892AA65F}"/>
          </ac:spMkLst>
        </pc:spChg>
        <pc:spChg chg="add mod">
          <ac:chgData name="Wai T" userId="803fb5f0506a6e42" providerId="LiveId" clId="{222894FC-9D97-4FAB-ABFB-08828321DD90}" dt="2024-08-05T15:19:49.688" v="21973" actId="164"/>
          <ac:spMkLst>
            <pc:docMk/>
            <pc:sldMk cId="1797728033" sldId="258"/>
            <ac:spMk id="97" creationId="{94BBBE80-8137-DA40-B437-D06331BC963F}"/>
          </ac:spMkLst>
        </pc:spChg>
        <pc:spChg chg="add del mod">
          <ac:chgData name="Wai T" userId="803fb5f0506a6e42" providerId="LiveId" clId="{222894FC-9D97-4FAB-ABFB-08828321DD90}" dt="2024-08-05T08:56:19.224" v="17003" actId="478"/>
          <ac:spMkLst>
            <pc:docMk/>
            <pc:sldMk cId="1797728033" sldId="258"/>
            <ac:spMk id="102" creationId="{3D5A5F48-9281-8EC8-E20B-2BE9C9A9AEDC}"/>
          </ac:spMkLst>
        </pc:spChg>
        <pc:spChg chg="add del mod">
          <ac:chgData name="Wai T" userId="803fb5f0506a6e42" providerId="LiveId" clId="{222894FC-9D97-4FAB-ABFB-08828321DD90}" dt="2024-08-05T09:08:16.124" v="17344" actId="478"/>
          <ac:spMkLst>
            <pc:docMk/>
            <pc:sldMk cId="1797728033" sldId="258"/>
            <ac:spMk id="112" creationId="{6D5DCE05-D1C0-EBD1-69B2-8E88CCF5F2F0}"/>
          </ac:spMkLst>
        </pc:spChg>
        <pc:grpChg chg="add mod">
          <ac:chgData name="Wai T" userId="803fb5f0506a6e42" providerId="LiveId" clId="{222894FC-9D97-4FAB-ABFB-08828321DD90}" dt="2024-08-05T15:19:29.748" v="21969" actId="164"/>
          <ac:grpSpMkLst>
            <pc:docMk/>
            <pc:sldMk cId="1797728033" sldId="258"/>
            <ac:grpSpMk id="35" creationId="{0A631638-E83F-30AF-BCE6-B6813BA92FA6}"/>
          </ac:grpSpMkLst>
        </pc:grpChg>
        <pc:grpChg chg="add mod">
          <ac:chgData name="Wai T" userId="803fb5f0506a6e42" providerId="LiveId" clId="{222894FC-9D97-4FAB-ABFB-08828321DD90}" dt="2024-08-05T15:19:29.748" v="21969" actId="164"/>
          <ac:grpSpMkLst>
            <pc:docMk/>
            <pc:sldMk cId="1797728033" sldId="258"/>
            <ac:grpSpMk id="36" creationId="{7280A36F-7996-1EB0-DA48-48ED6714D41C}"/>
          </ac:grpSpMkLst>
        </pc:grpChg>
        <pc:grpChg chg="add mod">
          <ac:chgData name="Wai T" userId="803fb5f0506a6e42" providerId="LiveId" clId="{222894FC-9D97-4FAB-ABFB-08828321DD90}" dt="2024-08-05T15:19:29.748" v="21969" actId="164"/>
          <ac:grpSpMkLst>
            <pc:docMk/>
            <pc:sldMk cId="1797728033" sldId="258"/>
            <ac:grpSpMk id="39" creationId="{088A3B8F-F258-E04D-0DD9-519F4C0998F2}"/>
          </ac:grpSpMkLst>
        </pc:grpChg>
        <pc:grpChg chg="add mod">
          <ac:chgData name="Wai T" userId="803fb5f0506a6e42" providerId="LiveId" clId="{222894FC-9D97-4FAB-ABFB-08828321DD90}" dt="2024-08-05T15:19:37.406" v="21971" actId="164"/>
          <ac:grpSpMkLst>
            <pc:docMk/>
            <pc:sldMk cId="1797728033" sldId="258"/>
            <ac:grpSpMk id="47" creationId="{C8058DE7-D97E-BAD2-7018-F6930B22E5B0}"/>
          </ac:grpSpMkLst>
        </pc:grpChg>
        <pc:grpChg chg="add mod">
          <ac:chgData name="Wai T" userId="803fb5f0506a6e42" providerId="LiveId" clId="{222894FC-9D97-4FAB-ABFB-08828321DD90}" dt="2024-08-05T15:19:37.406" v="21971" actId="164"/>
          <ac:grpSpMkLst>
            <pc:docMk/>
            <pc:sldMk cId="1797728033" sldId="258"/>
            <ac:grpSpMk id="50" creationId="{609235C0-CCAA-6693-2E29-343C3BD69312}"/>
          </ac:grpSpMkLst>
        </pc:grpChg>
        <pc:grpChg chg="add del mod">
          <ac:chgData name="Wai T" userId="803fb5f0506a6e42" providerId="LiveId" clId="{222894FC-9D97-4FAB-ABFB-08828321DD90}" dt="2024-08-05T08:50:55.158" v="16973" actId="478"/>
          <ac:grpSpMkLst>
            <pc:docMk/>
            <pc:sldMk cId="1797728033" sldId="258"/>
            <ac:grpSpMk id="54" creationId="{43EE511C-4CAA-8D55-0F82-6AD877A6F09C}"/>
          </ac:grpSpMkLst>
        </pc:grpChg>
        <pc:grpChg chg="add del mod">
          <ac:chgData name="Wai T" userId="803fb5f0506a6e42" providerId="LiveId" clId="{222894FC-9D97-4FAB-ABFB-08828321DD90}" dt="2024-08-05T08:53:00.925" v="16982" actId="165"/>
          <ac:grpSpMkLst>
            <pc:docMk/>
            <pc:sldMk cId="1797728033" sldId="258"/>
            <ac:grpSpMk id="65" creationId="{6F1C83BB-8380-0A80-0CE4-02392D388A5C}"/>
          </ac:grpSpMkLst>
        </pc:grpChg>
        <pc:grpChg chg="add del mod">
          <ac:chgData name="Wai T" userId="803fb5f0506a6e42" providerId="LiveId" clId="{222894FC-9D97-4FAB-ABFB-08828321DD90}" dt="2024-08-05T08:53:00.925" v="16982" actId="165"/>
          <ac:grpSpMkLst>
            <pc:docMk/>
            <pc:sldMk cId="1797728033" sldId="258"/>
            <ac:grpSpMk id="68" creationId="{08085B1B-BB2B-FAA7-CC4E-9F42C45F658F}"/>
          </ac:grpSpMkLst>
        </pc:grpChg>
        <pc:grpChg chg="add mod">
          <ac:chgData name="Wai T" userId="803fb5f0506a6e42" providerId="LiveId" clId="{222894FC-9D97-4FAB-ABFB-08828321DD90}" dt="2024-08-05T15:19:57.369" v="21975" actId="1076"/>
          <ac:grpSpMkLst>
            <pc:docMk/>
            <pc:sldMk cId="1797728033" sldId="258"/>
            <ac:grpSpMk id="106" creationId="{B9D96D3F-CD5F-457D-361C-786E908FE208}"/>
          </ac:grpSpMkLst>
        </pc:grpChg>
        <pc:grpChg chg="add mod">
          <ac:chgData name="Wai T" userId="803fb5f0506a6e42" providerId="LiveId" clId="{222894FC-9D97-4FAB-ABFB-08828321DD90}" dt="2024-08-05T15:19:33.136" v="21970" actId="1076"/>
          <ac:grpSpMkLst>
            <pc:docMk/>
            <pc:sldMk cId="1797728033" sldId="258"/>
            <ac:grpSpMk id="107" creationId="{F623D2DA-B546-9A5A-D70B-88286EF5DC95}"/>
          </ac:grpSpMkLst>
        </pc:grpChg>
        <pc:grpChg chg="add mod">
          <ac:chgData name="Wai T" userId="803fb5f0506a6e42" providerId="LiveId" clId="{222894FC-9D97-4FAB-ABFB-08828321DD90}" dt="2024-08-05T15:20:01.828" v="21976" actId="1076"/>
          <ac:grpSpMkLst>
            <pc:docMk/>
            <pc:sldMk cId="1797728033" sldId="258"/>
            <ac:grpSpMk id="108" creationId="{CCE38496-4399-0DB9-AB9E-D2CC315A4CF1}"/>
          </ac:grpSpMkLst>
        </pc:grpChg>
        <pc:grpChg chg="add mod">
          <ac:chgData name="Wai T" userId="803fb5f0506a6e42" providerId="LiveId" clId="{222894FC-9D97-4FAB-ABFB-08828321DD90}" dt="2024-08-05T15:21:54.885" v="22016" actId="1076"/>
          <ac:grpSpMkLst>
            <pc:docMk/>
            <pc:sldMk cId="1797728033" sldId="258"/>
            <ac:grpSpMk id="109" creationId="{04CF1CB4-4A75-019E-9887-3F6DADCA337B}"/>
          </ac:grpSpMkLst>
        </pc:grpChg>
        <pc:cxnChg chg="add del mod">
          <ac:chgData name="Wai T" userId="803fb5f0506a6e42" providerId="LiveId" clId="{222894FC-9D97-4FAB-ABFB-08828321DD90}" dt="2024-08-02T07:23:32.450" v="325" actId="478"/>
          <ac:cxnSpMkLst>
            <pc:docMk/>
            <pc:sldMk cId="1797728033" sldId="258"/>
            <ac:cxnSpMk id="13" creationId="{6C201054-0F66-48E7-36C5-979BD5E37939}"/>
          </ac:cxnSpMkLst>
        </pc:cxnChg>
        <pc:cxnChg chg="add del mod">
          <ac:chgData name="Wai T" userId="803fb5f0506a6e42" providerId="LiveId" clId="{222894FC-9D97-4FAB-ABFB-08828321DD90}" dt="2024-08-02T07:23:30.809" v="324" actId="478"/>
          <ac:cxnSpMkLst>
            <pc:docMk/>
            <pc:sldMk cId="1797728033" sldId="258"/>
            <ac:cxnSpMk id="15" creationId="{9B26DFC8-C678-1F24-6BF9-BA1B29840A30}"/>
          </ac:cxnSpMkLst>
        </pc:cxnChg>
        <pc:cxnChg chg="add mod">
          <ac:chgData name="Wai T" userId="803fb5f0506a6e42" providerId="LiveId" clId="{222894FC-9D97-4FAB-ABFB-08828321DD90}" dt="2024-08-05T08:48:47.365" v="16950" actId="1076"/>
          <ac:cxnSpMkLst>
            <pc:docMk/>
            <pc:sldMk cId="1797728033" sldId="258"/>
            <ac:cxnSpMk id="17" creationId="{0EE10171-B727-55CD-1726-55A34DB30149}"/>
          </ac:cxnSpMkLst>
        </pc:cxnChg>
        <pc:cxnChg chg="add mod">
          <ac:chgData name="Wai T" userId="803fb5f0506a6e42" providerId="LiveId" clId="{222894FC-9D97-4FAB-ABFB-08828321DD90}" dt="2024-08-05T08:48:49.568" v="16951" actId="1076"/>
          <ac:cxnSpMkLst>
            <pc:docMk/>
            <pc:sldMk cId="1797728033" sldId="258"/>
            <ac:cxnSpMk id="19" creationId="{74CCA026-1BB0-4507-F5C5-80765AA80433}"/>
          </ac:cxnSpMkLst>
        </pc:cxnChg>
        <pc:cxnChg chg="add mod">
          <ac:chgData name="Wai T" userId="803fb5f0506a6e42" providerId="LiveId" clId="{222894FC-9D97-4FAB-ABFB-08828321DD90}" dt="2024-08-05T08:48:52.579" v="16952" actId="1076"/>
          <ac:cxnSpMkLst>
            <pc:docMk/>
            <pc:sldMk cId="1797728033" sldId="258"/>
            <ac:cxnSpMk id="25" creationId="{4BB7F54D-07E4-315F-1B5D-9DA4CB8740F1}"/>
          </ac:cxnSpMkLst>
        </pc:cxnChg>
        <pc:cxnChg chg="add mod">
          <ac:chgData name="Wai T" userId="803fb5f0506a6e42" providerId="LiveId" clId="{222894FC-9D97-4FAB-ABFB-08828321DD90}" dt="2024-08-05T08:48:52.579" v="16952" actId="1076"/>
          <ac:cxnSpMkLst>
            <pc:docMk/>
            <pc:sldMk cId="1797728033" sldId="258"/>
            <ac:cxnSpMk id="27" creationId="{7AC48CAC-3957-BF55-142F-7FBDC5501B92}"/>
          </ac:cxnSpMkLst>
        </pc:cxnChg>
        <pc:cxnChg chg="add del mod">
          <ac:chgData name="Wai T" userId="803fb5f0506a6e42" providerId="LiveId" clId="{222894FC-9D97-4FAB-ABFB-08828321DD90}" dt="2024-08-02T07:23:28.404" v="322" actId="478"/>
          <ac:cxnSpMkLst>
            <pc:docMk/>
            <pc:sldMk cId="1797728033" sldId="258"/>
            <ac:cxnSpMk id="32" creationId="{4B5BE142-7987-38B1-F1F9-F827D4FCF071}"/>
          </ac:cxnSpMkLst>
        </pc:cxnChg>
        <pc:cxnChg chg="add mod">
          <ac:chgData name="Wai T" userId="803fb5f0506a6e42" providerId="LiveId" clId="{222894FC-9D97-4FAB-ABFB-08828321DD90}" dt="2024-08-05T08:50:00.800" v="16964" actId="14100"/>
          <ac:cxnSpMkLst>
            <pc:docMk/>
            <pc:sldMk cId="1797728033" sldId="258"/>
            <ac:cxnSpMk id="32" creationId="{FA4BB8EB-FBB7-E58F-E6ED-2D8AC0F47EF0}"/>
          </ac:cxnSpMkLst>
        </pc:cxnChg>
        <pc:cxnChg chg="add mod">
          <ac:chgData name="Wai T" userId="803fb5f0506a6e42" providerId="LiveId" clId="{222894FC-9D97-4FAB-ABFB-08828321DD90}" dt="2024-08-05T08:32:38.843" v="16060" actId="1076"/>
          <ac:cxnSpMkLst>
            <pc:docMk/>
            <pc:sldMk cId="1797728033" sldId="258"/>
            <ac:cxnSpMk id="34" creationId="{7A8CDE7B-9B58-9217-7649-3DF34F1E70B1}"/>
          </ac:cxnSpMkLst>
        </pc:cxnChg>
        <pc:cxnChg chg="add del mod">
          <ac:chgData name="Wai T" userId="803fb5f0506a6e42" providerId="LiveId" clId="{222894FC-9D97-4FAB-ABFB-08828321DD90}" dt="2024-08-02T07:23:29.873" v="323" actId="478"/>
          <ac:cxnSpMkLst>
            <pc:docMk/>
            <pc:sldMk cId="1797728033" sldId="258"/>
            <ac:cxnSpMk id="36" creationId="{AEE7B1BB-A621-D0BF-217F-E2E5FA7A309C}"/>
          </ac:cxnSpMkLst>
        </pc:cxnChg>
        <pc:cxnChg chg="mod">
          <ac:chgData name="Wai T" userId="803fb5f0506a6e42" providerId="LiveId" clId="{222894FC-9D97-4FAB-ABFB-08828321DD90}" dt="2024-08-05T08:50:30.545" v="16969" actId="14100"/>
          <ac:cxnSpMkLst>
            <pc:docMk/>
            <pc:sldMk cId="1797728033" sldId="258"/>
            <ac:cxnSpMk id="38" creationId="{31FA7A95-6CE7-F079-B3BB-4D7ECB199C09}"/>
          </ac:cxnSpMkLst>
        </pc:cxnChg>
        <pc:cxnChg chg="mod">
          <ac:chgData name="Wai T" userId="803fb5f0506a6e42" providerId="LiveId" clId="{222894FC-9D97-4FAB-ABFB-08828321DD90}" dt="2024-08-05T08:50:35.951" v="16970" actId="14100"/>
          <ac:cxnSpMkLst>
            <pc:docMk/>
            <pc:sldMk cId="1797728033" sldId="258"/>
            <ac:cxnSpMk id="41" creationId="{5477B904-408E-D0EF-A976-1C18DA21DE10}"/>
          </ac:cxnSpMkLst>
        </pc:cxnChg>
        <pc:cxnChg chg="mod">
          <ac:chgData name="Wai T" userId="803fb5f0506a6e42" providerId="LiveId" clId="{222894FC-9D97-4FAB-ABFB-08828321DD90}" dt="2024-08-05T08:50:50.028" v="16972" actId="1076"/>
          <ac:cxnSpMkLst>
            <pc:docMk/>
            <pc:sldMk cId="1797728033" sldId="258"/>
            <ac:cxnSpMk id="49" creationId="{33849356-0553-338B-0BB8-E034A47CFE2D}"/>
          </ac:cxnSpMkLst>
        </pc:cxnChg>
        <pc:cxnChg chg="add mod">
          <ac:chgData name="Wai T" userId="803fb5f0506a6e42" providerId="LiveId" clId="{222894FC-9D97-4FAB-ABFB-08828321DD90}" dt="2024-08-05T15:19:08.845" v="21965" actId="1076"/>
          <ac:cxnSpMkLst>
            <pc:docMk/>
            <pc:sldMk cId="1797728033" sldId="258"/>
            <ac:cxnSpMk id="52" creationId="{AFD07B5B-F276-47AC-DDC9-AE041B64B986}"/>
          </ac:cxnSpMkLst>
        </pc:cxnChg>
        <pc:cxnChg chg="mod">
          <ac:chgData name="Wai T" userId="803fb5f0506a6e42" providerId="LiveId" clId="{222894FC-9D97-4FAB-ABFB-08828321DD90}" dt="2024-08-05T08:52:06.741" v="16979" actId="14100"/>
          <ac:cxnSpMkLst>
            <pc:docMk/>
            <pc:sldMk cId="1797728033" sldId="258"/>
            <ac:cxnSpMk id="53" creationId="{49F70DF0-FA11-5E6D-74CC-AF2C99C30A3E}"/>
          </ac:cxnSpMkLst>
        </pc:cxnChg>
        <pc:cxnChg chg="del mod topLvl">
          <ac:chgData name="Wai T" userId="803fb5f0506a6e42" providerId="LiveId" clId="{222894FC-9D97-4FAB-ABFB-08828321DD90}" dt="2024-08-05T08:50:55.158" v="16973" actId="478"/>
          <ac:cxnSpMkLst>
            <pc:docMk/>
            <pc:sldMk cId="1797728033" sldId="258"/>
            <ac:cxnSpMk id="56" creationId="{24D2885F-F186-7CAD-D152-DBD2F1480884}"/>
          </ac:cxnSpMkLst>
        </pc:cxnChg>
        <pc:cxnChg chg="add mod">
          <ac:chgData name="Wai T" userId="803fb5f0506a6e42" providerId="LiveId" clId="{222894FC-9D97-4FAB-ABFB-08828321DD90}" dt="2024-08-05T15:19:37.406" v="21971" actId="164"/>
          <ac:cxnSpMkLst>
            <pc:docMk/>
            <pc:sldMk cId="1797728033" sldId="258"/>
            <ac:cxnSpMk id="60" creationId="{EFE843BA-33BE-0199-DF64-C91F9B988AEA}"/>
          </ac:cxnSpMkLst>
        </pc:cxnChg>
        <pc:cxnChg chg="add mod">
          <ac:chgData name="Wai T" userId="803fb5f0506a6e42" providerId="LiveId" clId="{222894FC-9D97-4FAB-ABFB-08828321DD90}" dt="2024-08-05T15:19:37.406" v="21971" actId="164"/>
          <ac:cxnSpMkLst>
            <pc:docMk/>
            <pc:sldMk cId="1797728033" sldId="258"/>
            <ac:cxnSpMk id="62" creationId="{37AB972C-DE96-28DF-33C4-9A7AAB620148}"/>
          </ac:cxnSpMkLst>
        </pc:cxnChg>
        <pc:cxnChg chg="del mod topLvl">
          <ac:chgData name="Wai T" userId="803fb5f0506a6e42" providerId="LiveId" clId="{222894FC-9D97-4FAB-ABFB-08828321DD90}" dt="2024-08-05T08:53:06.611" v="16984" actId="478"/>
          <ac:cxnSpMkLst>
            <pc:docMk/>
            <pc:sldMk cId="1797728033" sldId="258"/>
            <ac:cxnSpMk id="67" creationId="{25412B5B-BB01-5EEB-DADA-5ED8E79AA063}"/>
          </ac:cxnSpMkLst>
        </pc:cxnChg>
        <pc:cxnChg chg="del mod topLvl">
          <ac:chgData name="Wai T" userId="803fb5f0506a6e42" providerId="LiveId" clId="{222894FC-9D97-4FAB-ABFB-08828321DD90}" dt="2024-08-05T08:53:08.017" v="16985" actId="478"/>
          <ac:cxnSpMkLst>
            <pc:docMk/>
            <pc:sldMk cId="1797728033" sldId="258"/>
            <ac:cxnSpMk id="70" creationId="{FA3A3A6F-5046-E178-D0F6-EA96348CDC70}"/>
          </ac:cxnSpMkLst>
        </pc:cxnChg>
        <pc:cxnChg chg="add del mod">
          <ac:chgData name="Wai T" userId="803fb5f0506a6e42" providerId="LiveId" clId="{222894FC-9D97-4FAB-ABFB-08828321DD90}" dt="2024-08-05T08:53:05.174" v="16983" actId="478"/>
          <ac:cxnSpMkLst>
            <pc:docMk/>
            <pc:sldMk cId="1797728033" sldId="258"/>
            <ac:cxnSpMk id="73" creationId="{7C9586A5-E435-D252-6A74-8591B3A90D1B}"/>
          </ac:cxnSpMkLst>
        </pc:cxnChg>
        <pc:cxnChg chg="add del mod">
          <ac:chgData name="Wai T" userId="803fb5f0506a6e42" providerId="LiveId" clId="{222894FC-9D97-4FAB-ABFB-08828321DD90}" dt="2024-08-05T08:53:09.580" v="16986" actId="478"/>
          <ac:cxnSpMkLst>
            <pc:docMk/>
            <pc:sldMk cId="1797728033" sldId="258"/>
            <ac:cxnSpMk id="74" creationId="{31ECCC23-EECC-C44B-D0C0-3FB9341F4043}"/>
          </ac:cxnSpMkLst>
        </pc:cxnChg>
        <pc:cxnChg chg="add mod">
          <ac:chgData name="Wai T" userId="803fb5f0506a6e42" providerId="LiveId" clId="{222894FC-9D97-4FAB-ABFB-08828321DD90}" dt="2024-08-05T15:19:19.655" v="21967" actId="164"/>
          <ac:cxnSpMkLst>
            <pc:docMk/>
            <pc:sldMk cId="1797728033" sldId="258"/>
            <ac:cxnSpMk id="78" creationId="{7AED2B8A-6FD1-FDE8-4CFF-0E20DE46D484}"/>
          </ac:cxnSpMkLst>
        </pc:cxnChg>
        <pc:cxnChg chg="add mod">
          <ac:chgData name="Wai T" userId="803fb5f0506a6e42" providerId="LiveId" clId="{222894FC-9D97-4FAB-ABFB-08828321DD90}" dt="2024-08-05T15:19:19.655" v="21967" actId="164"/>
          <ac:cxnSpMkLst>
            <pc:docMk/>
            <pc:sldMk cId="1797728033" sldId="258"/>
            <ac:cxnSpMk id="80" creationId="{6035CB1C-0676-26A3-C86F-569587D0C8ED}"/>
          </ac:cxnSpMkLst>
        </pc:cxnChg>
        <pc:cxnChg chg="add mod">
          <ac:chgData name="Wai T" userId="803fb5f0506a6e42" providerId="LiveId" clId="{222894FC-9D97-4FAB-ABFB-08828321DD90}" dt="2024-08-05T15:19:19.655" v="21967" actId="164"/>
          <ac:cxnSpMkLst>
            <pc:docMk/>
            <pc:sldMk cId="1797728033" sldId="258"/>
            <ac:cxnSpMk id="82" creationId="{545C13CB-FD59-5A12-26C6-35709C7606B4}"/>
          </ac:cxnSpMkLst>
        </pc:cxnChg>
        <pc:cxnChg chg="add mod">
          <ac:chgData name="Wai T" userId="803fb5f0506a6e42" providerId="LiveId" clId="{222894FC-9D97-4FAB-ABFB-08828321DD90}" dt="2024-08-05T15:19:19.655" v="21967" actId="164"/>
          <ac:cxnSpMkLst>
            <pc:docMk/>
            <pc:sldMk cId="1797728033" sldId="258"/>
            <ac:cxnSpMk id="84" creationId="{FBF99E68-58CA-28A8-9FBF-9F61112E26EE}"/>
          </ac:cxnSpMkLst>
        </pc:cxnChg>
        <pc:cxnChg chg="add mod">
          <ac:chgData name="Wai T" userId="803fb5f0506a6e42" providerId="LiveId" clId="{222894FC-9D97-4FAB-ABFB-08828321DD90}" dt="2024-08-05T15:19:19.655" v="21967" actId="164"/>
          <ac:cxnSpMkLst>
            <pc:docMk/>
            <pc:sldMk cId="1797728033" sldId="258"/>
            <ac:cxnSpMk id="89" creationId="{D272A833-1B37-C682-6F6B-E27D916E2506}"/>
          </ac:cxnSpMkLst>
        </pc:cxnChg>
        <pc:cxnChg chg="add del mod">
          <ac:chgData name="Wai T" userId="803fb5f0506a6e42" providerId="LiveId" clId="{222894FC-9D97-4FAB-ABFB-08828321DD90}" dt="2024-08-05T08:33:24.771" v="16063" actId="478"/>
          <ac:cxnSpMkLst>
            <pc:docMk/>
            <pc:sldMk cId="1797728033" sldId="258"/>
            <ac:cxnSpMk id="93" creationId="{376A645C-B0B6-3114-BDF4-24771283AB9F}"/>
          </ac:cxnSpMkLst>
        </pc:cxnChg>
        <pc:cxnChg chg="add del mod">
          <ac:chgData name="Wai T" userId="803fb5f0506a6e42" providerId="LiveId" clId="{222894FC-9D97-4FAB-ABFB-08828321DD90}" dt="2024-08-05T08:56:20.981" v="17004" actId="478"/>
          <ac:cxnSpMkLst>
            <pc:docMk/>
            <pc:sldMk cId="1797728033" sldId="258"/>
            <ac:cxnSpMk id="98" creationId="{9DAB42EB-665F-F4B1-03D6-50891DE5E517}"/>
          </ac:cxnSpMkLst>
        </pc:cxnChg>
        <pc:cxnChg chg="add del mod">
          <ac:chgData name="Wai T" userId="803fb5f0506a6e42" providerId="LiveId" clId="{222894FC-9D97-4FAB-ABFB-08828321DD90}" dt="2024-08-05T08:56:25.237" v="17007" actId="478"/>
          <ac:cxnSpMkLst>
            <pc:docMk/>
            <pc:sldMk cId="1797728033" sldId="258"/>
            <ac:cxnSpMk id="99" creationId="{6C022B35-119C-89EA-52B0-9599A9BCBB0A}"/>
          </ac:cxnSpMkLst>
        </pc:cxnChg>
        <pc:cxnChg chg="add del mod">
          <ac:chgData name="Wai T" userId="803fb5f0506a6e42" providerId="LiveId" clId="{222894FC-9D97-4FAB-ABFB-08828321DD90}" dt="2024-08-05T08:56:23.847" v="17006" actId="478"/>
          <ac:cxnSpMkLst>
            <pc:docMk/>
            <pc:sldMk cId="1797728033" sldId="258"/>
            <ac:cxnSpMk id="100" creationId="{9770ED59-71CB-52EF-E39D-CA82B82A01A8}"/>
          </ac:cxnSpMkLst>
        </pc:cxnChg>
        <pc:cxnChg chg="add mod">
          <ac:chgData name="Wai T" userId="803fb5f0506a6e42" providerId="LiveId" clId="{222894FC-9D97-4FAB-ABFB-08828321DD90}" dt="2024-08-02T07:58:02.335" v="1681" actId="1076"/>
          <ac:cxnSpMkLst>
            <pc:docMk/>
            <pc:sldMk cId="1797728033" sldId="258"/>
            <ac:cxnSpMk id="101" creationId="{15229B5F-FEC5-40B3-30B9-F744DE60064F}"/>
          </ac:cxnSpMkLst>
        </pc:cxnChg>
        <pc:cxnChg chg="add del mod">
          <ac:chgData name="Wai T" userId="803fb5f0506a6e42" providerId="LiveId" clId="{222894FC-9D97-4FAB-ABFB-08828321DD90}" dt="2024-08-05T08:56:28.100" v="17008" actId="478"/>
          <ac:cxnSpMkLst>
            <pc:docMk/>
            <pc:sldMk cId="1797728033" sldId="258"/>
            <ac:cxnSpMk id="101" creationId="{B46165FB-FACA-4F0D-9267-23D2616C7D2C}"/>
          </ac:cxnSpMkLst>
        </pc:cxnChg>
        <pc:cxnChg chg="add mod">
          <ac:chgData name="Wai T" userId="803fb5f0506a6e42" providerId="LiveId" clId="{222894FC-9D97-4FAB-ABFB-08828321DD90}" dt="2024-08-02T07:58:10.580" v="1682" actId="1076"/>
          <ac:cxnSpMkLst>
            <pc:docMk/>
            <pc:sldMk cId="1797728033" sldId="258"/>
            <ac:cxnSpMk id="103" creationId="{8EBF44E0-04D5-CFF8-E822-51C4B60AB46D}"/>
          </ac:cxnSpMkLst>
        </pc:cxnChg>
        <pc:cxnChg chg="add del mod">
          <ac:chgData name="Wai T" userId="803fb5f0506a6e42" providerId="LiveId" clId="{222894FC-9D97-4FAB-ABFB-08828321DD90}" dt="2024-08-05T08:56:22.277" v="17005" actId="478"/>
          <ac:cxnSpMkLst>
            <pc:docMk/>
            <pc:sldMk cId="1797728033" sldId="258"/>
            <ac:cxnSpMk id="103" creationId="{B23CD055-0138-5DBA-BB2C-F747A66C19CE}"/>
          </ac:cxnSpMkLst>
        </pc:cxnChg>
      </pc:sldChg>
      <pc:sldChg chg="addSp modSp new mod">
        <pc:chgData name="Wai T" userId="803fb5f0506a6e42" providerId="LiveId" clId="{222894FC-9D97-4FAB-ABFB-08828321DD90}" dt="2024-08-05T13:29:13.507" v="19121" actId="1076"/>
        <pc:sldMkLst>
          <pc:docMk/>
          <pc:sldMk cId="683679316" sldId="259"/>
        </pc:sldMkLst>
        <pc:spChg chg="mod">
          <ac:chgData name="Wai T" userId="803fb5f0506a6e42" providerId="LiveId" clId="{222894FC-9D97-4FAB-ABFB-08828321DD90}" dt="2024-08-05T10:45:07.917" v="18953" actId="20577"/>
          <ac:spMkLst>
            <pc:docMk/>
            <pc:sldMk cId="683679316" sldId="259"/>
            <ac:spMk id="2" creationId="{8C625EB2-2520-AD47-5508-E2C7BFB41D5D}"/>
          </ac:spMkLst>
        </pc:spChg>
        <pc:graphicFrameChg chg="add mod ord modGraphic">
          <ac:chgData name="Wai T" userId="803fb5f0506a6e42" providerId="LiveId" clId="{222894FC-9D97-4FAB-ABFB-08828321DD90}" dt="2024-08-05T13:28:35.718" v="19115" actId="14734"/>
          <ac:graphicFrameMkLst>
            <pc:docMk/>
            <pc:sldMk cId="683679316" sldId="259"/>
            <ac:graphicFrameMk id="3" creationId="{B070957D-5B72-E7CE-54B5-91EBB71E8A9D}"/>
          </ac:graphicFrameMkLst>
        </pc:graphicFrameChg>
        <pc:picChg chg="add mod">
          <ac:chgData name="Wai T" userId="803fb5f0506a6e42" providerId="LiveId" clId="{222894FC-9D97-4FAB-ABFB-08828321DD90}" dt="2024-08-05T13:24:03.082" v="19083" actId="1076"/>
          <ac:picMkLst>
            <pc:docMk/>
            <pc:sldMk cId="683679316" sldId="259"/>
            <ac:picMk id="5" creationId="{5CDF7518-A40E-23E0-CFCD-F34FD1D7B8F3}"/>
          </ac:picMkLst>
        </pc:picChg>
        <pc:picChg chg="add mod">
          <ac:chgData name="Wai T" userId="803fb5f0506a6e42" providerId="LiveId" clId="{222894FC-9D97-4FAB-ABFB-08828321DD90}" dt="2024-08-05T13:28:30.145" v="19114" actId="1076"/>
          <ac:picMkLst>
            <pc:docMk/>
            <pc:sldMk cId="683679316" sldId="259"/>
            <ac:picMk id="7" creationId="{047C7754-CA8F-AB56-2204-B20E516D14FF}"/>
          </ac:picMkLst>
        </pc:picChg>
        <pc:picChg chg="add mod">
          <ac:chgData name="Wai T" userId="803fb5f0506a6e42" providerId="LiveId" clId="{222894FC-9D97-4FAB-ABFB-08828321DD90}" dt="2024-08-05T13:29:13.507" v="19121" actId="1076"/>
          <ac:picMkLst>
            <pc:docMk/>
            <pc:sldMk cId="683679316" sldId="259"/>
            <ac:picMk id="9" creationId="{F87AC7A0-9D83-462C-6F29-926C792452DC}"/>
          </ac:picMkLst>
        </pc:picChg>
        <pc:picChg chg="add mod">
          <ac:chgData name="Wai T" userId="803fb5f0506a6e42" providerId="LiveId" clId="{222894FC-9D97-4FAB-ABFB-08828321DD90}" dt="2024-08-05T13:28:41.359" v="19116" actId="1076"/>
          <ac:picMkLst>
            <pc:docMk/>
            <pc:sldMk cId="683679316" sldId="259"/>
            <ac:picMk id="10" creationId="{4CBE2AF9-525D-DC52-9A59-6F593C67EFAB}"/>
          </ac:picMkLst>
        </pc:picChg>
        <pc:picChg chg="add mod">
          <ac:chgData name="Wai T" userId="803fb5f0506a6e42" providerId="LiveId" clId="{222894FC-9D97-4FAB-ABFB-08828321DD90}" dt="2024-08-05T13:29:08.058" v="19120" actId="1076"/>
          <ac:picMkLst>
            <pc:docMk/>
            <pc:sldMk cId="683679316" sldId="259"/>
            <ac:picMk id="11" creationId="{405B342F-0B9D-BD26-542C-B54CBB1181A8}"/>
          </ac:picMkLst>
        </pc:picChg>
        <pc:picChg chg="add mod">
          <ac:chgData name="Wai T" userId="803fb5f0506a6e42" providerId="LiveId" clId="{222894FC-9D97-4FAB-ABFB-08828321DD90}" dt="2024-08-05T13:28:55.640" v="19118" actId="1076"/>
          <ac:picMkLst>
            <pc:docMk/>
            <pc:sldMk cId="683679316" sldId="259"/>
            <ac:picMk id="12" creationId="{F7635016-3AF9-8BF8-1A36-21377AD15228}"/>
          </ac:picMkLst>
        </pc:picChg>
        <pc:picChg chg="add mod">
          <ac:chgData name="Wai T" userId="803fb5f0506a6e42" providerId="LiveId" clId="{222894FC-9D97-4FAB-ABFB-08828321DD90}" dt="2024-08-05T13:28:52.113" v="19117" actId="1076"/>
          <ac:picMkLst>
            <pc:docMk/>
            <pc:sldMk cId="683679316" sldId="259"/>
            <ac:picMk id="13" creationId="{6BE10483-9B89-2BFF-5B56-4D443B4DE9BC}"/>
          </ac:picMkLst>
        </pc:picChg>
        <pc:picChg chg="add mod">
          <ac:chgData name="Wai T" userId="803fb5f0506a6e42" providerId="LiveId" clId="{222894FC-9D97-4FAB-ABFB-08828321DD90}" dt="2024-08-05T13:29:00.874" v="19119" actId="1076"/>
          <ac:picMkLst>
            <pc:docMk/>
            <pc:sldMk cId="683679316" sldId="259"/>
            <ac:picMk id="14" creationId="{0DCB23EA-52E6-5F03-16FE-0B147322A848}"/>
          </ac:picMkLst>
        </pc:picChg>
      </pc:sldChg>
      <pc:sldChg chg="modSp new mod ord modAnim">
        <pc:chgData name="Wai T" userId="803fb5f0506a6e42" providerId="LiveId" clId="{222894FC-9D97-4FAB-ABFB-08828321DD90}" dt="2024-08-05T16:08:32.009" v="22217" actId="20577"/>
        <pc:sldMkLst>
          <pc:docMk/>
          <pc:sldMk cId="2918208651" sldId="260"/>
        </pc:sldMkLst>
        <pc:spChg chg="mod">
          <ac:chgData name="Wai T" userId="803fb5f0506a6e42" providerId="LiveId" clId="{222894FC-9D97-4FAB-ABFB-08828321DD90}" dt="2024-08-05T16:08:16.142" v="22210" actId="404"/>
          <ac:spMkLst>
            <pc:docMk/>
            <pc:sldMk cId="2918208651" sldId="260"/>
            <ac:spMk id="2" creationId="{744AC71E-1121-2CE6-BDE7-7810556F8273}"/>
          </ac:spMkLst>
        </pc:spChg>
        <pc:spChg chg="mod">
          <ac:chgData name="Wai T" userId="803fb5f0506a6e42" providerId="LiveId" clId="{222894FC-9D97-4FAB-ABFB-08828321DD90}" dt="2024-08-05T16:08:32.009" v="22217" actId="20577"/>
          <ac:spMkLst>
            <pc:docMk/>
            <pc:sldMk cId="2918208651" sldId="260"/>
            <ac:spMk id="3" creationId="{D4B21FBF-0C4A-4595-88A3-F7C264ECC76F}"/>
          </ac:spMkLst>
        </pc:spChg>
      </pc:sldChg>
      <pc:sldChg chg="addSp modSp new mod">
        <pc:chgData name="Wai T" userId="803fb5f0506a6e42" providerId="LiveId" clId="{222894FC-9D97-4FAB-ABFB-08828321DD90}" dt="2024-08-05T09:47:07.934" v="17795" actId="1076"/>
        <pc:sldMkLst>
          <pc:docMk/>
          <pc:sldMk cId="2398715366" sldId="261"/>
        </pc:sldMkLst>
        <pc:spChg chg="mod">
          <ac:chgData name="Wai T" userId="803fb5f0506a6e42" providerId="LiveId" clId="{222894FC-9D97-4FAB-ABFB-08828321DD90}" dt="2024-08-05T09:07:20.785" v="17337" actId="20577"/>
          <ac:spMkLst>
            <pc:docMk/>
            <pc:sldMk cId="2398715366" sldId="261"/>
            <ac:spMk id="2" creationId="{397A5B9B-2739-FCBE-1310-7187B1804113}"/>
          </ac:spMkLst>
        </pc:spChg>
        <pc:spChg chg="mod">
          <ac:chgData name="Wai T" userId="803fb5f0506a6e42" providerId="LiveId" clId="{222894FC-9D97-4FAB-ABFB-08828321DD90}" dt="2024-08-05T09:47:04.805" v="17794"/>
          <ac:spMkLst>
            <pc:docMk/>
            <pc:sldMk cId="2398715366" sldId="261"/>
            <ac:spMk id="5" creationId="{AA588DBF-FA5C-4EBE-B481-D46AB4DF5E8F}"/>
          </ac:spMkLst>
        </pc:spChg>
        <pc:spChg chg="mod">
          <ac:chgData name="Wai T" userId="803fb5f0506a6e42" providerId="LiveId" clId="{222894FC-9D97-4FAB-ABFB-08828321DD90}" dt="2024-08-05T09:47:04.805" v="17794"/>
          <ac:spMkLst>
            <pc:docMk/>
            <pc:sldMk cId="2398715366" sldId="261"/>
            <ac:spMk id="9" creationId="{D8A67CED-649A-779A-AE61-9BD6B79C21A0}"/>
          </ac:spMkLst>
        </pc:spChg>
        <pc:spChg chg="mod">
          <ac:chgData name="Wai T" userId="803fb5f0506a6e42" providerId="LiveId" clId="{222894FC-9D97-4FAB-ABFB-08828321DD90}" dt="2024-08-05T09:47:04.805" v="17794"/>
          <ac:spMkLst>
            <pc:docMk/>
            <pc:sldMk cId="2398715366" sldId="261"/>
            <ac:spMk id="11" creationId="{4E7B2046-9067-BDAB-BE8D-F79929E5679E}"/>
          </ac:spMkLst>
        </pc:spChg>
        <pc:spChg chg="mod">
          <ac:chgData name="Wai T" userId="803fb5f0506a6e42" providerId="LiveId" clId="{222894FC-9D97-4FAB-ABFB-08828321DD90}" dt="2024-08-05T09:47:04.805" v="17794"/>
          <ac:spMkLst>
            <pc:docMk/>
            <pc:sldMk cId="2398715366" sldId="261"/>
            <ac:spMk id="13" creationId="{4F13E8AB-979C-B679-8C17-B19008B41AED}"/>
          </ac:spMkLst>
        </pc:spChg>
        <pc:grpChg chg="add mod">
          <ac:chgData name="Wai T" userId="803fb5f0506a6e42" providerId="LiveId" clId="{222894FC-9D97-4FAB-ABFB-08828321DD90}" dt="2024-08-05T09:47:07.934" v="17795" actId="1076"/>
          <ac:grpSpMkLst>
            <pc:docMk/>
            <pc:sldMk cId="2398715366" sldId="261"/>
            <ac:grpSpMk id="4" creationId="{27F528CF-E884-DE87-88EA-4D830D4F3B93}"/>
          </ac:grpSpMkLst>
        </pc:grpChg>
        <pc:grpChg chg="mod">
          <ac:chgData name="Wai T" userId="803fb5f0506a6e42" providerId="LiveId" clId="{222894FC-9D97-4FAB-ABFB-08828321DD90}" dt="2024-08-05T09:47:04.805" v="17794"/>
          <ac:grpSpMkLst>
            <pc:docMk/>
            <pc:sldMk cId="2398715366" sldId="261"/>
            <ac:grpSpMk id="6" creationId="{2F2285FB-F517-2E53-249D-8F1239C60B57}"/>
          </ac:grpSpMkLst>
        </pc:grpChg>
        <pc:grpChg chg="mod">
          <ac:chgData name="Wai T" userId="803fb5f0506a6e42" providerId="LiveId" clId="{222894FC-9D97-4FAB-ABFB-08828321DD90}" dt="2024-08-05T09:47:04.805" v="17794"/>
          <ac:grpSpMkLst>
            <pc:docMk/>
            <pc:sldMk cId="2398715366" sldId="261"/>
            <ac:grpSpMk id="7" creationId="{326CD197-FA79-DA94-6BC5-13363045A8F0}"/>
          </ac:grpSpMkLst>
        </pc:grpChg>
        <pc:grpChg chg="mod">
          <ac:chgData name="Wai T" userId="803fb5f0506a6e42" providerId="LiveId" clId="{222894FC-9D97-4FAB-ABFB-08828321DD90}" dt="2024-08-05T09:47:04.805" v="17794"/>
          <ac:grpSpMkLst>
            <pc:docMk/>
            <pc:sldMk cId="2398715366" sldId="261"/>
            <ac:grpSpMk id="8" creationId="{8E564CE8-9361-82F4-F017-4EB765173D60}"/>
          </ac:grpSpMkLst>
        </pc:grpChg>
        <pc:cxnChg chg="mod">
          <ac:chgData name="Wai T" userId="803fb5f0506a6e42" providerId="LiveId" clId="{222894FC-9D97-4FAB-ABFB-08828321DD90}" dt="2024-08-05T09:47:04.805" v="17794"/>
          <ac:cxnSpMkLst>
            <pc:docMk/>
            <pc:sldMk cId="2398715366" sldId="261"/>
            <ac:cxnSpMk id="10" creationId="{A4134593-F0F6-F4C1-C048-AD0390497B62}"/>
          </ac:cxnSpMkLst>
        </pc:cxnChg>
        <pc:cxnChg chg="mod">
          <ac:chgData name="Wai T" userId="803fb5f0506a6e42" providerId="LiveId" clId="{222894FC-9D97-4FAB-ABFB-08828321DD90}" dt="2024-08-05T09:47:04.805" v="17794"/>
          <ac:cxnSpMkLst>
            <pc:docMk/>
            <pc:sldMk cId="2398715366" sldId="261"/>
            <ac:cxnSpMk id="12" creationId="{518DEDAA-792D-1299-8DE3-3C1A01A1532C}"/>
          </ac:cxnSpMkLst>
        </pc:cxnChg>
        <pc:cxnChg chg="mod">
          <ac:chgData name="Wai T" userId="803fb5f0506a6e42" providerId="LiveId" clId="{222894FC-9D97-4FAB-ABFB-08828321DD90}" dt="2024-08-05T09:47:04.805" v="17794"/>
          <ac:cxnSpMkLst>
            <pc:docMk/>
            <pc:sldMk cId="2398715366" sldId="261"/>
            <ac:cxnSpMk id="14" creationId="{DB288BFC-0259-A255-5944-D14D874DEC4A}"/>
          </ac:cxnSpMkLst>
        </pc:cxnChg>
      </pc:sldChg>
      <pc:sldChg chg="addSp delSp modSp new mod modAnim">
        <pc:chgData name="Wai T" userId="803fb5f0506a6e42" providerId="LiveId" clId="{222894FC-9D97-4FAB-ABFB-08828321DD90}" dt="2024-08-05T13:39:15.890" v="19249"/>
        <pc:sldMkLst>
          <pc:docMk/>
          <pc:sldMk cId="3665367174" sldId="262"/>
        </pc:sldMkLst>
        <pc:spChg chg="mod">
          <ac:chgData name="Wai T" userId="803fb5f0506a6e42" providerId="LiveId" clId="{222894FC-9D97-4FAB-ABFB-08828321DD90}" dt="2024-08-02T09:16:39.703" v="4209" actId="20577"/>
          <ac:spMkLst>
            <pc:docMk/>
            <pc:sldMk cId="3665367174" sldId="262"/>
            <ac:spMk id="2" creationId="{B6F7CE55-4356-D4F8-63BD-17F154054573}"/>
          </ac:spMkLst>
        </pc:spChg>
        <pc:spChg chg="add mod">
          <ac:chgData name="Wai T" userId="803fb5f0506a6e42" providerId="LiveId" clId="{222894FC-9D97-4FAB-ABFB-08828321DD90}" dt="2024-08-05T09:13:09.454" v="17401" actId="1076"/>
          <ac:spMkLst>
            <pc:docMk/>
            <pc:sldMk cId="3665367174" sldId="262"/>
            <ac:spMk id="3" creationId="{3BD7BF25-F764-912C-FD90-0FB129921EFE}"/>
          </ac:spMkLst>
        </pc:spChg>
        <pc:spChg chg="del mod">
          <ac:chgData name="Wai T" userId="803fb5f0506a6e42" providerId="LiveId" clId="{222894FC-9D97-4FAB-ABFB-08828321DD90}" dt="2024-08-02T08:36:34.482" v="3573" actId="478"/>
          <ac:spMkLst>
            <pc:docMk/>
            <pc:sldMk cId="3665367174" sldId="262"/>
            <ac:spMk id="3" creationId="{D26EB7BB-AE97-2082-A0EA-B6C6BCA2DC91}"/>
          </ac:spMkLst>
        </pc:spChg>
        <pc:spChg chg="add mod">
          <ac:chgData name="Wai T" userId="803fb5f0506a6e42" providerId="LiveId" clId="{222894FC-9D97-4FAB-ABFB-08828321DD90}" dt="2024-08-05T13:35:10.174" v="19227" actId="1076"/>
          <ac:spMkLst>
            <pc:docMk/>
            <pc:sldMk cId="3665367174" sldId="262"/>
            <ac:spMk id="4" creationId="{3F8A44E0-F0B7-E1D8-BF53-FA1B1CC3AB6F}"/>
          </ac:spMkLst>
        </pc:spChg>
        <pc:spChg chg="add mod">
          <ac:chgData name="Wai T" userId="803fb5f0506a6e42" providerId="LiveId" clId="{222894FC-9D97-4FAB-ABFB-08828321DD90}" dt="2024-08-05T13:35:43.229" v="19231" actId="164"/>
          <ac:spMkLst>
            <pc:docMk/>
            <pc:sldMk cId="3665367174" sldId="262"/>
            <ac:spMk id="5" creationId="{293CE2F2-998F-50BA-FB09-9B86278DDDF1}"/>
          </ac:spMkLst>
        </pc:spChg>
        <pc:spChg chg="add mod">
          <ac:chgData name="Wai T" userId="803fb5f0506a6e42" providerId="LiveId" clId="{222894FC-9D97-4FAB-ABFB-08828321DD90}" dt="2024-08-05T13:35:43.229" v="19231" actId="164"/>
          <ac:spMkLst>
            <pc:docMk/>
            <pc:sldMk cId="3665367174" sldId="262"/>
            <ac:spMk id="6" creationId="{431E72F2-73EE-A223-888E-6E376C71A887}"/>
          </ac:spMkLst>
        </pc:spChg>
        <pc:spChg chg="add mod">
          <ac:chgData name="Wai T" userId="803fb5f0506a6e42" providerId="LiveId" clId="{222894FC-9D97-4FAB-ABFB-08828321DD90}" dt="2024-08-05T13:38:00.922" v="19241" actId="164"/>
          <ac:spMkLst>
            <pc:docMk/>
            <pc:sldMk cId="3665367174" sldId="262"/>
            <ac:spMk id="7" creationId="{0F25FC0B-65A3-CD63-3B0E-372228CB86E1}"/>
          </ac:spMkLst>
        </pc:spChg>
        <pc:spChg chg="add del mod">
          <ac:chgData name="Wai T" userId="803fb5f0506a6e42" providerId="LiveId" clId="{222894FC-9D97-4FAB-ABFB-08828321DD90}" dt="2024-08-02T08:45:11.311" v="3632" actId="478"/>
          <ac:spMkLst>
            <pc:docMk/>
            <pc:sldMk cId="3665367174" sldId="262"/>
            <ac:spMk id="7" creationId="{ECEA263A-CF41-0A56-3816-B58F041F1057}"/>
          </ac:spMkLst>
        </pc:spChg>
        <pc:spChg chg="add del mod">
          <ac:chgData name="Wai T" userId="803fb5f0506a6e42" providerId="LiveId" clId="{222894FC-9D97-4FAB-ABFB-08828321DD90}" dt="2024-08-02T08:45:14.467" v="3633" actId="478"/>
          <ac:spMkLst>
            <pc:docMk/>
            <pc:sldMk cId="3665367174" sldId="262"/>
            <ac:spMk id="8" creationId="{48A7181D-D898-594D-5C2B-7464980BB5B0}"/>
          </ac:spMkLst>
        </pc:spChg>
        <pc:spChg chg="add mod">
          <ac:chgData name="Wai T" userId="803fb5f0506a6e42" providerId="LiveId" clId="{222894FC-9D97-4FAB-ABFB-08828321DD90}" dt="2024-08-05T13:37:53.875" v="19240" actId="164"/>
          <ac:spMkLst>
            <pc:docMk/>
            <pc:sldMk cId="3665367174" sldId="262"/>
            <ac:spMk id="8" creationId="{AAFA7927-0C36-992F-F907-6BCA4AD194E8}"/>
          </ac:spMkLst>
        </pc:spChg>
        <pc:spChg chg="mod">
          <ac:chgData name="Wai T" userId="803fb5f0506a6e42" providerId="LiveId" clId="{222894FC-9D97-4FAB-ABFB-08828321DD90}" dt="2024-08-05T13:35:43.229" v="19231" actId="164"/>
          <ac:spMkLst>
            <pc:docMk/>
            <pc:sldMk cId="3665367174" sldId="262"/>
            <ac:spMk id="11" creationId="{22E914E5-21EA-2B22-6879-9B33C971C3E8}"/>
          </ac:spMkLst>
        </pc:spChg>
        <pc:spChg chg="mod">
          <ac:chgData name="Wai T" userId="803fb5f0506a6e42" providerId="LiveId" clId="{222894FC-9D97-4FAB-ABFB-08828321DD90}" dt="2024-08-05T13:35:43.229" v="19231" actId="164"/>
          <ac:spMkLst>
            <pc:docMk/>
            <pc:sldMk cId="3665367174" sldId="262"/>
            <ac:spMk id="12" creationId="{575C38A6-F3B1-23BE-CB90-9BC23DC96AF8}"/>
          </ac:spMkLst>
        </pc:spChg>
        <pc:spChg chg="mod">
          <ac:chgData name="Wai T" userId="803fb5f0506a6e42" providerId="LiveId" clId="{222894FC-9D97-4FAB-ABFB-08828321DD90}" dt="2024-08-05T13:35:43.229" v="19231" actId="164"/>
          <ac:spMkLst>
            <pc:docMk/>
            <pc:sldMk cId="3665367174" sldId="262"/>
            <ac:spMk id="14" creationId="{03F176AD-17C4-1020-43E9-8C7F45A04E25}"/>
          </ac:spMkLst>
        </pc:spChg>
        <pc:spChg chg="mod">
          <ac:chgData name="Wai T" userId="803fb5f0506a6e42" providerId="LiveId" clId="{222894FC-9D97-4FAB-ABFB-08828321DD90}" dt="2024-08-05T13:35:43.229" v="19231" actId="164"/>
          <ac:spMkLst>
            <pc:docMk/>
            <pc:sldMk cId="3665367174" sldId="262"/>
            <ac:spMk id="15" creationId="{7241E08E-5DDF-C2C0-1660-D4A182A3FD67}"/>
          </ac:spMkLst>
        </pc:spChg>
        <pc:spChg chg="mod">
          <ac:chgData name="Wai T" userId="803fb5f0506a6e42" providerId="LiveId" clId="{222894FC-9D97-4FAB-ABFB-08828321DD90}" dt="2024-08-05T13:35:43.229" v="19231" actId="164"/>
          <ac:spMkLst>
            <pc:docMk/>
            <pc:sldMk cId="3665367174" sldId="262"/>
            <ac:spMk id="17" creationId="{58F5F45D-05C9-F238-E6CA-DC39F6A3DE16}"/>
          </ac:spMkLst>
        </pc:spChg>
        <pc:spChg chg="mod">
          <ac:chgData name="Wai T" userId="803fb5f0506a6e42" providerId="LiveId" clId="{222894FC-9D97-4FAB-ABFB-08828321DD90}" dt="2024-08-05T13:35:43.229" v="19231" actId="164"/>
          <ac:spMkLst>
            <pc:docMk/>
            <pc:sldMk cId="3665367174" sldId="262"/>
            <ac:spMk id="18" creationId="{7B5C6D75-03AD-9FE2-018C-BF0000E16F70}"/>
          </ac:spMkLst>
        </pc:spChg>
        <pc:spChg chg="mod">
          <ac:chgData name="Wai T" userId="803fb5f0506a6e42" providerId="LiveId" clId="{222894FC-9D97-4FAB-ABFB-08828321DD90}" dt="2024-08-05T13:35:43.229" v="19231" actId="164"/>
          <ac:spMkLst>
            <pc:docMk/>
            <pc:sldMk cId="3665367174" sldId="262"/>
            <ac:spMk id="20" creationId="{12C2656F-32E6-B44C-1DA1-5CB914F259FB}"/>
          </ac:spMkLst>
        </pc:spChg>
        <pc:spChg chg="mod">
          <ac:chgData name="Wai T" userId="803fb5f0506a6e42" providerId="LiveId" clId="{222894FC-9D97-4FAB-ABFB-08828321DD90}" dt="2024-08-05T13:35:43.229" v="19231" actId="164"/>
          <ac:spMkLst>
            <pc:docMk/>
            <pc:sldMk cId="3665367174" sldId="262"/>
            <ac:spMk id="21" creationId="{66BDC85D-7325-2A2E-F1D3-F1D1BE6A9A94}"/>
          </ac:spMkLst>
        </pc:spChg>
        <pc:spChg chg="add del mod">
          <ac:chgData name="Wai T" userId="803fb5f0506a6e42" providerId="LiveId" clId="{222894FC-9D97-4FAB-ABFB-08828321DD90}" dt="2024-08-02T08:48:02.336" v="3664" actId="478"/>
          <ac:spMkLst>
            <pc:docMk/>
            <pc:sldMk cId="3665367174" sldId="262"/>
            <ac:spMk id="22" creationId="{7ECE5C84-6E58-90CF-496F-AD22A66A7843}"/>
          </ac:spMkLst>
        </pc:spChg>
        <pc:spChg chg="add del mod">
          <ac:chgData name="Wai T" userId="803fb5f0506a6e42" providerId="LiveId" clId="{222894FC-9D97-4FAB-ABFB-08828321DD90}" dt="2024-08-02T08:48:03.580" v="3665" actId="478"/>
          <ac:spMkLst>
            <pc:docMk/>
            <pc:sldMk cId="3665367174" sldId="262"/>
            <ac:spMk id="23" creationId="{407C4906-489C-0C80-F50E-3AFC62D4C74E}"/>
          </ac:spMkLst>
        </pc:spChg>
        <pc:spChg chg="add mod">
          <ac:chgData name="Wai T" userId="803fb5f0506a6e42" providerId="LiveId" clId="{222894FC-9D97-4FAB-ABFB-08828321DD90}" dt="2024-08-02T08:48:24.448" v="3668"/>
          <ac:spMkLst>
            <pc:docMk/>
            <pc:sldMk cId="3665367174" sldId="262"/>
            <ac:spMk id="26" creationId="{FBA882E2-C082-DA66-D696-5BA04CA3253E}"/>
          </ac:spMkLst>
        </pc:spChg>
        <pc:spChg chg="mod">
          <ac:chgData name="Wai T" userId="803fb5f0506a6e42" providerId="LiveId" clId="{222894FC-9D97-4FAB-ABFB-08828321DD90}" dt="2024-08-05T13:35:43.229" v="19231" actId="164"/>
          <ac:spMkLst>
            <pc:docMk/>
            <pc:sldMk cId="3665367174" sldId="262"/>
            <ac:spMk id="29" creationId="{184DA0BC-B569-9F82-9266-16A7EC3CB1BC}"/>
          </ac:spMkLst>
        </pc:spChg>
        <pc:spChg chg="mod">
          <ac:chgData name="Wai T" userId="803fb5f0506a6e42" providerId="LiveId" clId="{222894FC-9D97-4FAB-ABFB-08828321DD90}" dt="2024-08-05T13:35:43.229" v="19231" actId="164"/>
          <ac:spMkLst>
            <pc:docMk/>
            <pc:sldMk cId="3665367174" sldId="262"/>
            <ac:spMk id="30" creationId="{E7875519-6F20-DB9B-9538-F11DCC70CB58}"/>
          </ac:spMkLst>
        </pc:spChg>
        <pc:spChg chg="add mod">
          <ac:chgData name="Wai T" userId="803fb5f0506a6e42" providerId="LiveId" clId="{222894FC-9D97-4FAB-ABFB-08828321DD90}" dt="2024-08-05T13:37:44.442" v="19239" actId="164"/>
          <ac:spMkLst>
            <pc:docMk/>
            <pc:sldMk cId="3665367174" sldId="262"/>
            <ac:spMk id="31" creationId="{D982272F-67A3-538D-FA1F-B901F98B163A}"/>
          </ac:spMkLst>
        </pc:spChg>
        <pc:spChg chg="add mod">
          <ac:chgData name="Wai T" userId="803fb5f0506a6e42" providerId="LiveId" clId="{222894FC-9D97-4FAB-ABFB-08828321DD90}" dt="2024-08-05T13:37:44.442" v="19239" actId="164"/>
          <ac:spMkLst>
            <pc:docMk/>
            <pc:sldMk cId="3665367174" sldId="262"/>
            <ac:spMk id="32" creationId="{4D1E0F94-F899-F5A7-83F5-1A98013AE909}"/>
          </ac:spMkLst>
        </pc:spChg>
        <pc:spChg chg="add del mod">
          <ac:chgData name="Wai T" userId="803fb5f0506a6e42" providerId="LiveId" clId="{222894FC-9D97-4FAB-ABFB-08828321DD90}" dt="2024-08-05T09:12:32.438" v="17366" actId="478"/>
          <ac:spMkLst>
            <pc:docMk/>
            <pc:sldMk cId="3665367174" sldId="262"/>
            <ac:spMk id="33" creationId="{F1456C7C-8D25-5731-E38D-3E7554C549DD}"/>
          </ac:spMkLst>
        </pc:spChg>
        <pc:spChg chg="add mod">
          <ac:chgData name="Wai T" userId="803fb5f0506a6e42" providerId="LiveId" clId="{222894FC-9D97-4FAB-ABFB-08828321DD90}" dt="2024-08-05T13:37:40.765" v="19238" actId="164"/>
          <ac:spMkLst>
            <pc:docMk/>
            <pc:sldMk cId="3665367174" sldId="262"/>
            <ac:spMk id="36" creationId="{1A65C1CE-CFA9-997B-D8D7-58E140734179}"/>
          </ac:spMkLst>
        </pc:spChg>
        <pc:spChg chg="add mod">
          <ac:chgData name="Wai T" userId="803fb5f0506a6e42" providerId="LiveId" clId="{222894FC-9D97-4FAB-ABFB-08828321DD90}" dt="2024-08-05T13:38:00.922" v="19241" actId="164"/>
          <ac:spMkLst>
            <pc:docMk/>
            <pc:sldMk cId="3665367174" sldId="262"/>
            <ac:spMk id="48" creationId="{1EE69E04-A5D4-167F-C64A-DD6C930F3A72}"/>
          </ac:spMkLst>
        </pc:spChg>
        <pc:spChg chg="add mod">
          <ac:chgData name="Wai T" userId="803fb5f0506a6e42" providerId="LiveId" clId="{222894FC-9D97-4FAB-ABFB-08828321DD90}" dt="2024-08-05T13:37:53.875" v="19240" actId="164"/>
          <ac:spMkLst>
            <pc:docMk/>
            <pc:sldMk cId="3665367174" sldId="262"/>
            <ac:spMk id="49" creationId="{CC0A75E5-5A8C-825B-F523-AC6BA0E9FC54}"/>
          </ac:spMkLst>
        </pc:spChg>
        <pc:spChg chg="mod">
          <ac:chgData name="Wai T" userId="803fb5f0506a6e42" providerId="LiveId" clId="{222894FC-9D97-4FAB-ABFB-08828321DD90}" dt="2024-08-05T13:35:43.229" v="19231" actId="164"/>
          <ac:spMkLst>
            <pc:docMk/>
            <pc:sldMk cId="3665367174" sldId="262"/>
            <ac:spMk id="51" creationId="{40FCCEF6-7E55-7F53-A31A-F0F3F68E1DA8}"/>
          </ac:spMkLst>
        </pc:spChg>
        <pc:spChg chg="mod">
          <ac:chgData name="Wai T" userId="803fb5f0506a6e42" providerId="LiveId" clId="{222894FC-9D97-4FAB-ABFB-08828321DD90}" dt="2024-08-05T13:35:43.229" v="19231" actId="164"/>
          <ac:spMkLst>
            <pc:docMk/>
            <pc:sldMk cId="3665367174" sldId="262"/>
            <ac:spMk id="52" creationId="{E9217DFA-A203-CFC3-C68B-0A0769EDC3FC}"/>
          </ac:spMkLst>
        </pc:spChg>
        <pc:spChg chg="add mod">
          <ac:chgData name="Wai T" userId="803fb5f0506a6e42" providerId="LiveId" clId="{222894FC-9D97-4FAB-ABFB-08828321DD90}" dt="2024-08-05T09:25:18.310" v="17518" actId="1076"/>
          <ac:spMkLst>
            <pc:docMk/>
            <pc:sldMk cId="3665367174" sldId="262"/>
            <ac:spMk id="55" creationId="{CBA8CAB1-961C-0608-A9B6-80F779836B13}"/>
          </ac:spMkLst>
        </pc:spChg>
        <pc:spChg chg="add mod">
          <ac:chgData name="Wai T" userId="803fb5f0506a6e42" providerId="LiveId" clId="{222894FC-9D97-4FAB-ABFB-08828321DD90}" dt="2024-08-05T09:25:14.215" v="17517" actId="1076"/>
          <ac:spMkLst>
            <pc:docMk/>
            <pc:sldMk cId="3665367174" sldId="262"/>
            <ac:spMk id="57" creationId="{F6D10989-A71A-65C8-4291-5C0C9B9DE433}"/>
          </ac:spMkLst>
        </pc:spChg>
        <pc:grpChg chg="add mod">
          <ac:chgData name="Wai T" userId="803fb5f0506a6e42" providerId="LiveId" clId="{222894FC-9D97-4FAB-ABFB-08828321DD90}" dt="2024-08-05T13:36:34.920" v="19232" actId="164"/>
          <ac:grpSpMkLst>
            <pc:docMk/>
            <pc:sldMk cId="3665367174" sldId="262"/>
            <ac:grpSpMk id="9" creationId="{255F018A-F7D0-BDAC-AFA6-D94E82367006}"/>
          </ac:grpSpMkLst>
        </pc:grpChg>
        <pc:grpChg chg="add mod">
          <ac:chgData name="Wai T" userId="803fb5f0506a6e42" providerId="LiveId" clId="{222894FC-9D97-4FAB-ABFB-08828321DD90}" dt="2024-08-05T13:36:34.920" v="19232" actId="164"/>
          <ac:grpSpMkLst>
            <pc:docMk/>
            <pc:sldMk cId="3665367174" sldId="262"/>
            <ac:grpSpMk id="10" creationId="{80E63A42-1643-0801-4796-C503D35484F6}"/>
          </ac:grpSpMkLst>
        </pc:grpChg>
        <pc:grpChg chg="add mod">
          <ac:chgData name="Wai T" userId="803fb5f0506a6e42" providerId="LiveId" clId="{222894FC-9D97-4FAB-ABFB-08828321DD90}" dt="2024-08-05T13:36:34.920" v="19232" actId="164"/>
          <ac:grpSpMkLst>
            <pc:docMk/>
            <pc:sldMk cId="3665367174" sldId="262"/>
            <ac:grpSpMk id="13" creationId="{C6220258-0B2A-1425-14B6-7369FBE0C135}"/>
          </ac:grpSpMkLst>
        </pc:grpChg>
        <pc:grpChg chg="add mod">
          <ac:chgData name="Wai T" userId="803fb5f0506a6e42" providerId="LiveId" clId="{222894FC-9D97-4FAB-ABFB-08828321DD90}" dt="2024-08-05T13:36:34.920" v="19232" actId="164"/>
          <ac:grpSpMkLst>
            <pc:docMk/>
            <pc:sldMk cId="3665367174" sldId="262"/>
            <ac:grpSpMk id="16" creationId="{40678641-A6CA-F2B6-36AC-AAEEE4627126}"/>
          </ac:grpSpMkLst>
        </pc:grpChg>
        <pc:grpChg chg="add mod">
          <ac:chgData name="Wai T" userId="803fb5f0506a6e42" providerId="LiveId" clId="{222894FC-9D97-4FAB-ABFB-08828321DD90}" dt="2024-08-05T13:36:34.920" v="19232" actId="164"/>
          <ac:grpSpMkLst>
            <pc:docMk/>
            <pc:sldMk cId="3665367174" sldId="262"/>
            <ac:grpSpMk id="19" creationId="{7FDAAAB3-C4A2-5A19-4456-BF1063808CFF}"/>
          </ac:grpSpMkLst>
        </pc:grpChg>
        <pc:grpChg chg="add mod">
          <ac:chgData name="Wai T" userId="803fb5f0506a6e42" providerId="LiveId" clId="{222894FC-9D97-4FAB-ABFB-08828321DD90}" dt="2024-08-05T13:35:43.229" v="19231" actId="164"/>
          <ac:grpSpMkLst>
            <pc:docMk/>
            <pc:sldMk cId="3665367174" sldId="262"/>
            <ac:grpSpMk id="22" creationId="{9892B089-0599-4003-991F-90C9F2667F73}"/>
          </ac:grpSpMkLst>
        </pc:grpChg>
        <pc:grpChg chg="add mod">
          <ac:chgData name="Wai T" userId="803fb5f0506a6e42" providerId="LiveId" clId="{222894FC-9D97-4FAB-ABFB-08828321DD90}" dt="2024-08-05T13:36:45.833" v="19233" actId="1076"/>
          <ac:grpSpMkLst>
            <pc:docMk/>
            <pc:sldMk cId="3665367174" sldId="262"/>
            <ac:grpSpMk id="23" creationId="{482F7C5F-09C2-1876-05D8-42A5B57C52B8}"/>
          </ac:grpSpMkLst>
        </pc:grpChg>
        <pc:grpChg chg="add mod">
          <ac:chgData name="Wai T" userId="803fb5f0506a6e42" providerId="LiveId" clId="{222894FC-9D97-4FAB-ABFB-08828321DD90}" dt="2024-08-05T13:36:34.920" v="19232" actId="164"/>
          <ac:grpSpMkLst>
            <pc:docMk/>
            <pc:sldMk cId="3665367174" sldId="262"/>
            <ac:grpSpMk id="28" creationId="{410AA166-269A-7A23-C84C-A7503EC9013F}"/>
          </ac:grpSpMkLst>
        </pc:grpChg>
        <pc:grpChg chg="add mod">
          <ac:chgData name="Wai T" userId="803fb5f0506a6e42" providerId="LiveId" clId="{222894FC-9D97-4FAB-ABFB-08828321DD90}" dt="2024-08-05T13:37:40.765" v="19238" actId="164"/>
          <ac:grpSpMkLst>
            <pc:docMk/>
            <pc:sldMk cId="3665367174" sldId="262"/>
            <ac:grpSpMk id="37" creationId="{498060DE-FF17-6B59-083C-CF0ABBA8D329}"/>
          </ac:grpSpMkLst>
        </pc:grpChg>
        <pc:grpChg chg="add mod">
          <ac:chgData name="Wai T" userId="803fb5f0506a6e42" providerId="LiveId" clId="{222894FC-9D97-4FAB-ABFB-08828321DD90}" dt="2024-08-05T13:37:44.442" v="19239" actId="164"/>
          <ac:grpSpMkLst>
            <pc:docMk/>
            <pc:sldMk cId="3665367174" sldId="262"/>
            <ac:grpSpMk id="39" creationId="{7AEC7742-BC31-5EC6-E9E2-A5AA7A2AC193}"/>
          </ac:grpSpMkLst>
        </pc:grpChg>
        <pc:grpChg chg="add mod">
          <ac:chgData name="Wai T" userId="803fb5f0506a6e42" providerId="LiveId" clId="{222894FC-9D97-4FAB-ABFB-08828321DD90}" dt="2024-08-05T13:37:53.875" v="19240" actId="164"/>
          <ac:grpSpMkLst>
            <pc:docMk/>
            <pc:sldMk cId="3665367174" sldId="262"/>
            <ac:grpSpMk id="40" creationId="{A0CB452A-7B45-ED2E-1F6B-1833843F2786}"/>
          </ac:grpSpMkLst>
        </pc:grpChg>
        <pc:grpChg chg="add mod">
          <ac:chgData name="Wai T" userId="803fb5f0506a6e42" providerId="LiveId" clId="{222894FC-9D97-4FAB-ABFB-08828321DD90}" dt="2024-08-05T13:38:00.922" v="19241" actId="164"/>
          <ac:grpSpMkLst>
            <pc:docMk/>
            <pc:sldMk cId="3665367174" sldId="262"/>
            <ac:grpSpMk id="41" creationId="{229E4707-854C-C5DB-B388-1F435AE08194}"/>
          </ac:grpSpMkLst>
        </pc:grpChg>
        <pc:grpChg chg="add mod">
          <ac:chgData name="Wai T" userId="803fb5f0506a6e42" providerId="LiveId" clId="{222894FC-9D97-4FAB-ABFB-08828321DD90}" dt="2024-08-05T13:36:34.920" v="19232" actId="164"/>
          <ac:grpSpMkLst>
            <pc:docMk/>
            <pc:sldMk cId="3665367174" sldId="262"/>
            <ac:grpSpMk id="50" creationId="{3BB1D21B-437D-52A9-264A-C25E170FB532}"/>
          </ac:grpSpMkLst>
        </pc:grpChg>
        <pc:graphicFrameChg chg="add del mod">
          <ac:chgData name="Wai T" userId="803fb5f0506a6e42" providerId="LiveId" clId="{222894FC-9D97-4FAB-ABFB-08828321DD90}" dt="2024-08-02T08:37:33.902" v="3576" actId="478"/>
          <ac:graphicFrameMkLst>
            <pc:docMk/>
            <pc:sldMk cId="3665367174" sldId="262"/>
            <ac:graphicFrameMk id="4" creationId="{A8DA2B97-F6E1-4823-C380-A950D9D479A6}"/>
          </ac:graphicFrameMkLst>
        </pc:graphicFrameChg>
        <pc:cxnChg chg="add mod">
          <ac:chgData name="Wai T" userId="803fb5f0506a6e42" providerId="LiveId" clId="{222894FC-9D97-4FAB-ABFB-08828321DD90}" dt="2024-08-05T13:36:34.920" v="19232" actId="164"/>
          <ac:cxnSpMkLst>
            <pc:docMk/>
            <pc:sldMk cId="3665367174" sldId="262"/>
            <ac:cxnSpMk id="25" creationId="{75985AD1-DAA1-8E14-010A-C3C59604B56C}"/>
          </ac:cxnSpMkLst>
        </pc:cxnChg>
        <pc:cxnChg chg="add mod">
          <ac:chgData name="Wai T" userId="803fb5f0506a6e42" providerId="LiveId" clId="{222894FC-9D97-4FAB-ABFB-08828321DD90}" dt="2024-08-05T13:36:34.920" v="19232" actId="164"/>
          <ac:cxnSpMkLst>
            <pc:docMk/>
            <pc:sldMk cId="3665367174" sldId="262"/>
            <ac:cxnSpMk id="27" creationId="{10C57AA1-F049-C5ED-FDBB-A065B37E2B3E}"/>
          </ac:cxnSpMkLst>
        </pc:cxnChg>
        <pc:cxnChg chg="add mod">
          <ac:chgData name="Wai T" userId="803fb5f0506a6e42" providerId="LiveId" clId="{222894FC-9D97-4FAB-ABFB-08828321DD90}" dt="2024-08-05T13:37:40.765" v="19238" actId="164"/>
          <ac:cxnSpMkLst>
            <pc:docMk/>
            <pc:sldMk cId="3665367174" sldId="262"/>
            <ac:cxnSpMk id="35" creationId="{DB9FDA52-BA13-A9A5-DD30-0F30AF480ABA}"/>
          </ac:cxnSpMkLst>
        </pc:cxnChg>
        <pc:cxnChg chg="add mod">
          <ac:chgData name="Wai T" userId="803fb5f0506a6e42" providerId="LiveId" clId="{222894FC-9D97-4FAB-ABFB-08828321DD90}" dt="2024-08-05T13:37:53.875" v="19240" actId="164"/>
          <ac:cxnSpMkLst>
            <pc:docMk/>
            <pc:sldMk cId="3665367174" sldId="262"/>
            <ac:cxnSpMk id="38" creationId="{1BD442C2-CFA9-731F-F6E3-5DB8A09DD6C8}"/>
          </ac:cxnSpMkLst>
        </pc:cxnChg>
        <pc:cxnChg chg="add mod">
          <ac:chgData name="Wai T" userId="803fb5f0506a6e42" providerId="LiveId" clId="{222894FC-9D97-4FAB-ABFB-08828321DD90}" dt="2024-08-05T13:38:00.922" v="19241" actId="164"/>
          <ac:cxnSpMkLst>
            <pc:docMk/>
            <pc:sldMk cId="3665367174" sldId="262"/>
            <ac:cxnSpMk id="44" creationId="{9FB18C22-6FD6-1C52-155D-4093A3B67211}"/>
          </ac:cxnSpMkLst>
        </pc:cxnChg>
      </pc:sldChg>
      <pc:sldChg chg="addSp delSp modSp new mod modAnim">
        <pc:chgData name="Wai T" userId="803fb5f0506a6e42" providerId="LiveId" clId="{222894FC-9D97-4FAB-ABFB-08828321DD90}" dt="2024-08-05T13:53:12.047" v="19396" actId="6549"/>
        <pc:sldMkLst>
          <pc:docMk/>
          <pc:sldMk cId="447645254" sldId="263"/>
        </pc:sldMkLst>
        <pc:spChg chg="mod">
          <ac:chgData name="Wai T" userId="803fb5f0506a6e42" providerId="LiveId" clId="{222894FC-9D97-4FAB-ABFB-08828321DD90}" dt="2024-08-05T09:33:57.593" v="17736" actId="20577"/>
          <ac:spMkLst>
            <pc:docMk/>
            <pc:sldMk cId="447645254" sldId="263"/>
            <ac:spMk id="2" creationId="{55B69B4A-64A5-39CE-7C67-C5842C080D02}"/>
          </ac:spMkLst>
        </pc:spChg>
        <pc:spChg chg="add mod">
          <ac:chgData name="Wai T" userId="803fb5f0506a6e42" providerId="LiveId" clId="{222894FC-9D97-4FAB-ABFB-08828321DD90}" dt="2024-08-02T10:15:31.451" v="7066" actId="14100"/>
          <ac:spMkLst>
            <pc:docMk/>
            <pc:sldMk cId="447645254" sldId="263"/>
            <ac:spMk id="3" creationId="{A6A45FD4-3DEE-E4A2-67D1-514D5EF37EC8}"/>
          </ac:spMkLst>
        </pc:spChg>
        <pc:spChg chg="del mod">
          <ac:chgData name="Wai T" userId="803fb5f0506a6e42" providerId="LiveId" clId="{222894FC-9D97-4FAB-ABFB-08828321DD90}" dt="2024-08-02T09:20:05.583" v="4418" actId="478"/>
          <ac:spMkLst>
            <pc:docMk/>
            <pc:sldMk cId="447645254" sldId="263"/>
            <ac:spMk id="3" creationId="{EDC6386B-B334-0C00-1ABB-83C0879CD0DE}"/>
          </ac:spMkLst>
        </pc:spChg>
        <pc:spChg chg="add mod">
          <ac:chgData name="Wai T" userId="803fb5f0506a6e42" providerId="LiveId" clId="{222894FC-9D97-4FAB-ABFB-08828321DD90}" dt="2024-08-02T09:21:45.994" v="4435" actId="164"/>
          <ac:spMkLst>
            <pc:docMk/>
            <pc:sldMk cId="447645254" sldId="263"/>
            <ac:spMk id="4" creationId="{4BEC7329-73C5-9A4B-E2FF-0455F0DA9EDB}"/>
          </ac:spMkLst>
        </pc:spChg>
        <pc:spChg chg="add mod">
          <ac:chgData name="Wai T" userId="803fb5f0506a6e42" providerId="LiveId" clId="{222894FC-9D97-4FAB-ABFB-08828321DD90}" dt="2024-08-05T09:35:50.952" v="17754" actId="207"/>
          <ac:spMkLst>
            <pc:docMk/>
            <pc:sldMk cId="447645254" sldId="263"/>
            <ac:spMk id="5" creationId="{9CA98EB6-6D33-D54A-BBAD-3E8DE3C80F15}"/>
          </ac:spMkLst>
        </pc:spChg>
        <pc:spChg chg="add del mod">
          <ac:chgData name="Wai T" userId="803fb5f0506a6e42" providerId="LiveId" clId="{222894FC-9D97-4FAB-ABFB-08828321DD90}" dt="2024-08-02T09:21:04.628" v="4427" actId="478"/>
          <ac:spMkLst>
            <pc:docMk/>
            <pc:sldMk cId="447645254" sldId="263"/>
            <ac:spMk id="5" creationId="{A4DE6EA2-B1B3-6ACD-FD1C-5473453DEFCA}"/>
          </ac:spMkLst>
        </pc:spChg>
        <pc:spChg chg="add del mod">
          <ac:chgData name="Wai T" userId="803fb5f0506a6e42" providerId="LiveId" clId="{222894FC-9D97-4FAB-ABFB-08828321DD90}" dt="2024-08-02T09:21:06.140" v="4428" actId="478"/>
          <ac:spMkLst>
            <pc:docMk/>
            <pc:sldMk cId="447645254" sldId="263"/>
            <ac:spMk id="6" creationId="{C88C31F2-4711-0D38-A96D-2FD6C695F53B}"/>
          </ac:spMkLst>
        </pc:spChg>
        <pc:spChg chg="add mod">
          <ac:chgData name="Wai T" userId="803fb5f0506a6e42" providerId="LiveId" clId="{222894FC-9D97-4FAB-ABFB-08828321DD90}" dt="2024-08-02T09:22:13.289" v="4437" actId="14100"/>
          <ac:spMkLst>
            <pc:docMk/>
            <pc:sldMk cId="447645254" sldId="263"/>
            <ac:spMk id="7" creationId="{BB80E655-8779-37B3-8333-910AEF1E110B}"/>
          </ac:spMkLst>
        </pc:spChg>
        <pc:spChg chg="mod">
          <ac:chgData name="Wai T" userId="803fb5f0506a6e42" providerId="LiveId" clId="{222894FC-9D97-4FAB-ABFB-08828321DD90}" dt="2024-08-02T09:22:17.611" v="4438"/>
          <ac:spMkLst>
            <pc:docMk/>
            <pc:sldMk cId="447645254" sldId="263"/>
            <ac:spMk id="10" creationId="{C685651C-6F8C-A727-F96B-126F41888D45}"/>
          </ac:spMkLst>
        </pc:spChg>
        <pc:spChg chg="mod">
          <ac:chgData name="Wai T" userId="803fb5f0506a6e42" providerId="LiveId" clId="{222894FC-9D97-4FAB-ABFB-08828321DD90}" dt="2024-08-02T09:22:27.884" v="4440" actId="14100"/>
          <ac:spMkLst>
            <pc:docMk/>
            <pc:sldMk cId="447645254" sldId="263"/>
            <ac:spMk id="11" creationId="{BF9C416E-D0D7-4AE3-66CE-AD369390258F}"/>
          </ac:spMkLst>
        </pc:spChg>
        <pc:spChg chg="mod">
          <ac:chgData name="Wai T" userId="803fb5f0506a6e42" providerId="LiveId" clId="{222894FC-9D97-4FAB-ABFB-08828321DD90}" dt="2024-08-02T09:22:30.132" v="4441"/>
          <ac:spMkLst>
            <pc:docMk/>
            <pc:sldMk cId="447645254" sldId="263"/>
            <ac:spMk id="13" creationId="{D4ABCFF6-C6EA-6E5D-2808-9C6750DB4FF7}"/>
          </ac:spMkLst>
        </pc:spChg>
        <pc:spChg chg="mod">
          <ac:chgData name="Wai T" userId="803fb5f0506a6e42" providerId="LiveId" clId="{222894FC-9D97-4FAB-ABFB-08828321DD90}" dt="2024-08-02T09:22:30.132" v="4441"/>
          <ac:spMkLst>
            <pc:docMk/>
            <pc:sldMk cId="447645254" sldId="263"/>
            <ac:spMk id="14" creationId="{3A09B633-4CFD-56F2-86B4-46FCDCA8B409}"/>
          </ac:spMkLst>
        </pc:spChg>
        <pc:spChg chg="mod">
          <ac:chgData name="Wai T" userId="803fb5f0506a6e42" providerId="LiveId" clId="{222894FC-9D97-4FAB-ABFB-08828321DD90}" dt="2024-08-02T09:22:41.096" v="4443"/>
          <ac:spMkLst>
            <pc:docMk/>
            <pc:sldMk cId="447645254" sldId="263"/>
            <ac:spMk id="16" creationId="{F1598061-7124-9E8F-666D-5487A98B4D1D}"/>
          </ac:spMkLst>
        </pc:spChg>
        <pc:spChg chg="mod">
          <ac:chgData name="Wai T" userId="803fb5f0506a6e42" providerId="LiveId" clId="{222894FC-9D97-4FAB-ABFB-08828321DD90}" dt="2024-08-02T10:15:04.208" v="7063" actId="14100"/>
          <ac:spMkLst>
            <pc:docMk/>
            <pc:sldMk cId="447645254" sldId="263"/>
            <ac:spMk id="17" creationId="{988E4B7E-8C06-30C9-551C-FC2ECBA6E1C1}"/>
          </ac:spMkLst>
        </pc:spChg>
        <pc:spChg chg="add mod">
          <ac:chgData name="Wai T" userId="803fb5f0506a6e42" providerId="LiveId" clId="{222894FC-9D97-4FAB-ABFB-08828321DD90}" dt="2024-08-02T10:14:47.774" v="7062" actId="1076"/>
          <ac:spMkLst>
            <pc:docMk/>
            <pc:sldMk cId="447645254" sldId="263"/>
            <ac:spMk id="18" creationId="{CF570540-35BD-6056-0105-B900FF3A2FE4}"/>
          </ac:spMkLst>
        </pc:spChg>
        <pc:spChg chg="add mod">
          <ac:chgData name="Wai T" userId="803fb5f0506a6e42" providerId="LiveId" clId="{222894FC-9D97-4FAB-ABFB-08828321DD90}" dt="2024-08-05T13:50:12.903" v="19321" actId="164"/>
          <ac:spMkLst>
            <pc:docMk/>
            <pc:sldMk cId="447645254" sldId="263"/>
            <ac:spMk id="19" creationId="{60EAD432-4E85-4804-75E0-9F64E754946A}"/>
          </ac:spMkLst>
        </pc:spChg>
        <pc:spChg chg="add del mod">
          <ac:chgData name="Wai T" userId="803fb5f0506a6e42" providerId="LiveId" clId="{222894FC-9D97-4FAB-ABFB-08828321DD90}" dt="2024-08-02T10:16:08.041" v="7073" actId="478"/>
          <ac:spMkLst>
            <pc:docMk/>
            <pc:sldMk cId="447645254" sldId="263"/>
            <ac:spMk id="20" creationId="{05DED615-D866-DF73-DE1C-1272A12E896F}"/>
          </ac:spMkLst>
        </pc:spChg>
        <pc:spChg chg="add mod">
          <ac:chgData name="Wai T" userId="803fb5f0506a6e42" providerId="LiveId" clId="{222894FC-9D97-4FAB-ABFB-08828321DD90}" dt="2024-08-02T10:16:28.928" v="7093" actId="14100"/>
          <ac:spMkLst>
            <pc:docMk/>
            <pc:sldMk cId="447645254" sldId="263"/>
            <ac:spMk id="22" creationId="{46D3848B-8D34-75FC-D2E2-4235317B6BAF}"/>
          </ac:spMkLst>
        </pc:spChg>
        <pc:spChg chg="add mod">
          <ac:chgData name="Wai T" userId="803fb5f0506a6e42" providerId="LiveId" clId="{222894FC-9D97-4FAB-ABFB-08828321DD90}" dt="2024-08-02T10:14:47.774" v="7062" actId="1076"/>
          <ac:spMkLst>
            <pc:docMk/>
            <pc:sldMk cId="447645254" sldId="263"/>
            <ac:spMk id="36" creationId="{ABF80C18-218A-711A-39FC-38A9109F9000}"/>
          </ac:spMkLst>
        </pc:spChg>
        <pc:spChg chg="add mod">
          <ac:chgData name="Wai T" userId="803fb5f0506a6e42" providerId="LiveId" clId="{222894FC-9D97-4FAB-ABFB-08828321DD90}" dt="2024-08-02T10:14:47.774" v="7062" actId="1076"/>
          <ac:spMkLst>
            <pc:docMk/>
            <pc:sldMk cId="447645254" sldId="263"/>
            <ac:spMk id="37" creationId="{CDBBED76-0702-48D0-71F0-D34BBDEDD25B}"/>
          </ac:spMkLst>
        </pc:spChg>
        <pc:spChg chg="add mod">
          <ac:chgData name="Wai T" userId="803fb5f0506a6e42" providerId="LiveId" clId="{222894FC-9D97-4FAB-ABFB-08828321DD90}" dt="2024-08-02T10:14:47.774" v="7062" actId="1076"/>
          <ac:spMkLst>
            <pc:docMk/>
            <pc:sldMk cId="447645254" sldId="263"/>
            <ac:spMk id="38" creationId="{F91B3819-E113-811A-0BE8-80CCEA7EC328}"/>
          </ac:spMkLst>
        </pc:spChg>
        <pc:spChg chg="add mod">
          <ac:chgData name="Wai T" userId="803fb5f0506a6e42" providerId="LiveId" clId="{222894FC-9D97-4FAB-ABFB-08828321DD90}" dt="2024-08-05T13:53:12.047" v="19396" actId="6549"/>
          <ac:spMkLst>
            <pc:docMk/>
            <pc:sldMk cId="447645254" sldId="263"/>
            <ac:spMk id="39" creationId="{F4201E9B-543B-3D8B-A99D-C1C6955BF67A}"/>
          </ac:spMkLst>
        </pc:spChg>
        <pc:grpChg chg="add mod">
          <ac:chgData name="Wai T" userId="803fb5f0506a6e42" providerId="LiveId" clId="{222894FC-9D97-4FAB-ABFB-08828321DD90}" dt="2024-08-05T13:49:58.192" v="19319" actId="164"/>
          <ac:grpSpMkLst>
            <pc:docMk/>
            <pc:sldMk cId="447645254" sldId="263"/>
            <ac:grpSpMk id="8" creationId="{ADB8572D-9F50-4A0B-B1F5-B740E431607B}"/>
          </ac:grpSpMkLst>
        </pc:grpChg>
        <pc:grpChg chg="add mod">
          <ac:chgData name="Wai T" userId="803fb5f0506a6e42" providerId="LiveId" clId="{222894FC-9D97-4FAB-ABFB-08828321DD90}" dt="2024-08-05T13:49:58.192" v="19319" actId="164"/>
          <ac:grpSpMkLst>
            <pc:docMk/>
            <pc:sldMk cId="447645254" sldId="263"/>
            <ac:grpSpMk id="9" creationId="{8D756878-452A-39D2-21E1-F64D72A63940}"/>
          </ac:grpSpMkLst>
        </pc:grpChg>
        <pc:grpChg chg="add mod">
          <ac:chgData name="Wai T" userId="803fb5f0506a6e42" providerId="LiveId" clId="{222894FC-9D97-4FAB-ABFB-08828321DD90}" dt="2024-08-05T13:49:58.192" v="19319" actId="164"/>
          <ac:grpSpMkLst>
            <pc:docMk/>
            <pc:sldMk cId="447645254" sldId="263"/>
            <ac:grpSpMk id="12" creationId="{4162794A-D07D-88F0-A59D-CBCDDD9A0B06}"/>
          </ac:grpSpMkLst>
        </pc:grpChg>
        <pc:grpChg chg="add mod">
          <ac:chgData name="Wai T" userId="803fb5f0506a6e42" providerId="LiveId" clId="{222894FC-9D97-4FAB-ABFB-08828321DD90}" dt="2024-08-05T13:49:58.192" v="19319" actId="164"/>
          <ac:grpSpMkLst>
            <pc:docMk/>
            <pc:sldMk cId="447645254" sldId="263"/>
            <ac:grpSpMk id="15" creationId="{72EA3A96-AB08-B359-FC46-6C04B0EB2B39}"/>
          </ac:grpSpMkLst>
        </pc:grpChg>
        <pc:grpChg chg="add mod">
          <ac:chgData name="Wai T" userId="803fb5f0506a6e42" providerId="LiveId" clId="{222894FC-9D97-4FAB-ABFB-08828321DD90}" dt="2024-08-05T13:49:58.192" v="19319" actId="164"/>
          <ac:grpSpMkLst>
            <pc:docMk/>
            <pc:sldMk cId="447645254" sldId="263"/>
            <ac:grpSpMk id="20" creationId="{ECBEAB95-B429-CB08-76B4-16F6D9A0E4C7}"/>
          </ac:grpSpMkLst>
        </pc:grpChg>
        <pc:grpChg chg="add mod">
          <ac:chgData name="Wai T" userId="803fb5f0506a6e42" providerId="LiveId" clId="{222894FC-9D97-4FAB-ABFB-08828321DD90}" dt="2024-08-05T13:50:06.687" v="19320" actId="164"/>
          <ac:grpSpMkLst>
            <pc:docMk/>
            <pc:sldMk cId="447645254" sldId="263"/>
            <ac:grpSpMk id="24" creationId="{82E15E08-6BE9-8EE2-C117-8CB66FE1FFF8}"/>
          </ac:grpSpMkLst>
        </pc:grpChg>
        <pc:grpChg chg="add mod">
          <ac:chgData name="Wai T" userId="803fb5f0506a6e42" providerId="LiveId" clId="{222894FC-9D97-4FAB-ABFB-08828321DD90}" dt="2024-08-05T13:50:12.903" v="19321" actId="164"/>
          <ac:grpSpMkLst>
            <pc:docMk/>
            <pc:sldMk cId="447645254" sldId="263"/>
            <ac:grpSpMk id="26" creationId="{4BCA47C5-8A4F-071B-A03A-A53720BC27DB}"/>
          </ac:grpSpMkLst>
        </pc:grpChg>
        <pc:cxnChg chg="add">
          <ac:chgData name="Wai T" userId="803fb5f0506a6e42" providerId="LiveId" clId="{222894FC-9D97-4FAB-ABFB-08828321DD90}" dt="2024-08-02T10:15:46.742" v="7067" actId="11529"/>
          <ac:cxnSpMkLst>
            <pc:docMk/>
            <pc:sldMk cId="447645254" sldId="263"/>
            <ac:cxnSpMk id="6" creationId="{DDCFC035-D2A9-B388-B95A-7F097B86E81E}"/>
          </ac:cxnSpMkLst>
        </pc:cxnChg>
        <pc:cxnChg chg="add mod">
          <ac:chgData name="Wai T" userId="803fb5f0506a6e42" providerId="LiveId" clId="{222894FC-9D97-4FAB-ABFB-08828321DD90}" dt="2024-08-05T13:50:12.903" v="19321" actId="164"/>
          <ac:cxnSpMkLst>
            <pc:docMk/>
            <pc:sldMk cId="447645254" sldId="263"/>
            <ac:cxnSpMk id="21" creationId="{22AB9F31-FCBD-6F9D-8691-0B38ACDB60AA}"/>
          </ac:cxnSpMkLst>
        </pc:cxnChg>
        <pc:cxnChg chg="add mod">
          <ac:chgData name="Wai T" userId="803fb5f0506a6e42" providerId="LiveId" clId="{222894FC-9D97-4FAB-ABFB-08828321DD90}" dt="2024-08-05T13:50:12.903" v="19321" actId="164"/>
          <ac:cxnSpMkLst>
            <pc:docMk/>
            <pc:sldMk cId="447645254" sldId="263"/>
            <ac:cxnSpMk id="23" creationId="{6FCE5437-C001-6F10-9FC0-2D4475F681EB}"/>
          </ac:cxnSpMkLst>
        </pc:cxnChg>
        <pc:cxnChg chg="add mod">
          <ac:chgData name="Wai T" userId="803fb5f0506a6e42" providerId="LiveId" clId="{222894FC-9D97-4FAB-ABFB-08828321DD90}" dt="2024-08-05T13:50:12.903" v="19321" actId="164"/>
          <ac:cxnSpMkLst>
            <pc:docMk/>
            <pc:sldMk cId="447645254" sldId="263"/>
            <ac:cxnSpMk id="25" creationId="{8AF97FE1-C7D6-D99F-BB5D-E8EE6B21D56F}"/>
          </ac:cxnSpMkLst>
        </pc:cxnChg>
        <pc:cxnChg chg="add mod">
          <ac:chgData name="Wai T" userId="803fb5f0506a6e42" providerId="LiveId" clId="{222894FC-9D97-4FAB-ABFB-08828321DD90}" dt="2024-08-05T13:50:06.687" v="19320" actId="164"/>
          <ac:cxnSpMkLst>
            <pc:docMk/>
            <pc:sldMk cId="447645254" sldId="263"/>
            <ac:cxnSpMk id="27" creationId="{5DC25FE7-EB05-55C1-3F2F-F6271DFEA0C0}"/>
          </ac:cxnSpMkLst>
        </pc:cxnChg>
        <pc:cxnChg chg="add mod">
          <ac:chgData name="Wai T" userId="803fb5f0506a6e42" providerId="LiveId" clId="{222894FC-9D97-4FAB-ABFB-08828321DD90}" dt="2024-08-05T13:50:06.687" v="19320" actId="164"/>
          <ac:cxnSpMkLst>
            <pc:docMk/>
            <pc:sldMk cId="447645254" sldId="263"/>
            <ac:cxnSpMk id="33" creationId="{9B1CEB3F-0D12-CD9F-1D86-76FEDD2C245B}"/>
          </ac:cxnSpMkLst>
        </pc:cxnChg>
        <pc:cxnChg chg="add mod">
          <ac:chgData name="Wai T" userId="803fb5f0506a6e42" providerId="LiveId" clId="{222894FC-9D97-4FAB-ABFB-08828321DD90}" dt="2024-08-05T13:50:06.687" v="19320" actId="164"/>
          <ac:cxnSpMkLst>
            <pc:docMk/>
            <pc:sldMk cId="447645254" sldId="263"/>
            <ac:cxnSpMk id="35" creationId="{0C83D406-A62A-9337-7CF1-BB5620773AAF}"/>
          </ac:cxnSpMkLst>
        </pc:cxnChg>
      </pc:sldChg>
      <pc:sldChg chg="addSp delSp modSp new mod ord modAnim">
        <pc:chgData name="Wai T" userId="803fb5f0506a6e42" providerId="LiveId" clId="{222894FC-9D97-4FAB-ABFB-08828321DD90}" dt="2024-08-05T13:48:39.815" v="19317" actId="1076"/>
        <pc:sldMkLst>
          <pc:docMk/>
          <pc:sldMk cId="399983898" sldId="264"/>
        </pc:sldMkLst>
        <pc:spChg chg="mod">
          <ac:chgData name="Wai T" userId="803fb5f0506a6e42" providerId="LiveId" clId="{222894FC-9D97-4FAB-ABFB-08828321DD90}" dt="2024-08-02T09:33:46.689" v="5545" actId="20577"/>
          <ac:spMkLst>
            <pc:docMk/>
            <pc:sldMk cId="399983898" sldId="264"/>
            <ac:spMk id="2" creationId="{1F120DCE-3025-9753-74FB-FACFB48AB3F5}"/>
          </ac:spMkLst>
        </pc:spChg>
        <pc:spChg chg="mod">
          <ac:chgData name="Wai T" userId="803fb5f0506a6e42" providerId="LiveId" clId="{222894FC-9D97-4FAB-ABFB-08828321DD90}" dt="2024-08-05T13:48:33.563" v="19316" actId="20577"/>
          <ac:spMkLst>
            <pc:docMk/>
            <pc:sldMk cId="399983898" sldId="264"/>
            <ac:spMk id="3" creationId="{2D61D504-20FA-D837-6ACC-7C5318695267}"/>
          </ac:spMkLst>
        </pc:spChg>
        <pc:spChg chg="add mod">
          <ac:chgData name="Wai T" userId="803fb5f0506a6e42" providerId="LiveId" clId="{222894FC-9D97-4FAB-ABFB-08828321DD90}" dt="2024-08-05T13:40:00.496" v="19251" actId="164"/>
          <ac:spMkLst>
            <pc:docMk/>
            <pc:sldMk cId="399983898" sldId="264"/>
            <ac:spMk id="4" creationId="{B96FBFC3-E945-7D71-A0F1-0CB818DDF90D}"/>
          </ac:spMkLst>
        </pc:spChg>
        <pc:spChg chg="add mod">
          <ac:chgData name="Wai T" userId="803fb5f0506a6e42" providerId="LiveId" clId="{222894FC-9D97-4FAB-ABFB-08828321DD90}" dt="2024-08-05T13:40:00.496" v="19251" actId="164"/>
          <ac:spMkLst>
            <pc:docMk/>
            <pc:sldMk cId="399983898" sldId="264"/>
            <ac:spMk id="5" creationId="{7E3157D8-81E4-1728-085A-1C6ED00E9B51}"/>
          </ac:spMkLst>
        </pc:spChg>
        <pc:spChg chg="add mod">
          <ac:chgData name="Wai T" userId="803fb5f0506a6e42" providerId="LiveId" clId="{222894FC-9D97-4FAB-ABFB-08828321DD90}" dt="2024-08-05T13:40:00.496" v="19251" actId="164"/>
          <ac:spMkLst>
            <pc:docMk/>
            <pc:sldMk cId="399983898" sldId="264"/>
            <ac:spMk id="6" creationId="{71DC6E59-7814-E3B8-4A99-A7619CF970C3}"/>
          </ac:spMkLst>
        </pc:spChg>
        <pc:spChg chg="add mod">
          <ac:chgData name="Wai T" userId="803fb5f0506a6e42" providerId="LiveId" clId="{222894FC-9D97-4FAB-ABFB-08828321DD90}" dt="2024-08-05T13:40:00.496" v="19251" actId="164"/>
          <ac:spMkLst>
            <pc:docMk/>
            <pc:sldMk cId="399983898" sldId="264"/>
            <ac:spMk id="7" creationId="{20CDFF9B-A599-6781-EE84-B7E042DF1C0D}"/>
          </ac:spMkLst>
        </pc:spChg>
        <pc:spChg chg="add mod">
          <ac:chgData name="Wai T" userId="803fb5f0506a6e42" providerId="LiveId" clId="{222894FC-9D97-4FAB-ABFB-08828321DD90}" dt="2024-08-05T13:40:00.496" v="19251" actId="164"/>
          <ac:spMkLst>
            <pc:docMk/>
            <pc:sldMk cId="399983898" sldId="264"/>
            <ac:spMk id="8" creationId="{44BB5E78-3B7D-AF0B-D099-B0BACCD53367}"/>
          </ac:spMkLst>
        </pc:spChg>
        <pc:spChg chg="add mod">
          <ac:chgData name="Wai T" userId="803fb5f0506a6e42" providerId="LiveId" clId="{222894FC-9D97-4FAB-ABFB-08828321DD90}" dt="2024-08-05T13:40:00.496" v="19251" actId="164"/>
          <ac:spMkLst>
            <pc:docMk/>
            <pc:sldMk cId="399983898" sldId="264"/>
            <ac:spMk id="9" creationId="{83365E09-8B0A-D867-AD78-A00B4CE113ED}"/>
          </ac:spMkLst>
        </pc:spChg>
        <pc:spChg chg="add mod">
          <ac:chgData name="Wai T" userId="803fb5f0506a6e42" providerId="LiveId" clId="{222894FC-9D97-4FAB-ABFB-08828321DD90}" dt="2024-08-05T13:40:00.496" v="19251" actId="164"/>
          <ac:spMkLst>
            <pc:docMk/>
            <pc:sldMk cId="399983898" sldId="264"/>
            <ac:spMk id="10" creationId="{8E7E997C-12EE-5949-16BA-02A89D41A14B}"/>
          </ac:spMkLst>
        </pc:spChg>
        <pc:spChg chg="add mod">
          <ac:chgData name="Wai T" userId="803fb5f0506a6e42" providerId="LiveId" clId="{222894FC-9D97-4FAB-ABFB-08828321DD90}" dt="2024-08-05T13:40:00.496" v="19251" actId="164"/>
          <ac:spMkLst>
            <pc:docMk/>
            <pc:sldMk cId="399983898" sldId="264"/>
            <ac:spMk id="11" creationId="{171ED448-8A52-65FD-8668-D1E0EB45D0AC}"/>
          </ac:spMkLst>
        </pc:spChg>
        <pc:spChg chg="add mod">
          <ac:chgData name="Wai T" userId="803fb5f0506a6e42" providerId="LiveId" clId="{222894FC-9D97-4FAB-ABFB-08828321DD90}" dt="2024-08-05T13:40:00.496" v="19251" actId="164"/>
          <ac:spMkLst>
            <pc:docMk/>
            <pc:sldMk cId="399983898" sldId="264"/>
            <ac:spMk id="12" creationId="{CC4797F2-8524-E109-9BC7-BD4446FE23B9}"/>
          </ac:spMkLst>
        </pc:spChg>
        <pc:spChg chg="add mod">
          <ac:chgData name="Wai T" userId="803fb5f0506a6e42" providerId="LiveId" clId="{222894FC-9D97-4FAB-ABFB-08828321DD90}" dt="2024-08-05T13:40:00.496" v="19251" actId="164"/>
          <ac:spMkLst>
            <pc:docMk/>
            <pc:sldMk cId="399983898" sldId="264"/>
            <ac:spMk id="13" creationId="{A6486A31-F110-05E2-DBE0-ECA80E39738A}"/>
          </ac:spMkLst>
        </pc:spChg>
        <pc:spChg chg="add mod">
          <ac:chgData name="Wai T" userId="803fb5f0506a6e42" providerId="LiveId" clId="{222894FC-9D97-4FAB-ABFB-08828321DD90}" dt="2024-08-05T13:40:00.496" v="19251" actId="164"/>
          <ac:spMkLst>
            <pc:docMk/>
            <pc:sldMk cId="399983898" sldId="264"/>
            <ac:spMk id="14" creationId="{9CFEABC3-867D-2A00-6332-16335F33B2ED}"/>
          </ac:spMkLst>
        </pc:spChg>
        <pc:spChg chg="add mod">
          <ac:chgData name="Wai T" userId="803fb5f0506a6e42" providerId="LiveId" clId="{222894FC-9D97-4FAB-ABFB-08828321DD90}" dt="2024-08-05T13:40:00.496" v="19251" actId="164"/>
          <ac:spMkLst>
            <pc:docMk/>
            <pc:sldMk cId="399983898" sldId="264"/>
            <ac:spMk id="15" creationId="{3B830E4A-D500-DFF7-2B5A-4DE49B4D1043}"/>
          </ac:spMkLst>
        </pc:spChg>
        <pc:spChg chg="add mod">
          <ac:chgData name="Wai T" userId="803fb5f0506a6e42" providerId="LiveId" clId="{222894FC-9D97-4FAB-ABFB-08828321DD90}" dt="2024-08-05T13:40:00.496" v="19251" actId="164"/>
          <ac:spMkLst>
            <pc:docMk/>
            <pc:sldMk cId="399983898" sldId="264"/>
            <ac:spMk id="16" creationId="{263D2A0E-51E6-4370-2FB4-46CE562BB303}"/>
          </ac:spMkLst>
        </pc:spChg>
        <pc:spChg chg="add mod">
          <ac:chgData name="Wai T" userId="803fb5f0506a6e42" providerId="LiveId" clId="{222894FC-9D97-4FAB-ABFB-08828321DD90}" dt="2024-08-05T13:47:21.951" v="19301" actId="207"/>
          <ac:spMkLst>
            <pc:docMk/>
            <pc:sldMk cId="399983898" sldId="264"/>
            <ac:spMk id="17" creationId="{DE0729F2-D49B-AAC2-D6AC-0FC6CB469CA4}"/>
          </ac:spMkLst>
        </pc:spChg>
        <pc:spChg chg="add mod">
          <ac:chgData name="Wai T" userId="803fb5f0506a6e42" providerId="LiveId" clId="{222894FC-9D97-4FAB-ABFB-08828321DD90}" dt="2024-08-05T13:47:21.951" v="19301" actId="207"/>
          <ac:spMkLst>
            <pc:docMk/>
            <pc:sldMk cId="399983898" sldId="264"/>
            <ac:spMk id="18" creationId="{4EDC89D3-AC31-0E76-29B3-0ECA16D298B3}"/>
          </ac:spMkLst>
        </pc:spChg>
        <pc:spChg chg="add mod">
          <ac:chgData name="Wai T" userId="803fb5f0506a6e42" providerId="LiveId" clId="{222894FC-9D97-4FAB-ABFB-08828321DD90}" dt="2024-08-05T13:47:21.951" v="19301" actId="207"/>
          <ac:spMkLst>
            <pc:docMk/>
            <pc:sldMk cId="399983898" sldId="264"/>
            <ac:spMk id="19" creationId="{11675128-C47D-83CE-0084-0DD76C485CD3}"/>
          </ac:spMkLst>
        </pc:spChg>
        <pc:spChg chg="add mod">
          <ac:chgData name="Wai T" userId="803fb5f0506a6e42" providerId="LiveId" clId="{222894FC-9D97-4FAB-ABFB-08828321DD90}" dt="2024-08-05T13:44:35.546" v="19291" actId="207"/>
          <ac:spMkLst>
            <pc:docMk/>
            <pc:sldMk cId="399983898" sldId="264"/>
            <ac:spMk id="20" creationId="{A2659046-9E26-5961-EF4A-33B9C68D9F7F}"/>
          </ac:spMkLst>
        </pc:spChg>
        <pc:spChg chg="mod topLvl">
          <ac:chgData name="Wai T" userId="803fb5f0506a6e42" providerId="LiveId" clId="{222894FC-9D97-4FAB-ABFB-08828321DD90}" dt="2024-08-05T13:44:51.368" v="19292" actId="164"/>
          <ac:spMkLst>
            <pc:docMk/>
            <pc:sldMk cId="399983898" sldId="264"/>
            <ac:spMk id="27" creationId="{79674079-89C3-39A7-4352-99A18DF48290}"/>
          </ac:spMkLst>
        </pc:spChg>
        <pc:spChg chg="mod topLvl">
          <ac:chgData name="Wai T" userId="803fb5f0506a6e42" providerId="LiveId" clId="{222894FC-9D97-4FAB-ABFB-08828321DD90}" dt="2024-08-05T13:44:51.368" v="19292" actId="164"/>
          <ac:spMkLst>
            <pc:docMk/>
            <pc:sldMk cId="399983898" sldId="264"/>
            <ac:spMk id="28" creationId="{B07B9EC7-E416-7ED8-5D3F-4522D84C716F}"/>
          </ac:spMkLst>
        </pc:spChg>
        <pc:spChg chg="mod topLvl">
          <ac:chgData name="Wai T" userId="803fb5f0506a6e42" providerId="LiveId" clId="{222894FC-9D97-4FAB-ABFB-08828321DD90}" dt="2024-08-05T13:44:51.368" v="19292" actId="164"/>
          <ac:spMkLst>
            <pc:docMk/>
            <pc:sldMk cId="399983898" sldId="264"/>
            <ac:spMk id="29" creationId="{ECBE5D1D-4734-775B-8F7B-9D0DF30225DE}"/>
          </ac:spMkLst>
        </pc:spChg>
        <pc:spChg chg="mod topLvl">
          <ac:chgData name="Wai T" userId="803fb5f0506a6e42" providerId="LiveId" clId="{222894FC-9D97-4FAB-ABFB-08828321DD90}" dt="2024-08-05T13:44:51.368" v="19292" actId="164"/>
          <ac:spMkLst>
            <pc:docMk/>
            <pc:sldMk cId="399983898" sldId="264"/>
            <ac:spMk id="30" creationId="{1223BBCC-EA7D-F435-CACE-92BE4181A4DE}"/>
          </ac:spMkLst>
        </pc:spChg>
        <pc:spChg chg="mod topLvl">
          <ac:chgData name="Wai T" userId="803fb5f0506a6e42" providerId="LiveId" clId="{222894FC-9D97-4FAB-ABFB-08828321DD90}" dt="2024-08-05T13:44:51.368" v="19292" actId="164"/>
          <ac:spMkLst>
            <pc:docMk/>
            <pc:sldMk cId="399983898" sldId="264"/>
            <ac:spMk id="31" creationId="{68D146B1-7FAE-7921-8576-1006B7292F7D}"/>
          </ac:spMkLst>
        </pc:spChg>
        <pc:spChg chg="mod topLvl">
          <ac:chgData name="Wai T" userId="803fb5f0506a6e42" providerId="LiveId" clId="{222894FC-9D97-4FAB-ABFB-08828321DD90}" dt="2024-08-05T13:44:51.368" v="19292" actId="164"/>
          <ac:spMkLst>
            <pc:docMk/>
            <pc:sldMk cId="399983898" sldId="264"/>
            <ac:spMk id="32" creationId="{5E4BEDA7-4D8E-7F76-72DC-9BB319960E6F}"/>
          </ac:spMkLst>
        </pc:spChg>
        <pc:spChg chg="mod topLvl">
          <ac:chgData name="Wai T" userId="803fb5f0506a6e42" providerId="LiveId" clId="{222894FC-9D97-4FAB-ABFB-08828321DD90}" dt="2024-08-05T13:44:51.368" v="19292" actId="164"/>
          <ac:spMkLst>
            <pc:docMk/>
            <pc:sldMk cId="399983898" sldId="264"/>
            <ac:spMk id="33" creationId="{7963FF43-C98D-9508-D737-147A0DA93B74}"/>
          </ac:spMkLst>
        </pc:spChg>
        <pc:spChg chg="mod topLvl">
          <ac:chgData name="Wai T" userId="803fb5f0506a6e42" providerId="LiveId" clId="{222894FC-9D97-4FAB-ABFB-08828321DD90}" dt="2024-08-05T13:44:51.368" v="19292" actId="164"/>
          <ac:spMkLst>
            <pc:docMk/>
            <pc:sldMk cId="399983898" sldId="264"/>
            <ac:spMk id="34" creationId="{4F6AB725-64DD-BC61-6D0D-2860B96E9835}"/>
          </ac:spMkLst>
        </pc:spChg>
        <pc:spChg chg="mod topLvl">
          <ac:chgData name="Wai T" userId="803fb5f0506a6e42" providerId="LiveId" clId="{222894FC-9D97-4FAB-ABFB-08828321DD90}" dt="2024-08-05T13:44:51.368" v="19292" actId="164"/>
          <ac:spMkLst>
            <pc:docMk/>
            <pc:sldMk cId="399983898" sldId="264"/>
            <ac:spMk id="35" creationId="{3C9C9F5E-78E8-4F9D-EBDD-3A68C7FDD805}"/>
          </ac:spMkLst>
        </pc:spChg>
        <pc:spChg chg="mod topLvl">
          <ac:chgData name="Wai T" userId="803fb5f0506a6e42" providerId="LiveId" clId="{222894FC-9D97-4FAB-ABFB-08828321DD90}" dt="2024-08-05T13:44:51.368" v="19292" actId="164"/>
          <ac:spMkLst>
            <pc:docMk/>
            <pc:sldMk cId="399983898" sldId="264"/>
            <ac:spMk id="36" creationId="{B40872ED-CF7D-D70D-034D-6F22699B2814}"/>
          </ac:spMkLst>
        </pc:spChg>
        <pc:spChg chg="mod topLvl">
          <ac:chgData name="Wai T" userId="803fb5f0506a6e42" providerId="LiveId" clId="{222894FC-9D97-4FAB-ABFB-08828321DD90}" dt="2024-08-05T13:44:51.368" v="19292" actId="164"/>
          <ac:spMkLst>
            <pc:docMk/>
            <pc:sldMk cId="399983898" sldId="264"/>
            <ac:spMk id="37" creationId="{3284A24E-8A01-A1D7-AFA4-F0028689BC35}"/>
          </ac:spMkLst>
        </pc:spChg>
        <pc:spChg chg="mod topLvl">
          <ac:chgData name="Wai T" userId="803fb5f0506a6e42" providerId="LiveId" clId="{222894FC-9D97-4FAB-ABFB-08828321DD90}" dt="2024-08-05T13:44:51.368" v="19292" actId="164"/>
          <ac:spMkLst>
            <pc:docMk/>
            <pc:sldMk cId="399983898" sldId="264"/>
            <ac:spMk id="38" creationId="{BD64B133-C8B1-5FE9-CA1D-59D370565FDB}"/>
          </ac:spMkLst>
        </pc:spChg>
        <pc:spChg chg="mod topLvl">
          <ac:chgData name="Wai T" userId="803fb5f0506a6e42" providerId="LiveId" clId="{222894FC-9D97-4FAB-ABFB-08828321DD90}" dt="2024-08-05T13:44:51.368" v="19292" actId="164"/>
          <ac:spMkLst>
            <pc:docMk/>
            <pc:sldMk cId="399983898" sldId="264"/>
            <ac:spMk id="39" creationId="{96F29C2C-8B8D-C4E4-7941-611E566DF4CC}"/>
          </ac:spMkLst>
        </pc:spChg>
        <pc:spChg chg="mod topLvl">
          <ac:chgData name="Wai T" userId="803fb5f0506a6e42" providerId="LiveId" clId="{222894FC-9D97-4FAB-ABFB-08828321DD90}" dt="2024-08-05T13:44:51.368" v="19292" actId="164"/>
          <ac:spMkLst>
            <pc:docMk/>
            <pc:sldMk cId="399983898" sldId="264"/>
            <ac:spMk id="40" creationId="{226933E9-0828-49B1-10A9-7C287245C0A1}"/>
          </ac:spMkLst>
        </pc:spChg>
        <pc:spChg chg="mod topLvl">
          <ac:chgData name="Wai T" userId="803fb5f0506a6e42" providerId="LiveId" clId="{222894FC-9D97-4FAB-ABFB-08828321DD90}" dt="2024-08-05T13:44:51.368" v="19292" actId="164"/>
          <ac:spMkLst>
            <pc:docMk/>
            <pc:sldMk cId="399983898" sldId="264"/>
            <ac:spMk id="41" creationId="{EDB01507-9C92-E9C8-D295-0C9DAC9338B9}"/>
          </ac:spMkLst>
        </pc:spChg>
        <pc:spChg chg="mod topLvl">
          <ac:chgData name="Wai T" userId="803fb5f0506a6e42" providerId="LiveId" clId="{222894FC-9D97-4FAB-ABFB-08828321DD90}" dt="2024-08-05T13:44:51.368" v="19292" actId="164"/>
          <ac:spMkLst>
            <pc:docMk/>
            <pc:sldMk cId="399983898" sldId="264"/>
            <ac:spMk id="42" creationId="{3EF78476-ABA5-BC19-CF04-C5769889779F}"/>
          </ac:spMkLst>
        </pc:spChg>
        <pc:spChg chg="del mod topLvl">
          <ac:chgData name="Wai T" userId="803fb5f0506a6e42" providerId="LiveId" clId="{222894FC-9D97-4FAB-ABFB-08828321DD90}" dt="2024-08-05T13:41:18.826" v="19259" actId="478"/>
          <ac:spMkLst>
            <pc:docMk/>
            <pc:sldMk cId="399983898" sldId="264"/>
            <ac:spMk id="43" creationId="{F8E4B529-ACCA-9DC4-24B5-FDEF196B5C69}"/>
          </ac:spMkLst>
        </pc:spChg>
        <pc:spChg chg="add mod">
          <ac:chgData name="Wai T" userId="803fb5f0506a6e42" providerId="LiveId" clId="{222894FC-9D97-4FAB-ABFB-08828321DD90}" dt="2024-08-05T13:44:51.368" v="19292" actId="164"/>
          <ac:spMkLst>
            <pc:docMk/>
            <pc:sldMk cId="399983898" sldId="264"/>
            <ac:spMk id="61" creationId="{1EE67FD8-41ED-FE15-CEA2-A39438A57D67}"/>
          </ac:spMkLst>
        </pc:spChg>
        <pc:spChg chg="add mod">
          <ac:chgData name="Wai T" userId="803fb5f0506a6e42" providerId="LiveId" clId="{222894FC-9D97-4FAB-ABFB-08828321DD90}" dt="2024-08-05T13:44:51.368" v="19292" actId="164"/>
          <ac:spMkLst>
            <pc:docMk/>
            <pc:sldMk cId="399983898" sldId="264"/>
            <ac:spMk id="62" creationId="{90E4317B-0CFD-AF11-ECB7-6E9733B0DD6C}"/>
          </ac:spMkLst>
        </pc:spChg>
        <pc:spChg chg="add mod">
          <ac:chgData name="Wai T" userId="803fb5f0506a6e42" providerId="LiveId" clId="{222894FC-9D97-4FAB-ABFB-08828321DD90}" dt="2024-08-05T13:44:51.368" v="19292" actId="164"/>
          <ac:spMkLst>
            <pc:docMk/>
            <pc:sldMk cId="399983898" sldId="264"/>
            <ac:spMk id="63" creationId="{0C6204EB-8D9C-6ED6-0FE7-B0CCD331C75C}"/>
          </ac:spMkLst>
        </pc:spChg>
        <pc:spChg chg="add mod">
          <ac:chgData name="Wai T" userId="803fb5f0506a6e42" providerId="LiveId" clId="{222894FC-9D97-4FAB-ABFB-08828321DD90}" dt="2024-08-05T13:44:51.368" v="19292" actId="164"/>
          <ac:spMkLst>
            <pc:docMk/>
            <pc:sldMk cId="399983898" sldId="264"/>
            <ac:spMk id="64" creationId="{CBB3D985-B856-F717-DB9F-17D12C0434C7}"/>
          </ac:spMkLst>
        </pc:spChg>
        <pc:grpChg chg="add mod">
          <ac:chgData name="Wai T" userId="803fb5f0506a6e42" providerId="LiveId" clId="{222894FC-9D97-4FAB-ABFB-08828321DD90}" dt="2024-08-05T13:48:39.815" v="19317" actId="1076"/>
          <ac:grpSpMkLst>
            <pc:docMk/>
            <pc:sldMk cId="399983898" sldId="264"/>
            <ac:grpSpMk id="25" creationId="{6454A444-8F51-27FC-8316-077D6090E956}"/>
          </ac:grpSpMkLst>
        </pc:grpChg>
        <pc:grpChg chg="add del mod">
          <ac:chgData name="Wai T" userId="803fb5f0506a6e42" providerId="LiveId" clId="{222894FC-9D97-4FAB-ABFB-08828321DD90}" dt="2024-08-05T13:41:09.959" v="19257" actId="165"/>
          <ac:grpSpMkLst>
            <pc:docMk/>
            <pc:sldMk cId="399983898" sldId="264"/>
            <ac:grpSpMk id="26" creationId="{A4DD23B2-A5E5-3BB5-0D27-E7F7858C09D7}"/>
          </ac:grpSpMkLst>
        </pc:grpChg>
        <pc:grpChg chg="add mod">
          <ac:chgData name="Wai T" userId="803fb5f0506a6e42" providerId="LiveId" clId="{222894FC-9D97-4FAB-ABFB-08828321DD90}" dt="2024-08-05T13:45:06.527" v="19295" actId="1076"/>
          <ac:grpSpMkLst>
            <pc:docMk/>
            <pc:sldMk cId="399983898" sldId="264"/>
            <ac:grpSpMk id="65" creationId="{7F89A51D-3CE3-26D2-CBE1-13E20C576787}"/>
          </ac:grpSpMkLst>
        </pc:grpChg>
        <pc:cxnChg chg="add mod">
          <ac:chgData name="Wai T" userId="803fb5f0506a6e42" providerId="LiveId" clId="{222894FC-9D97-4FAB-ABFB-08828321DD90}" dt="2024-08-05T13:47:46.781" v="19304" actId="14100"/>
          <ac:cxnSpMkLst>
            <pc:docMk/>
            <pc:sldMk cId="399983898" sldId="264"/>
            <ac:cxnSpMk id="22" creationId="{6BED2768-4AB8-0C52-A7C2-E35BD43789BF}"/>
          </ac:cxnSpMkLst>
        </pc:cxnChg>
        <pc:cxnChg chg="add mod">
          <ac:chgData name="Wai T" userId="803fb5f0506a6e42" providerId="LiveId" clId="{222894FC-9D97-4FAB-ABFB-08828321DD90}" dt="2024-08-05T13:40:00.496" v="19251" actId="164"/>
          <ac:cxnSpMkLst>
            <pc:docMk/>
            <pc:sldMk cId="399983898" sldId="264"/>
            <ac:cxnSpMk id="24" creationId="{A31FFBFE-55AE-AAD3-EEDA-4130DBF4583C}"/>
          </ac:cxnSpMkLst>
        </pc:cxnChg>
        <pc:cxnChg chg="del mod topLvl">
          <ac:chgData name="Wai T" userId="803fb5f0506a6e42" providerId="LiveId" clId="{222894FC-9D97-4FAB-ABFB-08828321DD90}" dt="2024-08-05T13:41:15.703" v="19258" actId="478"/>
          <ac:cxnSpMkLst>
            <pc:docMk/>
            <pc:sldMk cId="399983898" sldId="264"/>
            <ac:cxnSpMk id="44" creationId="{B8B84C91-821C-3B9A-6CE1-5D35DFDB267C}"/>
          </ac:cxnSpMkLst>
        </pc:cxnChg>
        <pc:cxnChg chg="del mod topLvl">
          <ac:chgData name="Wai T" userId="803fb5f0506a6e42" providerId="LiveId" clId="{222894FC-9D97-4FAB-ABFB-08828321DD90}" dt="2024-08-05T13:41:20.124" v="19260" actId="478"/>
          <ac:cxnSpMkLst>
            <pc:docMk/>
            <pc:sldMk cId="399983898" sldId="264"/>
            <ac:cxnSpMk id="45" creationId="{E4AA1839-9EAC-E82D-23EE-C8A44E38C880}"/>
          </ac:cxnSpMkLst>
        </pc:cxnChg>
        <pc:cxnChg chg="add mod">
          <ac:chgData name="Wai T" userId="803fb5f0506a6e42" providerId="LiveId" clId="{222894FC-9D97-4FAB-ABFB-08828321DD90}" dt="2024-08-05T13:44:51.368" v="19292" actId="164"/>
          <ac:cxnSpMkLst>
            <pc:docMk/>
            <pc:sldMk cId="399983898" sldId="264"/>
            <ac:cxnSpMk id="47" creationId="{DE57B39E-C75D-AE31-DF35-4443FBDCF85B}"/>
          </ac:cxnSpMkLst>
        </pc:cxnChg>
        <pc:cxnChg chg="add mod">
          <ac:chgData name="Wai T" userId="803fb5f0506a6e42" providerId="LiveId" clId="{222894FC-9D97-4FAB-ABFB-08828321DD90}" dt="2024-08-05T13:44:51.368" v="19292" actId="164"/>
          <ac:cxnSpMkLst>
            <pc:docMk/>
            <pc:sldMk cId="399983898" sldId="264"/>
            <ac:cxnSpMk id="48" creationId="{FEFDC57F-4396-8BB8-5BE2-B28E3F94F142}"/>
          </ac:cxnSpMkLst>
        </pc:cxnChg>
        <pc:cxnChg chg="add mod">
          <ac:chgData name="Wai T" userId="803fb5f0506a6e42" providerId="LiveId" clId="{222894FC-9D97-4FAB-ABFB-08828321DD90}" dt="2024-08-05T13:44:51.368" v="19292" actId="164"/>
          <ac:cxnSpMkLst>
            <pc:docMk/>
            <pc:sldMk cId="399983898" sldId="264"/>
            <ac:cxnSpMk id="51" creationId="{143D138B-44C8-E283-8863-78074EE348EA}"/>
          </ac:cxnSpMkLst>
        </pc:cxnChg>
        <pc:cxnChg chg="add mod">
          <ac:chgData name="Wai T" userId="803fb5f0506a6e42" providerId="LiveId" clId="{222894FC-9D97-4FAB-ABFB-08828321DD90}" dt="2024-08-05T13:44:51.368" v="19292" actId="164"/>
          <ac:cxnSpMkLst>
            <pc:docMk/>
            <pc:sldMk cId="399983898" sldId="264"/>
            <ac:cxnSpMk id="54" creationId="{DD9785CE-DA5A-9196-667B-722F3C8B2983}"/>
          </ac:cxnSpMkLst>
        </pc:cxnChg>
        <pc:cxnChg chg="add mod">
          <ac:chgData name="Wai T" userId="803fb5f0506a6e42" providerId="LiveId" clId="{222894FC-9D97-4FAB-ABFB-08828321DD90}" dt="2024-08-05T13:44:51.368" v="19292" actId="164"/>
          <ac:cxnSpMkLst>
            <pc:docMk/>
            <pc:sldMk cId="399983898" sldId="264"/>
            <ac:cxnSpMk id="57" creationId="{ECDCB676-A6DF-D9A4-0785-CEC20486AB26}"/>
          </ac:cxnSpMkLst>
        </pc:cxnChg>
      </pc:sldChg>
      <pc:sldChg chg="addSp delSp modSp new mod modAnim">
        <pc:chgData name="Wai T" userId="803fb5f0506a6e42" providerId="LiveId" clId="{222894FC-9D97-4FAB-ABFB-08828321DD90}" dt="2024-08-05T13:56:28.128" v="19517" actId="20577"/>
        <pc:sldMkLst>
          <pc:docMk/>
          <pc:sldMk cId="2551353858" sldId="265"/>
        </pc:sldMkLst>
        <pc:spChg chg="mod">
          <ac:chgData name="Wai T" userId="803fb5f0506a6e42" providerId="LiveId" clId="{222894FC-9D97-4FAB-ABFB-08828321DD90}" dt="2024-08-05T09:45:53.354" v="17787" actId="20577"/>
          <ac:spMkLst>
            <pc:docMk/>
            <pc:sldMk cId="2551353858" sldId="265"/>
            <ac:spMk id="2" creationId="{8CEFA327-80D3-4AD1-BD1A-A609A23C0EE3}"/>
          </ac:spMkLst>
        </pc:spChg>
        <pc:spChg chg="mod">
          <ac:chgData name="Wai T" userId="803fb5f0506a6e42" providerId="LiveId" clId="{222894FC-9D97-4FAB-ABFB-08828321DD90}" dt="2024-08-05T13:56:28.128" v="19517" actId="20577"/>
          <ac:spMkLst>
            <pc:docMk/>
            <pc:sldMk cId="2551353858" sldId="265"/>
            <ac:spMk id="3" creationId="{5960451B-E7C4-FB2B-191C-9A79A78E1E15}"/>
          </ac:spMkLst>
        </pc:spChg>
        <pc:spChg chg="add mod">
          <ac:chgData name="Wai T" userId="803fb5f0506a6e42" providerId="LiveId" clId="{222894FC-9D97-4FAB-ABFB-08828321DD90}" dt="2024-08-02T09:43:54.288" v="6249" actId="164"/>
          <ac:spMkLst>
            <pc:docMk/>
            <pc:sldMk cId="2551353858" sldId="265"/>
            <ac:spMk id="4" creationId="{C8D21A41-74B8-73D6-4C19-21299903676D}"/>
          </ac:spMkLst>
        </pc:spChg>
        <pc:spChg chg="add mod">
          <ac:chgData name="Wai T" userId="803fb5f0506a6e42" providerId="LiveId" clId="{222894FC-9D97-4FAB-ABFB-08828321DD90}" dt="2024-08-02T09:43:54.288" v="6249" actId="164"/>
          <ac:spMkLst>
            <pc:docMk/>
            <pc:sldMk cId="2551353858" sldId="265"/>
            <ac:spMk id="5" creationId="{8D041FF6-17B8-1AFC-91A2-EFF85CF8BB1D}"/>
          </ac:spMkLst>
        </pc:spChg>
        <pc:spChg chg="add mod">
          <ac:chgData name="Wai T" userId="803fb5f0506a6e42" providerId="LiveId" clId="{222894FC-9D97-4FAB-ABFB-08828321DD90}" dt="2024-08-02T09:43:54.288" v="6249" actId="164"/>
          <ac:spMkLst>
            <pc:docMk/>
            <pc:sldMk cId="2551353858" sldId="265"/>
            <ac:spMk id="6" creationId="{F54C2814-E19F-3E4F-377A-EA124A29FA50}"/>
          </ac:spMkLst>
        </pc:spChg>
        <pc:spChg chg="add del mod">
          <ac:chgData name="Wai T" userId="803fb5f0506a6e42" providerId="LiveId" clId="{222894FC-9D97-4FAB-ABFB-08828321DD90}" dt="2024-08-02T09:43:47.374" v="6245" actId="478"/>
          <ac:spMkLst>
            <pc:docMk/>
            <pc:sldMk cId="2551353858" sldId="265"/>
            <ac:spMk id="7" creationId="{E5DB939F-25B3-54FA-F008-CB03E247E40E}"/>
          </ac:spMkLst>
        </pc:spChg>
        <pc:spChg chg="add del mod">
          <ac:chgData name="Wai T" userId="803fb5f0506a6e42" providerId="LiveId" clId="{222894FC-9D97-4FAB-ABFB-08828321DD90}" dt="2024-08-02T09:43:49.650" v="6247" actId="478"/>
          <ac:spMkLst>
            <pc:docMk/>
            <pc:sldMk cId="2551353858" sldId="265"/>
            <ac:spMk id="8" creationId="{6A29C9B7-5397-E874-88D0-A13BC8F180D7}"/>
          </ac:spMkLst>
        </pc:spChg>
        <pc:spChg chg="mod">
          <ac:chgData name="Wai T" userId="803fb5f0506a6e42" providerId="LiveId" clId="{222894FC-9D97-4FAB-ABFB-08828321DD90}" dt="2024-08-05T09:45:54.432" v="17788"/>
          <ac:spMkLst>
            <pc:docMk/>
            <pc:sldMk cId="2551353858" sldId="265"/>
            <ac:spMk id="8" creationId="{6F23EE09-132B-FD99-CC16-62E76D4D56B5}"/>
          </ac:spMkLst>
        </pc:spChg>
        <pc:spChg chg="add del mod">
          <ac:chgData name="Wai T" userId="803fb5f0506a6e42" providerId="LiveId" clId="{222894FC-9D97-4FAB-ABFB-08828321DD90}" dt="2024-08-02T09:43:48.608" v="6246" actId="478"/>
          <ac:spMkLst>
            <pc:docMk/>
            <pc:sldMk cId="2551353858" sldId="265"/>
            <ac:spMk id="9" creationId="{E87B4FE6-B0DB-AF80-D7DF-C5491465C123}"/>
          </ac:spMkLst>
        </pc:spChg>
        <pc:spChg chg="add del mod">
          <ac:chgData name="Wai T" userId="803fb5f0506a6e42" providerId="LiveId" clId="{222894FC-9D97-4FAB-ABFB-08828321DD90}" dt="2024-08-02T09:43:50.804" v="6248" actId="478"/>
          <ac:spMkLst>
            <pc:docMk/>
            <pc:sldMk cId="2551353858" sldId="265"/>
            <ac:spMk id="12" creationId="{A1C53399-11B9-66AF-B379-54EA105E4CEF}"/>
          </ac:spMkLst>
        </pc:spChg>
        <pc:spChg chg="mod">
          <ac:chgData name="Wai T" userId="803fb5f0506a6e42" providerId="LiveId" clId="{222894FC-9D97-4FAB-ABFB-08828321DD90}" dt="2024-08-05T09:45:54.432" v="17788"/>
          <ac:spMkLst>
            <pc:docMk/>
            <pc:sldMk cId="2551353858" sldId="265"/>
            <ac:spMk id="13" creationId="{725562DD-6E1C-E258-6E9B-91C60F74B3DA}"/>
          </ac:spMkLst>
        </pc:spChg>
        <pc:spChg chg="mod">
          <ac:chgData name="Wai T" userId="803fb5f0506a6e42" providerId="LiveId" clId="{222894FC-9D97-4FAB-ABFB-08828321DD90}" dt="2024-08-02T09:43:56.350" v="6250"/>
          <ac:spMkLst>
            <pc:docMk/>
            <pc:sldMk cId="2551353858" sldId="265"/>
            <ac:spMk id="16" creationId="{98573F59-18C3-590E-A29D-E67FC915F5DF}"/>
          </ac:spMkLst>
        </pc:spChg>
        <pc:spChg chg="mod">
          <ac:chgData name="Wai T" userId="803fb5f0506a6e42" providerId="LiveId" clId="{222894FC-9D97-4FAB-ABFB-08828321DD90}" dt="2024-08-02T09:43:56.350" v="6250"/>
          <ac:spMkLst>
            <pc:docMk/>
            <pc:sldMk cId="2551353858" sldId="265"/>
            <ac:spMk id="17" creationId="{BF1FC5DB-F572-7A0C-29C6-341F866EDA9E}"/>
          </ac:spMkLst>
        </pc:spChg>
        <pc:spChg chg="mod">
          <ac:chgData name="Wai T" userId="803fb5f0506a6e42" providerId="LiveId" clId="{222894FC-9D97-4FAB-ABFB-08828321DD90}" dt="2024-08-02T09:43:56.350" v="6250"/>
          <ac:spMkLst>
            <pc:docMk/>
            <pc:sldMk cId="2551353858" sldId="265"/>
            <ac:spMk id="18" creationId="{7387BA59-248C-7135-97BF-D002DA98FA8C}"/>
          </ac:spMkLst>
        </pc:spChg>
        <pc:spChg chg="mod">
          <ac:chgData name="Wai T" userId="803fb5f0506a6e42" providerId="LiveId" clId="{222894FC-9D97-4FAB-ABFB-08828321DD90}" dt="2024-08-05T09:45:54.432" v="17788"/>
          <ac:spMkLst>
            <pc:docMk/>
            <pc:sldMk cId="2551353858" sldId="265"/>
            <ac:spMk id="21" creationId="{1197A075-0EC3-D6D1-9EAD-5E9A27C63414}"/>
          </ac:spMkLst>
        </pc:spChg>
        <pc:spChg chg="mod">
          <ac:chgData name="Wai T" userId="803fb5f0506a6e42" providerId="LiveId" clId="{222894FC-9D97-4FAB-ABFB-08828321DD90}" dt="2024-08-02T09:44:35.920" v="6259"/>
          <ac:spMkLst>
            <pc:docMk/>
            <pc:sldMk cId="2551353858" sldId="265"/>
            <ac:spMk id="24" creationId="{E16884F5-967F-3798-F9E6-DFDA0CBFA165}"/>
          </ac:spMkLst>
        </pc:spChg>
        <pc:spChg chg="mod">
          <ac:chgData name="Wai T" userId="803fb5f0506a6e42" providerId="LiveId" clId="{222894FC-9D97-4FAB-ABFB-08828321DD90}" dt="2024-08-02T09:44:35.920" v="6259"/>
          <ac:spMkLst>
            <pc:docMk/>
            <pc:sldMk cId="2551353858" sldId="265"/>
            <ac:spMk id="25" creationId="{91BC2F53-9EB1-B4BC-69C0-609260D952E2}"/>
          </ac:spMkLst>
        </pc:spChg>
        <pc:spChg chg="mod">
          <ac:chgData name="Wai T" userId="803fb5f0506a6e42" providerId="LiveId" clId="{222894FC-9D97-4FAB-ABFB-08828321DD90}" dt="2024-08-02T09:44:35.920" v="6259"/>
          <ac:spMkLst>
            <pc:docMk/>
            <pc:sldMk cId="2551353858" sldId="265"/>
            <ac:spMk id="26" creationId="{E64C64A6-150B-9C8C-87E4-8F14B2E060CA}"/>
          </ac:spMkLst>
        </pc:spChg>
        <pc:spChg chg="mod">
          <ac:chgData name="Wai T" userId="803fb5f0506a6e42" providerId="LiveId" clId="{222894FC-9D97-4FAB-ABFB-08828321DD90}" dt="2024-08-05T09:45:54.432" v="17788"/>
          <ac:spMkLst>
            <pc:docMk/>
            <pc:sldMk cId="2551353858" sldId="265"/>
            <ac:spMk id="28" creationId="{4FFBA75D-F0A0-D7D6-2ADB-67FAE48B7F60}"/>
          </ac:spMkLst>
        </pc:spChg>
        <pc:spChg chg="add mod">
          <ac:chgData name="Wai T" userId="803fb5f0506a6e42" providerId="LiveId" clId="{222894FC-9D97-4FAB-ABFB-08828321DD90}" dt="2024-08-02T09:46:49.472" v="6275" actId="1076"/>
          <ac:spMkLst>
            <pc:docMk/>
            <pc:sldMk cId="2551353858" sldId="265"/>
            <ac:spMk id="30" creationId="{8C43A928-9142-ED85-BB89-78E4B7F5F56E}"/>
          </ac:spMkLst>
        </pc:spChg>
        <pc:spChg chg="add mod">
          <ac:chgData name="Wai T" userId="803fb5f0506a6e42" providerId="LiveId" clId="{222894FC-9D97-4FAB-ABFB-08828321DD90}" dt="2024-08-02T09:53:21.707" v="6327" actId="20577"/>
          <ac:spMkLst>
            <pc:docMk/>
            <pc:sldMk cId="2551353858" sldId="265"/>
            <ac:spMk id="34" creationId="{BFC20A31-6884-C1FA-E460-5EF50CB18CF5}"/>
          </ac:spMkLst>
        </pc:spChg>
        <pc:spChg chg="add mod">
          <ac:chgData name="Wai T" userId="803fb5f0506a6e42" providerId="LiveId" clId="{222894FC-9D97-4FAB-ABFB-08828321DD90}" dt="2024-08-02T09:54:20.096" v="6386" actId="20577"/>
          <ac:spMkLst>
            <pc:docMk/>
            <pc:sldMk cId="2551353858" sldId="265"/>
            <ac:spMk id="40" creationId="{A90121AA-7D2D-66D2-EBF9-8C9D559E924A}"/>
          </ac:spMkLst>
        </pc:spChg>
        <pc:grpChg chg="add mod">
          <ac:chgData name="Wai T" userId="803fb5f0506a6e42" providerId="LiveId" clId="{222894FC-9D97-4FAB-ABFB-08828321DD90}" dt="2024-08-05T09:45:57.870" v="17789" actId="1076"/>
          <ac:grpSpMkLst>
            <pc:docMk/>
            <pc:sldMk cId="2551353858" sldId="265"/>
            <ac:grpSpMk id="7" creationId="{AFCBE4FB-6E11-66F6-5107-D5B8ED49D09E}"/>
          </ac:grpSpMkLst>
        </pc:grpChg>
        <pc:grpChg chg="mod">
          <ac:chgData name="Wai T" userId="803fb5f0506a6e42" providerId="LiveId" clId="{222894FC-9D97-4FAB-ABFB-08828321DD90}" dt="2024-08-05T09:45:54.432" v="17788"/>
          <ac:grpSpMkLst>
            <pc:docMk/>
            <pc:sldMk cId="2551353858" sldId="265"/>
            <ac:grpSpMk id="9" creationId="{6CD0C51F-FAE1-82F8-A6CC-C5A5C712BD93}"/>
          </ac:grpSpMkLst>
        </pc:grpChg>
        <pc:grpChg chg="mod">
          <ac:chgData name="Wai T" userId="803fb5f0506a6e42" providerId="LiveId" clId="{222894FC-9D97-4FAB-ABFB-08828321DD90}" dt="2024-08-05T09:45:54.432" v="17788"/>
          <ac:grpSpMkLst>
            <pc:docMk/>
            <pc:sldMk cId="2551353858" sldId="265"/>
            <ac:grpSpMk id="10" creationId="{D6CDF41D-B397-C265-3A31-CDF2DFC85C58}"/>
          </ac:grpSpMkLst>
        </pc:grpChg>
        <pc:grpChg chg="mod">
          <ac:chgData name="Wai T" userId="803fb5f0506a6e42" providerId="LiveId" clId="{222894FC-9D97-4FAB-ABFB-08828321DD90}" dt="2024-08-05T09:45:54.432" v="17788"/>
          <ac:grpSpMkLst>
            <pc:docMk/>
            <pc:sldMk cId="2551353858" sldId="265"/>
            <ac:grpSpMk id="12" creationId="{D057B97B-FD86-9FB6-345E-DEF99E5C7867}"/>
          </ac:grpSpMkLst>
        </pc:grpChg>
        <pc:grpChg chg="add mod">
          <ac:chgData name="Wai T" userId="803fb5f0506a6e42" providerId="LiveId" clId="{222894FC-9D97-4FAB-ABFB-08828321DD90}" dt="2024-08-02T09:46:49.472" v="6275" actId="1076"/>
          <ac:grpSpMkLst>
            <pc:docMk/>
            <pc:sldMk cId="2551353858" sldId="265"/>
            <ac:grpSpMk id="14" creationId="{527CF5BF-0989-8C01-DFA0-91748617D2EE}"/>
          </ac:grpSpMkLst>
        </pc:grpChg>
        <pc:grpChg chg="add mod">
          <ac:chgData name="Wai T" userId="803fb5f0506a6e42" providerId="LiveId" clId="{222894FC-9D97-4FAB-ABFB-08828321DD90}" dt="2024-08-02T09:46:49.472" v="6275" actId="1076"/>
          <ac:grpSpMkLst>
            <pc:docMk/>
            <pc:sldMk cId="2551353858" sldId="265"/>
            <ac:grpSpMk id="15" creationId="{99F5D8D3-8808-9B73-7909-D4D1297D7354}"/>
          </ac:grpSpMkLst>
        </pc:grpChg>
        <pc:grpChg chg="add mod">
          <ac:chgData name="Wai T" userId="803fb5f0506a6e42" providerId="LiveId" clId="{222894FC-9D97-4FAB-ABFB-08828321DD90}" dt="2024-08-02T09:46:49.472" v="6275" actId="1076"/>
          <ac:grpSpMkLst>
            <pc:docMk/>
            <pc:sldMk cId="2551353858" sldId="265"/>
            <ac:grpSpMk id="23" creationId="{34825148-5B37-8DF2-8A3F-6D7657F654DF}"/>
          </ac:grpSpMkLst>
        </pc:grpChg>
        <pc:cxnChg chg="add mod">
          <ac:chgData name="Wai T" userId="803fb5f0506a6e42" providerId="LiveId" clId="{222894FC-9D97-4FAB-ABFB-08828321DD90}" dt="2024-08-02T09:46:49.472" v="6275" actId="1076"/>
          <ac:cxnSpMkLst>
            <pc:docMk/>
            <pc:sldMk cId="2551353858" sldId="265"/>
            <ac:cxnSpMk id="11" creationId="{FF8529F2-1189-6E68-91E8-0C9B8CCC83C2}"/>
          </ac:cxnSpMkLst>
        </pc:cxnChg>
        <pc:cxnChg chg="add del mod">
          <ac:chgData name="Wai T" userId="803fb5f0506a6e42" providerId="LiveId" clId="{222894FC-9D97-4FAB-ABFB-08828321DD90}" dt="2024-08-02T09:43:45.671" v="6244" actId="478"/>
          <ac:cxnSpMkLst>
            <pc:docMk/>
            <pc:sldMk cId="2551353858" sldId="265"/>
            <ac:cxnSpMk id="13" creationId="{6202847A-BBDA-525D-D207-132017AAB624}"/>
          </ac:cxnSpMkLst>
        </pc:cxnChg>
        <pc:cxnChg chg="mod">
          <ac:chgData name="Wai T" userId="803fb5f0506a6e42" providerId="LiveId" clId="{222894FC-9D97-4FAB-ABFB-08828321DD90}" dt="2024-08-02T09:46:49.472" v="6275" actId="1076"/>
          <ac:cxnSpMkLst>
            <pc:docMk/>
            <pc:sldMk cId="2551353858" sldId="265"/>
            <ac:cxnSpMk id="19" creationId="{E36AA575-507F-290A-3B66-96BB06A2710B}"/>
          </ac:cxnSpMkLst>
        </pc:cxnChg>
        <pc:cxnChg chg="mod">
          <ac:chgData name="Wai T" userId="803fb5f0506a6e42" providerId="LiveId" clId="{222894FC-9D97-4FAB-ABFB-08828321DD90}" dt="2024-08-05T09:45:54.432" v="17788"/>
          <ac:cxnSpMkLst>
            <pc:docMk/>
            <pc:sldMk cId="2551353858" sldId="265"/>
            <ac:cxnSpMk id="20" creationId="{0FA14FBA-AC54-146A-E402-06A676A79469}"/>
          </ac:cxnSpMkLst>
        </pc:cxnChg>
        <pc:cxnChg chg="mod">
          <ac:chgData name="Wai T" userId="803fb5f0506a6e42" providerId="LiveId" clId="{222894FC-9D97-4FAB-ABFB-08828321DD90}" dt="2024-08-05T09:45:54.432" v="17788"/>
          <ac:cxnSpMkLst>
            <pc:docMk/>
            <pc:sldMk cId="2551353858" sldId="265"/>
            <ac:cxnSpMk id="22" creationId="{08DE6F5F-CB37-9194-DF7F-1F30E7125265}"/>
          </ac:cxnSpMkLst>
        </pc:cxnChg>
        <pc:cxnChg chg="mod">
          <ac:chgData name="Wai T" userId="803fb5f0506a6e42" providerId="LiveId" clId="{222894FC-9D97-4FAB-ABFB-08828321DD90}" dt="2024-08-02T09:47:08.176" v="6277" actId="14100"/>
          <ac:cxnSpMkLst>
            <pc:docMk/>
            <pc:sldMk cId="2551353858" sldId="265"/>
            <ac:cxnSpMk id="27" creationId="{2609B186-CFEA-98D9-7508-1A91AFCF4844}"/>
          </ac:cxnSpMkLst>
        </pc:cxnChg>
        <pc:cxnChg chg="mod">
          <ac:chgData name="Wai T" userId="803fb5f0506a6e42" providerId="LiveId" clId="{222894FC-9D97-4FAB-ABFB-08828321DD90}" dt="2024-08-05T09:45:54.432" v="17788"/>
          <ac:cxnSpMkLst>
            <pc:docMk/>
            <pc:sldMk cId="2551353858" sldId="265"/>
            <ac:cxnSpMk id="29" creationId="{11E264ED-0AF4-F228-EEA6-045A3CFA5AF5}"/>
          </ac:cxnSpMkLst>
        </pc:cxnChg>
        <pc:cxnChg chg="add mod">
          <ac:chgData name="Wai T" userId="803fb5f0506a6e42" providerId="LiveId" clId="{222894FC-9D97-4FAB-ABFB-08828321DD90}" dt="2024-08-02T09:53:37.637" v="6330" actId="14100"/>
          <ac:cxnSpMkLst>
            <pc:docMk/>
            <pc:sldMk cId="2551353858" sldId="265"/>
            <ac:cxnSpMk id="36" creationId="{B9A24445-742B-AC06-833E-D7D5088D6915}"/>
          </ac:cxnSpMkLst>
        </pc:cxnChg>
        <pc:cxnChg chg="add">
          <ac:chgData name="Wai T" userId="803fb5f0506a6e42" providerId="LiveId" clId="{222894FC-9D97-4FAB-ABFB-08828321DD90}" dt="2024-08-02T09:53:34.846" v="6329" actId="11529"/>
          <ac:cxnSpMkLst>
            <pc:docMk/>
            <pc:sldMk cId="2551353858" sldId="265"/>
            <ac:cxnSpMk id="38" creationId="{919AA5E0-59D3-E480-C51E-286808DD9CA7}"/>
          </ac:cxnSpMkLst>
        </pc:cxnChg>
      </pc:sldChg>
      <pc:sldChg chg="addSp delSp modSp new mod setBg modAnim">
        <pc:chgData name="Wai T" userId="803fb5f0506a6e42" providerId="LiveId" clId="{222894FC-9D97-4FAB-ABFB-08828321DD90}" dt="2024-08-05T13:57:46.375" v="19520"/>
        <pc:sldMkLst>
          <pc:docMk/>
          <pc:sldMk cId="3099985525" sldId="266"/>
        </pc:sldMkLst>
        <pc:spChg chg="mod">
          <ac:chgData name="Wai T" userId="803fb5f0506a6e42" providerId="LiveId" clId="{222894FC-9D97-4FAB-ABFB-08828321DD90}" dt="2024-08-02T09:55:10.365" v="6421" actId="20577"/>
          <ac:spMkLst>
            <pc:docMk/>
            <pc:sldMk cId="3099985525" sldId="266"/>
            <ac:spMk id="2" creationId="{C4795CEF-DC13-DA8F-90CC-349C1092E48D}"/>
          </ac:spMkLst>
        </pc:spChg>
        <pc:spChg chg="del">
          <ac:chgData name="Wai T" userId="803fb5f0506a6e42" providerId="LiveId" clId="{222894FC-9D97-4FAB-ABFB-08828321DD90}" dt="2024-08-02T09:54:54.849" v="6388" actId="478"/>
          <ac:spMkLst>
            <pc:docMk/>
            <pc:sldMk cId="3099985525" sldId="266"/>
            <ac:spMk id="3" creationId="{3D5ECCD8-BB08-692E-843D-763AEA02374F}"/>
          </ac:spMkLst>
        </pc:spChg>
        <pc:spChg chg="mod">
          <ac:chgData name="Wai T" userId="803fb5f0506a6e42" providerId="LiveId" clId="{222894FC-9D97-4FAB-ABFB-08828321DD90}" dt="2024-08-02T09:54:55.286" v="6389"/>
          <ac:spMkLst>
            <pc:docMk/>
            <pc:sldMk cId="3099985525" sldId="266"/>
            <ac:spMk id="5" creationId="{009082ED-C381-4817-1E6A-FCCB15DD53F2}"/>
          </ac:spMkLst>
        </pc:spChg>
        <pc:spChg chg="mod">
          <ac:chgData name="Wai T" userId="803fb5f0506a6e42" providerId="LiveId" clId="{222894FC-9D97-4FAB-ABFB-08828321DD90}" dt="2024-08-02T09:54:55.286" v="6389"/>
          <ac:spMkLst>
            <pc:docMk/>
            <pc:sldMk cId="3099985525" sldId="266"/>
            <ac:spMk id="6" creationId="{96955671-8E75-C53A-38DF-2ACE5190E21B}"/>
          </ac:spMkLst>
        </pc:spChg>
        <pc:spChg chg="mod">
          <ac:chgData name="Wai T" userId="803fb5f0506a6e42" providerId="LiveId" clId="{222894FC-9D97-4FAB-ABFB-08828321DD90}" dt="2024-08-02T09:54:55.286" v="6389"/>
          <ac:spMkLst>
            <pc:docMk/>
            <pc:sldMk cId="3099985525" sldId="266"/>
            <ac:spMk id="7" creationId="{FE8CD382-306A-E540-C115-785FECED6770}"/>
          </ac:spMkLst>
        </pc:spChg>
        <pc:spChg chg="mod">
          <ac:chgData name="Wai T" userId="803fb5f0506a6e42" providerId="LiveId" clId="{222894FC-9D97-4FAB-ABFB-08828321DD90}" dt="2024-08-02T09:54:55.286" v="6389"/>
          <ac:spMkLst>
            <pc:docMk/>
            <pc:sldMk cId="3099985525" sldId="266"/>
            <ac:spMk id="10" creationId="{065D65CD-02CC-F81A-5221-2F4BCF6F1ED0}"/>
          </ac:spMkLst>
        </pc:spChg>
        <pc:spChg chg="mod">
          <ac:chgData name="Wai T" userId="803fb5f0506a6e42" providerId="LiveId" clId="{222894FC-9D97-4FAB-ABFB-08828321DD90}" dt="2024-08-02T09:54:55.286" v="6389"/>
          <ac:spMkLst>
            <pc:docMk/>
            <pc:sldMk cId="3099985525" sldId="266"/>
            <ac:spMk id="11" creationId="{BAA4D4D6-3CF3-98AE-8881-F818C5C60ECF}"/>
          </ac:spMkLst>
        </pc:spChg>
        <pc:spChg chg="mod">
          <ac:chgData name="Wai T" userId="803fb5f0506a6e42" providerId="LiveId" clId="{222894FC-9D97-4FAB-ABFB-08828321DD90}" dt="2024-08-02T09:54:55.286" v="6389"/>
          <ac:spMkLst>
            <pc:docMk/>
            <pc:sldMk cId="3099985525" sldId="266"/>
            <ac:spMk id="12" creationId="{3881AD0E-527D-A5C1-48CC-79BAE83457AE}"/>
          </ac:spMkLst>
        </pc:spChg>
        <pc:spChg chg="mod">
          <ac:chgData name="Wai T" userId="803fb5f0506a6e42" providerId="LiveId" clId="{222894FC-9D97-4FAB-ABFB-08828321DD90}" dt="2024-08-02T09:54:55.286" v="6389"/>
          <ac:spMkLst>
            <pc:docMk/>
            <pc:sldMk cId="3099985525" sldId="266"/>
            <ac:spMk id="15" creationId="{471FC967-DC41-4C33-6108-8F3A01AD50BE}"/>
          </ac:spMkLst>
        </pc:spChg>
        <pc:spChg chg="mod">
          <ac:chgData name="Wai T" userId="803fb5f0506a6e42" providerId="LiveId" clId="{222894FC-9D97-4FAB-ABFB-08828321DD90}" dt="2024-08-02T09:54:55.286" v="6389"/>
          <ac:spMkLst>
            <pc:docMk/>
            <pc:sldMk cId="3099985525" sldId="266"/>
            <ac:spMk id="16" creationId="{38C40CA4-AB6E-9CAF-3B0A-7A869704F181}"/>
          </ac:spMkLst>
        </pc:spChg>
        <pc:spChg chg="mod">
          <ac:chgData name="Wai T" userId="803fb5f0506a6e42" providerId="LiveId" clId="{222894FC-9D97-4FAB-ABFB-08828321DD90}" dt="2024-08-02T09:54:55.286" v="6389"/>
          <ac:spMkLst>
            <pc:docMk/>
            <pc:sldMk cId="3099985525" sldId="266"/>
            <ac:spMk id="17" creationId="{83C727D1-31CB-8F89-413B-96845FDD3A82}"/>
          </ac:spMkLst>
        </pc:spChg>
        <pc:spChg chg="add mod">
          <ac:chgData name="Wai T" userId="803fb5f0506a6e42" providerId="LiveId" clId="{222894FC-9D97-4FAB-ABFB-08828321DD90}" dt="2024-08-02T09:55:23.536" v="6424" actId="1076"/>
          <ac:spMkLst>
            <pc:docMk/>
            <pc:sldMk cId="3099985525" sldId="266"/>
            <ac:spMk id="19" creationId="{39D9BFE1-A540-34C7-4465-DA27CA6A617E}"/>
          </ac:spMkLst>
        </pc:spChg>
        <pc:spChg chg="mod">
          <ac:chgData name="Wai T" userId="803fb5f0506a6e42" providerId="LiveId" clId="{222894FC-9D97-4FAB-ABFB-08828321DD90}" dt="2024-08-02T09:57:38.919" v="6531" actId="207"/>
          <ac:spMkLst>
            <pc:docMk/>
            <pc:sldMk cId="3099985525" sldId="266"/>
            <ac:spMk id="24" creationId="{B4C013C6-AB20-3809-747F-55882F3AAAE8}"/>
          </ac:spMkLst>
        </pc:spChg>
        <pc:spChg chg="mod">
          <ac:chgData name="Wai T" userId="803fb5f0506a6e42" providerId="LiveId" clId="{222894FC-9D97-4FAB-ABFB-08828321DD90}" dt="2024-08-02T09:57:49.256" v="6555" actId="207"/>
          <ac:spMkLst>
            <pc:docMk/>
            <pc:sldMk cId="3099985525" sldId="266"/>
            <ac:spMk id="25" creationId="{131D2771-F0DC-D361-EB9D-5948DA435970}"/>
          </ac:spMkLst>
        </pc:spChg>
        <pc:spChg chg="mod">
          <ac:chgData name="Wai T" userId="803fb5f0506a6e42" providerId="LiveId" clId="{222894FC-9D97-4FAB-ABFB-08828321DD90}" dt="2024-08-02T09:57:49.256" v="6555" actId="207"/>
          <ac:spMkLst>
            <pc:docMk/>
            <pc:sldMk cId="3099985525" sldId="266"/>
            <ac:spMk id="26" creationId="{98EA89E6-42CC-E8D7-2BDD-9215A3945B06}"/>
          </ac:spMkLst>
        </pc:spChg>
        <pc:spChg chg="add mod">
          <ac:chgData name="Wai T" userId="803fb5f0506a6e42" providerId="LiveId" clId="{222894FC-9D97-4FAB-ABFB-08828321DD90}" dt="2024-08-05T13:57:37.957" v="19518" actId="164"/>
          <ac:spMkLst>
            <pc:docMk/>
            <pc:sldMk cId="3099985525" sldId="266"/>
            <ac:spMk id="34" creationId="{0D75C0CF-3BE0-726F-C93A-D8161BC932AE}"/>
          </ac:spMkLst>
        </pc:spChg>
        <pc:spChg chg="add mod">
          <ac:chgData name="Wai T" userId="803fb5f0506a6e42" providerId="LiveId" clId="{222894FC-9D97-4FAB-ABFB-08828321DD90}" dt="2024-08-02T10:04:01.579" v="6684" actId="20577"/>
          <ac:spMkLst>
            <pc:docMk/>
            <pc:sldMk cId="3099985525" sldId="266"/>
            <ac:spMk id="35" creationId="{157D6614-6ABC-FDA5-9E93-3EC0D3C48A1A}"/>
          </ac:spMkLst>
        </pc:spChg>
        <pc:grpChg chg="add mod">
          <ac:chgData name="Wai T" userId="803fb5f0506a6e42" providerId="LiveId" clId="{222894FC-9D97-4FAB-ABFB-08828321DD90}" dt="2024-08-05T13:57:37.957" v="19518" actId="164"/>
          <ac:grpSpMkLst>
            <pc:docMk/>
            <pc:sldMk cId="3099985525" sldId="266"/>
            <ac:grpSpMk id="3" creationId="{5ED8523B-8ECE-C9FE-4BD9-EB034BA1888D}"/>
          </ac:grpSpMkLst>
        </pc:grpChg>
        <pc:grpChg chg="add mod">
          <ac:chgData name="Wai T" userId="803fb5f0506a6e42" providerId="LiveId" clId="{222894FC-9D97-4FAB-ABFB-08828321DD90}" dt="2024-08-02T09:55:23.536" v="6424" actId="1076"/>
          <ac:grpSpMkLst>
            <pc:docMk/>
            <pc:sldMk cId="3099985525" sldId="266"/>
            <ac:grpSpMk id="4" creationId="{15CC6284-4AB2-335E-FCE1-A787FDE827BF}"/>
          </ac:grpSpMkLst>
        </pc:grpChg>
        <pc:grpChg chg="add mod">
          <ac:chgData name="Wai T" userId="803fb5f0506a6e42" providerId="LiveId" clId="{222894FC-9D97-4FAB-ABFB-08828321DD90}" dt="2024-08-02T09:55:23.536" v="6424" actId="1076"/>
          <ac:grpSpMkLst>
            <pc:docMk/>
            <pc:sldMk cId="3099985525" sldId="266"/>
            <ac:grpSpMk id="9" creationId="{6FF4391F-3E1B-68A1-2B7F-E7D2A0E1A46E}"/>
          </ac:grpSpMkLst>
        </pc:grpChg>
        <pc:grpChg chg="add mod">
          <ac:chgData name="Wai T" userId="803fb5f0506a6e42" providerId="LiveId" clId="{222894FC-9D97-4FAB-ABFB-08828321DD90}" dt="2024-08-02T09:55:23.536" v="6424" actId="1076"/>
          <ac:grpSpMkLst>
            <pc:docMk/>
            <pc:sldMk cId="3099985525" sldId="266"/>
            <ac:grpSpMk id="14" creationId="{C63B511E-4F98-049D-DF29-4CA7846729C5}"/>
          </ac:grpSpMkLst>
        </pc:grpChg>
        <pc:grpChg chg="add mod">
          <ac:chgData name="Wai T" userId="803fb5f0506a6e42" providerId="LiveId" clId="{222894FC-9D97-4FAB-ABFB-08828321DD90}" dt="2024-08-05T13:57:37.957" v="19518" actId="164"/>
          <ac:grpSpMkLst>
            <pc:docMk/>
            <pc:sldMk cId="3099985525" sldId="266"/>
            <ac:grpSpMk id="23" creationId="{FBE6CB83-5F86-FF77-CB97-7E83D84A7DAC}"/>
          </ac:grpSpMkLst>
        </pc:grpChg>
        <pc:cxnChg chg="mod">
          <ac:chgData name="Wai T" userId="803fb5f0506a6e42" providerId="LiveId" clId="{222894FC-9D97-4FAB-ABFB-08828321DD90}" dt="2024-08-02T09:55:23.536" v="6424" actId="1076"/>
          <ac:cxnSpMkLst>
            <pc:docMk/>
            <pc:sldMk cId="3099985525" sldId="266"/>
            <ac:cxnSpMk id="8" creationId="{6F52E7C8-E996-CB0F-3D4A-42EC188A7702}"/>
          </ac:cxnSpMkLst>
        </pc:cxnChg>
        <pc:cxnChg chg="mod">
          <ac:chgData name="Wai T" userId="803fb5f0506a6e42" providerId="LiveId" clId="{222894FC-9D97-4FAB-ABFB-08828321DD90}" dt="2024-08-02T09:55:23.536" v="6424" actId="1076"/>
          <ac:cxnSpMkLst>
            <pc:docMk/>
            <pc:sldMk cId="3099985525" sldId="266"/>
            <ac:cxnSpMk id="13" creationId="{8E45664F-3981-D4CA-E28A-3A4DC3E07EC3}"/>
          </ac:cxnSpMkLst>
        </pc:cxnChg>
        <pc:cxnChg chg="mod">
          <ac:chgData name="Wai T" userId="803fb5f0506a6e42" providerId="LiveId" clId="{222894FC-9D97-4FAB-ABFB-08828321DD90}" dt="2024-08-02T09:55:23.536" v="6424" actId="1076"/>
          <ac:cxnSpMkLst>
            <pc:docMk/>
            <pc:sldMk cId="3099985525" sldId="266"/>
            <ac:cxnSpMk id="18" creationId="{454C512B-C43C-7B14-1021-57A75E06891D}"/>
          </ac:cxnSpMkLst>
        </pc:cxnChg>
        <pc:cxnChg chg="add del mod">
          <ac:chgData name="Wai T" userId="803fb5f0506a6e42" providerId="LiveId" clId="{222894FC-9D97-4FAB-ABFB-08828321DD90}" dt="2024-08-02T09:55:16.597" v="6423" actId="478"/>
          <ac:cxnSpMkLst>
            <pc:docMk/>
            <pc:sldMk cId="3099985525" sldId="266"/>
            <ac:cxnSpMk id="20" creationId="{2A395B9D-0299-DB0C-D758-64388AB28DD2}"/>
          </ac:cxnSpMkLst>
        </pc:cxnChg>
        <pc:cxnChg chg="add del mod">
          <ac:chgData name="Wai T" userId="803fb5f0506a6e42" providerId="LiveId" clId="{222894FC-9D97-4FAB-ABFB-08828321DD90}" dt="2024-08-02T09:55:13.630" v="6422" actId="478"/>
          <ac:cxnSpMkLst>
            <pc:docMk/>
            <pc:sldMk cId="3099985525" sldId="266"/>
            <ac:cxnSpMk id="21" creationId="{65CC7F75-BCB7-3145-7B82-F9E418E2F95A}"/>
          </ac:cxnSpMkLst>
        </pc:cxnChg>
        <pc:cxnChg chg="del mod">
          <ac:chgData name="Wai T" userId="803fb5f0506a6e42" providerId="LiveId" clId="{222894FC-9D97-4FAB-ABFB-08828321DD90}" dt="2024-08-02T09:55:39.469" v="6428" actId="478"/>
          <ac:cxnSpMkLst>
            <pc:docMk/>
            <pc:sldMk cId="3099985525" sldId="266"/>
            <ac:cxnSpMk id="27" creationId="{E0CF4BB5-922A-7EFD-D0DD-3A283F1FEE79}"/>
          </ac:cxnSpMkLst>
        </pc:cxnChg>
        <pc:cxnChg chg="add mod">
          <ac:chgData name="Wai T" userId="803fb5f0506a6e42" providerId="LiveId" clId="{222894FC-9D97-4FAB-ABFB-08828321DD90}" dt="2024-08-05T13:57:37.957" v="19518" actId="164"/>
          <ac:cxnSpMkLst>
            <pc:docMk/>
            <pc:sldMk cId="3099985525" sldId="266"/>
            <ac:cxnSpMk id="28" creationId="{6F9F2AB8-2116-EC13-8945-174F1E847CFF}"/>
          </ac:cxnSpMkLst>
        </pc:cxnChg>
        <pc:cxnChg chg="add mod">
          <ac:chgData name="Wai T" userId="803fb5f0506a6e42" providerId="LiveId" clId="{222894FC-9D97-4FAB-ABFB-08828321DD90}" dt="2024-08-05T13:57:37.957" v="19518" actId="164"/>
          <ac:cxnSpMkLst>
            <pc:docMk/>
            <pc:sldMk cId="3099985525" sldId="266"/>
            <ac:cxnSpMk id="31" creationId="{DE5B85B2-E83E-B4D6-E5B4-3F31AEC6CECB}"/>
          </ac:cxnSpMkLst>
        </pc:cxnChg>
      </pc:sldChg>
      <pc:sldChg chg="addSp delSp modSp add mod modAnim">
        <pc:chgData name="Wai T" userId="803fb5f0506a6e42" providerId="LiveId" clId="{222894FC-9D97-4FAB-ABFB-08828321DD90}" dt="2024-08-05T15:55:49.625" v="22042"/>
        <pc:sldMkLst>
          <pc:docMk/>
          <pc:sldMk cId="3466920690" sldId="267"/>
        </pc:sldMkLst>
        <pc:spChg chg="mod">
          <ac:chgData name="Wai T" userId="803fb5f0506a6e42" providerId="LiveId" clId="{222894FC-9D97-4FAB-ABFB-08828321DD90}" dt="2024-08-02T10:00:08.804" v="6565" actId="20577"/>
          <ac:spMkLst>
            <pc:docMk/>
            <pc:sldMk cId="3466920690" sldId="267"/>
            <ac:spMk id="2" creationId="{C4795CEF-DC13-DA8F-90CC-349C1092E48D}"/>
          </ac:spMkLst>
        </pc:spChg>
        <pc:spChg chg="add mod">
          <ac:chgData name="Wai T" userId="803fb5f0506a6e42" providerId="LiveId" clId="{222894FC-9D97-4FAB-ABFB-08828321DD90}" dt="2024-08-02T10:00:23.981" v="6570" actId="1076"/>
          <ac:spMkLst>
            <pc:docMk/>
            <pc:sldMk cId="3466920690" sldId="267"/>
            <ac:spMk id="3" creationId="{61761AB8-DDA8-8744-F398-BF415A0299EC}"/>
          </ac:spMkLst>
        </pc:spChg>
        <pc:spChg chg="add mod">
          <ac:chgData name="Wai T" userId="803fb5f0506a6e42" providerId="LiveId" clId="{222894FC-9D97-4FAB-ABFB-08828321DD90}" dt="2024-08-02T10:04:37.283" v="6719" actId="20577"/>
          <ac:spMkLst>
            <pc:docMk/>
            <pc:sldMk cId="3466920690" sldId="267"/>
            <ac:spMk id="27" creationId="{C4B02BAD-4C6D-1412-8BA5-F5771967DF33}"/>
          </ac:spMkLst>
        </pc:spChg>
        <pc:grpChg chg="del">
          <ac:chgData name="Wai T" userId="803fb5f0506a6e42" providerId="LiveId" clId="{222894FC-9D97-4FAB-ABFB-08828321DD90}" dt="2024-08-02T10:00:13.985" v="6566" actId="478"/>
          <ac:grpSpMkLst>
            <pc:docMk/>
            <pc:sldMk cId="3466920690" sldId="267"/>
            <ac:grpSpMk id="23" creationId="{FBE6CB83-5F86-FF77-CB97-7E83D84A7DAC}"/>
          </ac:grpSpMkLst>
        </pc:grpChg>
        <pc:cxnChg chg="add mod">
          <ac:chgData name="Wai T" userId="803fb5f0506a6e42" providerId="LiveId" clId="{222894FC-9D97-4FAB-ABFB-08828321DD90}" dt="2024-08-02T10:01:01.969" v="6573" actId="692"/>
          <ac:cxnSpMkLst>
            <pc:docMk/>
            <pc:sldMk cId="3466920690" sldId="267"/>
            <ac:cxnSpMk id="21" creationId="{1320FB0B-357A-0A2B-C7B1-DA2476424C1E}"/>
          </ac:cxnSpMkLst>
        </pc:cxnChg>
        <pc:cxnChg chg="del mod">
          <ac:chgData name="Wai T" userId="803fb5f0506a6e42" providerId="LiveId" clId="{222894FC-9D97-4FAB-ABFB-08828321DD90}" dt="2024-08-02T10:00:16.887" v="6568" actId="478"/>
          <ac:cxnSpMkLst>
            <pc:docMk/>
            <pc:sldMk cId="3466920690" sldId="267"/>
            <ac:cxnSpMk id="28" creationId="{6F9F2AB8-2116-EC13-8945-174F1E847CFF}"/>
          </ac:cxnSpMkLst>
        </pc:cxnChg>
        <pc:cxnChg chg="del mod">
          <ac:chgData name="Wai T" userId="803fb5f0506a6e42" providerId="LiveId" clId="{222894FC-9D97-4FAB-ABFB-08828321DD90}" dt="2024-08-02T10:00:15.123" v="6567" actId="478"/>
          <ac:cxnSpMkLst>
            <pc:docMk/>
            <pc:sldMk cId="3466920690" sldId="267"/>
            <ac:cxnSpMk id="31" creationId="{DE5B85B2-E83E-B4D6-E5B4-3F31AEC6CECB}"/>
          </ac:cxnSpMkLst>
        </pc:cxnChg>
      </pc:sldChg>
      <pc:sldChg chg="addSp modSp new mod">
        <pc:chgData name="Wai T" userId="803fb5f0506a6e42" providerId="LiveId" clId="{222894FC-9D97-4FAB-ABFB-08828321DD90}" dt="2024-08-05T09:43:22.606" v="17777" actId="6549"/>
        <pc:sldMkLst>
          <pc:docMk/>
          <pc:sldMk cId="2547183258" sldId="268"/>
        </pc:sldMkLst>
        <pc:spChg chg="mod">
          <ac:chgData name="Wai T" userId="803fb5f0506a6e42" providerId="LiveId" clId="{222894FC-9D97-4FAB-ABFB-08828321DD90}" dt="2024-08-02T10:05:35.024" v="6775" actId="20577"/>
          <ac:spMkLst>
            <pc:docMk/>
            <pc:sldMk cId="2547183258" sldId="268"/>
            <ac:spMk id="2" creationId="{8A6B9C1D-3230-9E04-C0F4-3F138460BEC6}"/>
          </ac:spMkLst>
        </pc:spChg>
        <pc:spChg chg="mod">
          <ac:chgData name="Wai T" userId="803fb5f0506a6e42" providerId="LiveId" clId="{222894FC-9D97-4FAB-ABFB-08828321DD90}" dt="2024-08-02T10:06:24.912" v="6824" actId="27636"/>
          <ac:spMkLst>
            <pc:docMk/>
            <pc:sldMk cId="2547183258" sldId="268"/>
            <ac:spMk id="3" creationId="{8373AD53-5395-2130-369C-AAAA71E59CBB}"/>
          </ac:spMkLst>
        </pc:spChg>
        <pc:spChg chg="add mod">
          <ac:chgData name="Wai T" userId="803fb5f0506a6e42" providerId="LiveId" clId="{222894FC-9D97-4FAB-ABFB-08828321DD90}" dt="2024-08-05T09:43:22.606" v="17777" actId="6549"/>
          <ac:spMkLst>
            <pc:docMk/>
            <pc:sldMk cId="2547183258" sldId="268"/>
            <ac:spMk id="4" creationId="{F0732D10-180B-0358-4728-367BABD6C48A}"/>
          </ac:spMkLst>
        </pc:spChg>
      </pc:sldChg>
      <pc:sldChg chg="modSp add del mod">
        <pc:chgData name="Wai T" userId="803fb5f0506a6e42" providerId="LiveId" clId="{222894FC-9D97-4FAB-ABFB-08828321DD90}" dt="2024-08-02T10:13:27.864" v="7059" actId="47"/>
        <pc:sldMkLst>
          <pc:docMk/>
          <pc:sldMk cId="2049063585" sldId="269"/>
        </pc:sldMkLst>
        <pc:spChg chg="mod">
          <ac:chgData name="Wai T" userId="803fb5f0506a6e42" providerId="LiveId" clId="{222894FC-9D97-4FAB-ABFB-08828321DD90}" dt="2024-08-02T10:12:07.968" v="7058" actId="20577"/>
          <ac:spMkLst>
            <pc:docMk/>
            <pc:sldMk cId="2049063585" sldId="269"/>
            <ac:spMk id="2" creationId="{8A6B9C1D-3230-9E04-C0F4-3F138460BEC6}"/>
          </ac:spMkLst>
        </pc:spChg>
      </pc:sldChg>
      <pc:sldChg chg="addSp modSp new mod">
        <pc:chgData name="Wai T" userId="803fb5f0506a6e42" providerId="LiveId" clId="{222894FC-9D97-4FAB-ABFB-08828321DD90}" dt="2024-08-05T09:44:41.652" v="17780" actId="207"/>
        <pc:sldMkLst>
          <pc:docMk/>
          <pc:sldMk cId="3448754776" sldId="269"/>
        </pc:sldMkLst>
        <pc:spChg chg="mod">
          <ac:chgData name="Wai T" userId="803fb5f0506a6e42" providerId="LiveId" clId="{222894FC-9D97-4FAB-ABFB-08828321DD90}" dt="2024-08-05T09:44:12.482" v="17778" actId="207"/>
          <ac:spMkLst>
            <pc:docMk/>
            <pc:sldMk cId="3448754776" sldId="269"/>
            <ac:spMk id="2" creationId="{BC746FA8-A591-7FA5-6980-4527CADD7925}"/>
          </ac:spMkLst>
        </pc:spChg>
        <pc:spChg chg="mod">
          <ac:chgData name="Wai T" userId="803fb5f0506a6e42" providerId="LiveId" clId="{222894FC-9D97-4FAB-ABFB-08828321DD90}" dt="2024-08-05T09:44:27.560" v="17779" actId="207"/>
          <ac:spMkLst>
            <pc:docMk/>
            <pc:sldMk cId="3448754776" sldId="269"/>
            <ac:spMk id="3" creationId="{E53677CA-5871-4D29-60F5-83F0E0023185}"/>
          </ac:spMkLst>
        </pc:spChg>
        <pc:spChg chg="mod">
          <ac:chgData name="Wai T" userId="803fb5f0506a6e42" providerId="LiveId" clId="{222894FC-9D97-4FAB-ABFB-08828321DD90}" dt="2024-08-02T10:22:34.521" v="7254"/>
          <ac:spMkLst>
            <pc:docMk/>
            <pc:sldMk cId="3448754776" sldId="269"/>
            <ac:spMk id="4" creationId="{C8D21A41-74B8-73D6-4C19-21299903676D}"/>
          </ac:spMkLst>
        </pc:spChg>
        <pc:spChg chg="mod">
          <ac:chgData name="Wai T" userId="803fb5f0506a6e42" providerId="LiveId" clId="{222894FC-9D97-4FAB-ABFB-08828321DD90}" dt="2024-08-02T10:22:34.521" v="7254"/>
          <ac:spMkLst>
            <pc:docMk/>
            <pc:sldMk cId="3448754776" sldId="269"/>
            <ac:spMk id="5" creationId="{8D041FF6-17B8-1AFC-91A2-EFF85CF8BB1D}"/>
          </ac:spMkLst>
        </pc:spChg>
        <pc:spChg chg="mod">
          <ac:chgData name="Wai T" userId="803fb5f0506a6e42" providerId="LiveId" clId="{222894FC-9D97-4FAB-ABFB-08828321DD90}" dt="2024-08-02T10:22:34.521" v="7254"/>
          <ac:spMkLst>
            <pc:docMk/>
            <pc:sldMk cId="3448754776" sldId="269"/>
            <ac:spMk id="6" creationId="{F54C2814-E19F-3E4F-377A-EA124A29FA50}"/>
          </ac:spMkLst>
        </pc:spChg>
        <pc:spChg chg="mod">
          <ac:chgData name="Wai T" userId="803fb5f0506a6e42" providerId="LiveId" clId="{222894FC-9D97-4FAB-ABFB-08828321DD90}" dt="2024-08-02T10:22:34.521" v="7254"/>
          <ac:spMkLst>
            <pc:docMk/>
            <pc:sldMk cId="3448754776" sldId="269"/>
            <ac:spMk id="7" creationId="{31009AE3-0BA3-56FA-B2BB-DBAD581E67E9}"/>
          </ac:spMkLst>
        </pc:spChg>
        <pc:spChg chg="add mod">
          <ac:chgData name="Wai T" userId="803fb5f0506a6e42" providerId="LiveId" clId="{222894FC-9D97-4FAB-ABFB-08828321DD90}" dt="2024-08-05T09:44:41.652" v="17780" actId="207"/>
          <ac:spMkLst>
            <pc:docMk/>
            <pc:sldMk cId="3448754776" sldId="269"/>
            <ac:spMk id="12" creationId="{0CB33493-D956-6B23-EDE3-CD73F24A0F0D}"/>
          </ac:spMkLst>
        </pc:spChg>
        <pc:spChg chg="add mod">
          <ac:chgData name="Wai T" userId="803fb5f0506a6e42" providerId="LiveId" clId="{222894FC-9D97-4FAB-ABFB-08828321DD90}" dt="2024-08-02T10:24:42.149" v="7277" actId="1076"/>
          <ac:spMkLst>
            <pc:docMk/>
            <pc:sldMk cId="3448754776" sldId="269"/>
            <ac:spMk id="30" creationId="{8C43A928-9142-ED85-BB89-78E4B7F5F56E}"/>
          </ac:spMkLst>
        </pc:spChg>
        <pc:spChg chg="mod">
          <ac:chgData name="Wai T" userId="803fb5f0506a6e42" providerId="LiveId" clId="{222894FC-9D97-4FAB-ABFB-08828321DD90}" dt="2024-08-02T10:22:34.521" v="7254"/>
          <ac:spMkLst>
            <pc:docMk/>
            <pc:sldMk cId="3448754776" sldId="269"/>
            <ac:spMk id="41" creationId="{A0CA8273-FC69-C0FD-F926-21CDF3A1BC2C}"/>
          </ac:spMkLst>
        </pc:spChg>
        <pc:spChg chg="mod">
          <ac:chgData name="Wai T" userId="803fb5f0506a6e42" providerId="LiveId" clId="{222894FC-9D97-4FAB-ABFB-08828321DD90}" dt="2024-08-02T10:22:34.521" v="7254"/>
          <ac:spMkLst>
            <pc:docMk/>
            <pc:sldMk cId="3448754776" sldId="269"/>
            <ac:spMk id="42" creationId="{35504D7B-1E07-0F03-5DB7-E5054E5CA98B}"/>
          </ac:spMkLst>
        </pc:spChg>
        <pc:spChg chg="mod">
          <ac:chgData name="Wai T" userId="803fb5f0506a6e42" providerId="LiveId" clId="{222894FC-9D97-4FAB-ABFB-08828321DD90}" dt="2024-08-02T10:22:34.521" v="7254"/>
          <ac:spMkLst>
            <pc:docMk/>
            <pc:sldMk cId="3448754776" sldId="269"/>
            <ac:spMk id="43" creationId="{E4F74E6A-31CF-8E0E-D52D-BD03C1C25F0D}"/>
          </ac:spMkLst>
        </pc:spChg>
        <pc:spChg chg="mod">
          <ac:chgData name="Wai T" userId="803fb5f0506a6e42" providerId="LiveId" clId="{222894FC-9D97-4FAB-ABFB-08828321DD90}" dt="2024-08-02T10:22:34.521" v="7254"/>
          <ac:spMkLst>
            <pc:docMk/>
            <pc:sldMk cId="3448754776" sldId="269"/>
            <ac:spMk id="45" creationId="{5198B8B5-6C60-52ED-F9B4-A22FA808E034}"/>
          </ac:spMkLst>
        </pc:spChg>
        <pc:spChg chg="mod">
          <ac:chgData name="Wai T" userId="803fb5f0506a6e42" providerId="LiveId" clId="{222894FC-9D97-4FAB-ABFB-08828321DD90}" dt="2024-08-02T10:22:34.521" v="7254"/>
          <ac:spMkLst>
            <pc:docMk/>
            <pc:sldMk cId="3448754776" sldId="269"/>
            <ac:spMk id="48" creationId="{8FBCD8A4-6DC6-C07B-8E19-19AE3A88E065}"/>
          </ac:spMkLst>
        </pc:spChg>
        <pc:spChg chg="mod">
          <ac:chgData name="Wai T" userId="803fb5f0506a6e42" providerId="LiveId" clId="{222894FC-9D97-4FAB-ABFB-08828321DD90}" dt="2024-08-02T10:22:34.521" v="7254"/>
          <ac:spMkLst>
            <pc:docMk/>
            <pc:sldMk cId="3448754776" sldId="269"/>
            <ac:spMk id="49" creationId="{47690D6D-D59F-BCFB-F8F7-2D5170A59293}"/>
          </ac:spMkLst>
        </pc:spChg>
        <pc:spChg chg="mod">
          <ac:chgData name="Wai T" userId="803fb5f0506a6e42" providerId="LiveId" clId="{222894FC-9D97-4FAB-ABFB-08828321DD90}" dt="2024-08-02T10:22:34.521" v="7254"/>
          <ac:spMkLst>
            <pc:docMk/>
            <pc:sldMk cId="3448754776" sldId="269"/>
            <ac:spMk id="50" creationId="{FC3E7C20-7D70-630F-4A9B-D536BEDAF804}"/>
          </ac:spMkLst>
        </pc:spChg>
        <pc:spChg chg="mod">
          <ac:chgData name="Wai T" userId="803fb5f0506a6e42" providerId="LiveId" clId="{222894FC-9D97-4FAB-ABFB-08828321DD90}" dt="2024-08-02T10:22:34.521" v="7254"/>
          <ac:spMkLst>
            <pc:docMk/>
            <pc:sldMk cId="3448754776" sldId="269"/>
            <ac:spMk id="52" creationId="{A0A2E73E-B3E1-3B3A-4AC1-DDBBD8BB5332}"/>
          </ac:spMkLst>
        </pc:spChg>
        <pc:spChg chg="mod">
          <ac:chgData name="Wai T" userId="803fb5f0506a6e42" providerId="LiveId" clId="{222894FC-9D97-4FAB-ABFB-08828321DD90}" dt="2024-08-02T10:22:34.521" v="7254"/>
          <ac:spMkLst>
            <pc:docMk/>
            <pc:sldMk cId="3448754776" sldId="269"/>
            <ac:spMk id="59" creationId="{747E6772-F526-20F4-EA58-2E78F83A9CFD}"/>
          </ac:spMkLst>
        </pc:spChg>
        <pc:spChg chg="mod">
          <ac:chgData name="Wai T" userId="803fb5f0506a6e42" providerId="LiveId" clId="{222894FC-9D97-4FAB-ABFB-08828321DD90}" dt="2024-08-02T10:22:34.521" v="7254"/>
          <ac:spMkLst>
            <pc:docMk/>
            <pc:sldMk cId="3448754776" sldId="269"/>
            <ac:spMk id="60" creationId="{EB607F7C-513D-12FC-4C8B-EE8246893791}"/>
          </ac:spMkLst>
        </pc:spChg>
        <pc:spChg chg="mod">
          <ac:chgData name="Wai T" userId="803fb5f0506a6e42" providerId="LiveId" clId="{222894FC-9D97-4FAB-ABFB-08828321DD90}" dt="2024-08-02T10:22:34.521" v="7254"/>
          <ac:spMkLst>
            <pc:docMk/>
            <pc:sldMk cId="3448754776" sldId="269"/>
            <ac:spMk id="61" creationId="{326259A6-0D0F-37BF-C84A-159EF48976BA}"/>
          </ac:spMkLst>
        </pc:spChg>
        <pc:spChg chg="mod">
          <ac:chgData name="Wai T" userId="803fb5f0506a6e42" providerId="LiveId" clId="{222894FC-9D97-4FAB-ABFB-08828321DD90}" dt="2024-08-02T10:22:34.521" v="7254"/>
          <ac:spMkLst>
            <pc:docMk/>
            <pc:sldMk cId="3448754776" sldId="269"/>
            <ac:spMk id="63" creationId="{BC8B4B24-B28C-F1F4-11CE-DE55DE1A9A9F}"/>
          </ac:spMkLst>
        </pc:spChg>
        <pc:spChg chg="add mod">
          <ac:chgData name="Wai T" userId="803fb5f0506a6e42" providerId="LiveId" clId="{222894FC-9D97-4FAB-ABFB-08828321DD90}" dt="2024-08-02T10:24:42.149" v="7277" actId="1076"/>
          <ac:spMkLst>
            <pc:docMk/>
            <pc:sldMk cId="3448754776" sldId="269"/>
            <ac:spMk id="65" creationId="{0E3F4BC5-0444-7B2C-6C96-8F8A4B2D5FEA}"/>
          </ac:spMkLst>
        </pc:spChg>
        <pc:grpChg chg="add mod">
          <ac:chgData name="Wai T" userId="803fb5f0506a6e42" providerId="LiveId" clId="{222894FC-9D97-4FAB-ABFB-08828321DD90}" dt="2024-08-02T10:24:42.149" v="7277" actId="1076"/>
          <ac:grpSpMkLst>
            <pc:docMk/>
            <pc:sldMk cId="3448754776" sldId="269"/>
            <ac:grpSpMk id="37" creationId="{89AD4AB0-0AE8-C7AE-9EA6-9C85296BD847}"/>
          </ac:grpSpMkLst>
        </pc:grpChg>
        <pc:grpChg chg="add mod">
          <ac:chgData name="Wai T" userId="803fb5f0506a6e42" providerId="LiveId" clId="{222894FC-9D97-4FAB-ABFB-08828321DD90}" dt="2024-08-02T10:24:42.149" v="7277" actId="1076"/>
          <ac:grpSpMkLst>
            <pc:docMk/>
            <pc:sldMk cId="3448754776" sldId="269"/>
            <ac:grpSpMk id="39" creationId="{D1BA9162-7E67-2AF1-DD8A-BADE34895D6D}"/>
          </ac:grpSpMkLst>
        </pc:grpChg>
        <pc:grpChg chg="add mod">
          <ac:chgData name="Wai T" userId="803fb5f0506a6e42" providerId="LiveId" clId="{222894FC-9D97-4FAB-ABFB-08828321DD90}" dt="2024-08-02T10:24:42.149" v="7277" actId="1076"/>
          <ac:grpSpMkLst>
            <pc:docMk/>
            <pc:sldMk cId="3448754776" sldId="269"/>
            <ac:grpSpMk id="47" creationId="{464F2964-49FB-0521-DD29-EDAA52DF084A}"/>
          </ac:grpSpMkLst>
        </pc:grpChg>
        <pc:grpChg chg="add mod">
          <ac:chgData name="Wai T" userId="803fb5f0506a6e42" providerId="LiveId" clId="{222894FC-9D97-4FAB-ABFB-08828321DD90}" dt="2024-08-02T10:24:42.149" v="7277" actId="1076"/>
          <ac:grpSpMkLst>
            <pc:docMk/>
            <pc:sldMk cId="3448754776" sldId="269"/>
            <ac:grpSpMk id="58" creationId="{829E9D44-0455-8A1D-1722-FD83DB988BF9}"/>
          </ac:grpSpMkLst>
        </pc:grpChg>
        <pc:cxnChg chg="mod">
          <ac:chgData name="Wai T" userId="803fb5f0506a6e42" providerId="LiveId" clId="{222894FC-9D97-4FAB-ABFB-08828321DD90}" dt="2024-08-02T10:24:42.149" v="7277" actId="1076"/>
          <ac:cxnSpMkLst>
            <pc:docMk/>
            <pc:sldMk cId="3448754776" sldId="269"/>
            <ac:cxnSpMk id="11" creationId="{FF8529F2-1189-6E68-91E8-0C9B8CCC83C2}"/>
          </ac:cxnSpMkLst>
        </pc:cxnChg>
        <pc:cxnChg chg="mod">
          <ac:chgData name="Wai T" userId="803fb5f0506a6e42" providerId="LiveId" clId="{222894FC-9D97-4FAB-ABFB-08828321DD90}" dt="2024-08-02T10:24:42.149" v="7277" actId="1076"/>
          <ac:cxnSpMkLst>
            <pc:docMk/>
            <pc:sldMk cId="3448754776" sldId="269"/>
            <ac:cxnSpMk id="44" creationId="{6822F00D-BBBE-C40B-3854-262423172CA6}"/>
          </ac:cxnSpMkLst>
        </pc:cxnChg>
        <pc:cxnChg chg="mod">
          <ac:chgData name="Wai T" userId="803fb5f0506a6e42" providerId="LiveId" clId="{222894FC-9D97-4FAB-ABFB-08828321DD90}" dt="2024-08-02T10:22:34.521" v="7254"/>
          <ac:cxnSpMkLst>
            <pc:docMk/>
            <pc:sldMk cId="3448754776" sldId="269"/>
            <ac:cxnSpMk id="46" creationId="{9BB0A88D-62F7-69B6-4DF9-5DB2857437FF}"/>
          </ac:cxnSpMkLst>
        </pc:cxnChg>
        <pc:cxnChg chg="mod">
          <ac:chgData name="Wai T" userId="803fb5f0506a6e42" providerId="LiveId" clId="{222894FC-9D97-4FAB-ABFB-08828321DD90}" dt="2024-08-02T10:24:49.856" v="7278" actId="14100"/>
          <ac:cxnSpMkLst>
            <pc:docMk/>
            <pc:sldMk cId="3448754776" sldId="269"/>
            <ac:cxnSpMk id="51" creationId="{EF13619D-AD97-3D90-4FFC-5DE6F20BF091}"/>
          </ac:cxnSpMkLst>
        </pc:cxnChg>
        <pc:cxnChg chg="mod">
          <ac:chgData name="Wai T" userId="803fb5f0506a6e42" providerId="LiveId" clId="{222894FC-9D97-4FAB-ABFB-08828321DD90}" dt="2024-08-02T10:22:34.521" v="7254"/>
          <ac:cxnSpMkLst>
            <pc:docMk/>
            <pc:sldMk cId="3448754776" sldId="269"/>
            <ac:cxnSpMk id="53" creationId="{66FBD455-C999-2911-C1BD-95CA26F1DE06}"/>
          </ac:cxnSpMkLst>
        </pc:cxnChg>
        <pc:cxnChg chg="mod">
          <ac:chgData name="Wai T" userId="803fb5f0506a6e42" providerId="LiveId" clId="{222894FC-9D97-4FAB-ABFB-08828321DD90}" dt="2024-08-02T10:22:34.521" v="7254"/>
          <ac:cxnSpMkLst>
            <pc:docMk/>
            <pc:sldMk cId="3448754776" sldId="269"/>
            <ac:cxnSpMk id="62" creationId="{50A2949F-55CA-0F13-CB83-4C8D9FA66339}"/>
          </ac:cxnSpMkLst>
        </pc:cxnChg>
        <pc:cxnChg chg="mod">
          <ac:chgData name="Wai T" userId="803fb5f0506a6e42" providerId="LiveId" clId="{222894FC-9D97-4FAB-ABFB-08828321DD90}" dt="2024-08-02T10:24:42.149" v="7277" actId="1076"/>
          <ac:cxnSpMkLst>
            <pc:docMk/>
            <pc:sldMk cId="3448754776" sldId="269"/>
            <ac:cxnSpMk id="64" creationId="{12080A03-2904-4936-1F16-16AB78A430DF}"/>
          </ac:cxnSpMkLst>
        </pc:cxnChg>
      </pc:sldChg>
      <pc:sldChg chg="addSp delSp modSp add del mod">
        <pc:chgData name="Wai T" userId="803fb5f0506a6e42" providerId="LiveId" clId="{222894FC-9D97-4FAB-ABFB-08828321DD90}" dt="2024-08-02T13:02:23.654" v="11019" actId="47"/>
        <pc:sldMkLst>
          <pc:docMk/>
          <pc:sldMk cId="2245689261" sldId="270"/>
        </pc:sldMkLst>
        <pc:spChg chg="del">
          <ac:chgData name="Wai T" userId="803fb5f0506a6e42" providerId="LiveId" clId="{222894FC-9D97-4FAB-ABFB-08828321DD90}" dt="2024-08-02T10:22:18.506" v="7250" actId="478"/>
          <ac:spMkLst>
            <pc:docMk/>
            <pc:sldMk cId="2245689261" sldId="270"/>
            <ac:spMk id="2" creationId="{8CEFA327-80D3-4AD1-BD1A-A609A23C0EE3}"/>
          </ac:spMkLst>
        </pc:spChg>
        <pc:spChg chg="del">
          <ac:chgData name="Wai T" userId="803fb5f0506a6e42" providerId="LiveId" clId="{222894FC-9D97-4FAB-ABFB-08828321DD90}" dt="2024-08-02T10:22:20.676" v="7251" actId="478"/>
          <ac:spMkLst>
            <pc:docMk/>
            <pc:sldMk cId="2245689261" sldId="270"/>
            <ac:spMk id="3" creationId="{5960451B-E7C4-FB2B-191C-9A79A78E1E15}"/>
          </ac:spMkLst>
        </pc:spChg>
        <pc:spChg chg="mod topLvl">
          <ac:chgData name="Wai T" userId="803fb5f0506a6e42" providerId="LiveId" clId="{222894FC-9D97-4FAB-ABFB-08828321DD90}" dt="2024-08-02T10:20:02.567" v="7228" actId="164"/>
          <ac:spMkLst>
            <pc:docMk/>
            <pc:sldMk cId="2245689261" sldId="270"/>
            <ac:spMk id="4" creationId="{C8D21A41-74B8-73D6-4C19-21299903676D}"/>
          </ac:spMkLst>
        </pc:spChg>
        <pc:spChg chg="mod topLvl">
          <ac:chgData name="Wai T" userId="803fb5f0506a6e42" providerId="LiveId" clId="{222894FC-9D97-4FAB-ABFB-08828321DD90}" dt="2024-08-02T10:20:02.567" v="7228" actId="164"/>
          <ac:spMkLst>
            <pc:docMk/>
            <pc:sldMk cId="2245689261" sldId="270"/>
            <ac:spMk id="5" creationId="{8D041FF6-17B8-1AFC-91A2-EFF85CF8BB1D}"/>
          </ac:spMkLst>
        </pc:spChg>
        <pc:spChg chg="mod topLvl">
          <ac:chgData name="Wai T" userId="803fb5f0506a6e42" providerId="LiveId" clId="{222894FC-9D97-4FAB-ABFB-08828321DD90}" dt="2024-08-02T10:20:02.567" v="7228" actId="164"/>
          <ac:spMkLst>
            <pc:docMk/>
            <pc:sldMk cId="2245689261" sldId="270"/>
            <ac:spMk id="6" creationId="{F54C2814-E19F-3E4F-377A-EA124A29FA50}"/>
          </ac:spMkLst>
        </pc:spChg>
        <pc:spChg chg="add mod">
          <ac:chgData name="Wai T" userId="803fb5f0506a6e42" providerId="LiveId" clId="{222894FC-9D97-4FAB-ABFB-08828321DD90}" dt="2024-08-02T10:20:02.567" v="7228" actId="164"/>
          <ac:spMkLst>
            <pc:docMk/>
            <pc:sldMk cId="2245689261" sldId="270"/>
            <ac:spMk id="7" creationId="{31009AE3-0BA3-56FA-B2BB-DBAD581E67E9}"/>
          </ac:spMkLst>
        </pc:spChg>
        <pc:spChg chg="mod">
          <ac:chgData name="Wai T" userId="803fb5f0506a6e42" providerId="LiveId" clId="{222894FC-9D97-4FAB-ABFB-08828321DD90}" dt="2024-08-02T10:19:19.201" v="7215"/>
          <ac:spMkLst>
            <pc:docMk/>
            <pc:sldMk cId="2245689261" sldId="270"/>
            <ac:spMk id="13" creationId="{11974683-EDEE-BC5C-A1E7-71CE212491A5}"/>
          </ac:spMkLst>
        </pc:spChg>
        <pc:spChg chg="mod">
          <ac:chgData name="Wai T" userId="803fb5f0506a6e42" providerId="LiveId" clId="{222894FC-9D97-4FAB-ABFB-08828321DD90}" dt="2024-08-02T10:19:19.201" v="7215"/>
          <ac:spMkLst>
            <pc:docMk/>
            <pc:sldMk cId="2245689261" sldId="270"/>
            <ac:spMk id="20" creationId="{8B08C254-6BD2-2032-930B-7A927534E352}"/>
          </ac:spMkLst>
        </pc:spChg>
        <pc:spChg chg="mod">
          <ac:chgData name="Wai T" userId="803fb5f0506a6e42" providerId="LiveId" clId="{222894FC-9D97-4FAB-ABFB-08828321DD90}" dt="2024-08-02T10:19:19.201" v="7215"/>
          <ac:spMkLst>
            <pc:docMk/>
            <pc:sldMk cId="2245689261" sldId="270"/>
            <ac:spMk id="21" creationId="{A6E11D56-086A-DAAF-92C0-ED29086D5A8D}"/>
          </ac:spMkLst>
        </pc:spChg>
        <pc:spChg chg="mod">
          <ac:chgData name="Wai T" userId="803fb5f0506a6e42" providerId="LiveId" clId="{222894FC-9D97-4FAB-ABFB-08828321DD90}" dt="2024-08-02T10:19:26.123" v="7217"/>
          <ac:spMkLst>
            <pc:docMk/>
            <pc:sldMk cId="2245689261" sldId="270"/>
            <ac:spMk id="29" creationId="{8D463E23-2DF6-F5E2-6CDB-E0231FF62557}"/>
          </ac:spMkLst>
        </pc:spChg>
        <pc:spChg chg="del mod">
          <ac:chgData name="Wai T" userId="803fb5f0506a6e42" providerId="LiveId" clId="{222894FC-9D97-4FAB-ABFB-08828321DD90}" dt="2024-08-02T10:22:31.564" v="7253" actId="21"/>
          <ac:spMkLst>
            <pc:docMk/>
            <pc:sldMk cId="2245689261" sldId="270"/>
            <ac:spMk id="30" creationId="{8C43A928-9142-ED85-BB89-78E4B7F5F56E}"/>
          </ac:spMkLst>
        </pc:spChg>
        <pc:spChg chg="mod">
          <ac:chgData name="Wai T" userId="803fb5f0506a6e42" providerId="LiveId" clId="{222894FC-9D97-4FAB-ABFB-08828321DD90}" dt="2024-08-02T10:19:26.123" v="7217"/>
          <ac:spMkLst>
            <pc:docMk/>
            <pc:sldMk cId="2245689261" sldId="270"/>
            <ac:spMk id="31" creationId="{048EFBDD-486A-F8A6-3E90-AB06ECA1FB6B}"/>
          </ac:spMkLst>
        </pc:spChg>
        <pc:spChg chg="mod">
          <ac:chgData name="Wai T" userId="803fb5f0506a6e42" providerId="LiveId" clId="{222894FC-9D97-4FAB-ABFB-08828321DD90}" dt="2024-08-02T10:19:26.123" v="7217"/>
          <ac:spMkLst>
            <pc:docMk/>
            <pc:sldMk cId="2245689261" sldId="270"/>
            <ac:spMk id="32" creationId="{F63CA429-D4EA-DC97-0D85-871E415FE4F3}"/>
          </ac:spMkLst>
        </pc:spChg>
        <pc:spChg chg="del mod">
          <ac:chgData name="Wai T" userId="803fb5f0506a6e42" providerId="LiveId" clId="{222894FC-9D97-4FAB-ABFB-08828321DD90}" dt="2024-08-02T10:19:44.681" v="7223" actId="478"/>
          <ac:spMkLst>
            <pc:docMk/>
            <pc:sldMk cId="2245689261" sldId="270"/>
            <ac:spMk id="34" creationId="{BFC20A31-6884-C1FA-E460-5EF50CB18CF5}"/>
          </ac:spMkLst>
        </pc:spChg>
        <pc:spChg chg="del">
          <ac:chgData name="Wai T" userId="803fb5f0506a6e42" providerId="LiveId" clId="{222894FC-9D97-4FAB-ABFB-08828321DD90}" dt="2024-08-02T10:19:46.288" v="7224" actId="478"/>
          <ac:spMkLst>
            <pc:docMk/>
            <pc:sldMk cId="2245689261" sldId="270"/>
            <ac:spMk id="40" creationId="{A90121AA-7D2D-66D2-EBF9-8C9D559E924A}"/>
          </ac:spMkLst>
        </pc:spChg>
        <pc:spChg chg="mod">
          <ac:chgData name="Wai T" userId="803fb5f0506a6e42" providerId="LiveId" clId="{222894FC-9D97-4FAB-ABFB-08828321DD90}" dt="2024-08-02T10:20:06.065" v="7229"/>
          <ac:spMkLst>
            <pc:docMk/>
            <pc:sldMk cId="2245689261" sldId="270"/>
            <ac:spMk id="41" creationId="{A0CA8273-FC69-C0FD-F926-21CDF3A1BC2C}"/>
          </ac:spMkLst>
        </pc:spChg>
        <pc:spChg chg="mod">
          <ac:chgData name="Wai T" userId="803fb5f0506a6e42" providerId="LiveId" clId="{222894FC-9D97-4FAB-ABFB-08828321DD90}" dt="2024-08-02T10:20:06.065" v="7229"/>
          <ac:spMkLst>
            <pc:docMk/>
            <pc:sldMk cId="2245689261" sldId="270"/>
            <ac:spMk id="42" creationId="{35504D7B-1E07-0F03-5DB7-E5054E5CA98B}"/>
          </ac:spMkLst>
        </pc:spChg>
        <pc:spChg chg="mod">
          <ac:chgData name="Wai T" userId="803fb5f0506a6e42" providerId="LiveId" clId="{222894FC-9D97-4FAB-ABFB-08828321DD90}" dt="2024-08-02T10:20:06.065" v="7229"/>
          <ac:spMkLst>
            <pc:docMk/>
            <pc:sldMk cId="2245689261" sldId="270"/>
            <ac:spMk id="43" creationId="{E4F74E6A-31CF-8E0E-D52D-BD03C1C25F0D}"/>
          </ac:spMkLst>
        </pc:spChg>
        <pc:spChg chg="mod">
          <ac:chgData name="Wai T" userId="803fb5f0506a6e42" providerId="LiveId" clId="{222894FC-9D97-4FAB-ABFB-08828321DD90}" dt="2024-08-02T10:20:06.065" v="7229"/>
          <ac:spMkLst>
            <pc:docMk/>
            <pc:sldMk cId="2245689261" sldId="270"/>
            <ac:spMk id="45" creationId="{5198B8B5-6C60-52ED-F9B4-A22FA808E034}"/>
          </ac:spMkLst>
        </pc:spChg>
        <pc:spChg chg="mod">
          <ac:chgData name="Wai T" userId="803fb5f0506a6e42" providerId="LiveId" clId="{222894FC-9D97-4FAB-ABFB-08828321DD90}" dt="2024-08-02T10:20:14.343" v="7231"/>
          <ac:spMkLst>
            <pc:docMk/>
            <pc:sldMk cId="2245689261" sldId="270"/>
            <ac:spMk id="48" creationId="{8FBCD8A4-6DC6-C07B-8E19-19AE3A88E065}"/>
          </ac:spMkLst>
        </pc:spChg>
        <pc:spChg chg="mod">
          <ac:chgData name="Wai T" userId="803fb5f0506a6e42" providerId="LiveId" clId="{222894FC-9D97-4FAB-ABFB-08828321DD90}" dt="2024-08-02T10:20:14.343" v="7231"/>
          <ac:spMkLst>
            <pc:docMk/>
            <pc:sldMk cId="2245689261" sldId="270"/>
            <ac:spMk id="49" creationId="{47690D6D-D59F-BCFB-F8F7-2D5170A59293}"/>
          </ac:spMkLst>
        </pc:spChg>
        <pc:spChg chg="mod">
          <ac:chgData name="Wai T" userId="803fb5f0506a6e42" providerId="LiveId" clId="{222894FC-9D97-4FAB-ABFB-08828321DD90}" dt="2024-08-02T10:20:14.343" v="7231"/>
          <ac:spMkLst>
            <pc:docMk/>
            <pc:sldMk cId="2245689261" sldId="270"/>
            <ac:spMk id="50" creationId="{FC3E7C20-7D70-630F-4A9B-D536BEDAF804}"/>
          </ac:spMkLst>
        </pc:spChg>
        <pc:spChg chg="mod">
          <ac:chgData name="Wai T" userId="803fb5f0506a6e42" providerId="LiveId" clId="{222894FC-9D97-4FAB-ABFB-08828321DD90}" dt="2024-08-02T10:20:14.343" v="7231"/>
          <ac:spMkLst>
            <pc:docMk/>
            <pc:sldMk cId="2245689261" sldId="270"/>
            <ac:spMk id="52" creationId="{A0A2E73E-B3E1-3B3A-4AC1-DDBBD8BB5332}"/>
          </ac:spMkLst>
        </pc:spChg>
        <pc:spChg chg="mod">
          <ac:chgData name="Wai T" userId="803fb5f0506a6e42" providerId="LiveId" clId="{222894FC-9D97-4FAB-ABFB-08828321DD90}" dt="2024-08-02T10:21:11.899" v="7240"/>
          <ac:spMkLst>
            <pc:docMk/>
            <pc:sldMk cId="2245689261" sldId="270"/>
            <ac:spMk id="59" creationId="{747E6772-F526-20F4-EA58-2E78F83A9CFD}"/>
          </ac:spMkLst>
        </pc:spChg>
        <pc:spChg chg="mod">
          <ac:chgData name="Wai T" userId="803fb5f0506a6e42" providerId="LiveId" clId="{222894FC-9D97-4FAB-ABFB-08828321DD90}" dt="2024-08-02T10:21:11.899" v="7240"/>
          <ac:spMkLst>
            <pc:docMk/>
            <pc:sldMk cId="2245689261" sldId="270"/>
            <ac:spMk id="60" creationId="{EB607F7C-513D-12FC-4C8B-EE8246893791}"/>
          </ac:spMkLst>
        </pc:spChg>
        <pc:spChg chg="mod">
          <ac:chgData name="Wai T" userId="803fb5f0506a6e42" providerId="LiveId" clId="{222894FC-9D97-4FAB-ABFB-08828321DD90}" dt="2024-08-02T10:21:11.899" v="7240"/>
          <ac:spMkLst>
            <pc:docMk/>
            <pc:sldMk cId="2245689261" sldId="270"/>
            <ac:spMk id="61" creationId="{326259A6-0D0F-37BF-C84A-159EF48976BA}"/>
          </ac:spMkLst>
        </pc:spChg>
        <pc:spChg chg="mod">
          <ac:chgData name="Wai T" userId="803fb5f0506a6e42" providerId="LiveId" clId="{222894FC-9D97-4FAB-ABFB-08828321DD90}" dt="2024-08-02T10:21:11.899" v="7240"/>
          <ac:spMkLst>
            <pc:docMk/>
            <pc:sldMk cId="2245689261" sldId="270"/>
            <ac:spMk id="63" creationId="{BC8B4B24-B28C-F1F4-11CE-DE55DE1A9A9F}"/>
          </ac:spMkLst>
        </pc:spChg>
        <pc:spChg chg="add del mod">
          <ac:chgData name="Wai T" userId="803fb5f0506a6e42" providerId="LiveId" clId="{222894FC-9D97-4FAB-ABFB-08828321DD90}" dt="2024-08-02T10:22:31.564" v="7253" actId="21"/>
          <ac:spMkLst>
            <pc:docMk/>
            <pc:sldMk cId="2245689261" sldId="270"/>
            <ac:spMk id="65" creationId="{0E3F4BC5-0444-7B2C-6C96-8F8A4B2D5FEA}"/>
          </ac:spMkLst>
        </pc:spChg>
        <pc:spChg chg="add mod">
          <ac:chgData name="Wai T" userId="803fb5f0506a6e42" providerId="LiveId" clId="{222894FC-9D97-4FAB-ABFB-08828321DD90}" dt="2024-08-02T10:22:18.506" v="7250" actId="478"/>
          <ac:spMkLst>
            <pc:docMk/>
            <pc:sldMk cId="2245689261" sldId="270"/>
            <ac:spMk id="69" creationId="{B52E4DE2-BFBA-E587-3B47-68F20E166428}"/>
          </ac:spMkLst>
        </pc:spChg>
        <pc:spChg chg="add del mod">
          <ac:chgData name="Wai T" userId="803fb5f0506a6e42" providerId="LiveId" clId="{222894FC-9D97-4FAB-ABFB-08828321DD90}" dt="2024-08-02T10:22:27.426" v="7252" actId="478"/>
          <ac:spMkLst>
            <pc:docMk/>
            <pc:sldMk cId="2245689261" sldId="270"/>
            <ac:spMk id="71" creationId="{E54EA16D-304D-BED9-9C20-3D17D89DA738}"/>
          </ac:spMkLst>
        </pc:spChg>
        <pc:grpChg chg="add del mod">
          <ac:chgData name="Wai T" userId="803fb5f0506a6e42" providerId="LiveId" clId="{222894FC-9D97-4FAB-ABFB-08828321DD90}" dt="2024-08-02T10:19:38.104" v="7220" actId="478"/>
          <ac:grpSpMkLst>
            <pc:docMk/>
            <pc:sldMk cId="2245689261" sldId="270"/>
            <ac:grpSpMk id="12" creationId="{F6916712-FBBD-4506-5FD3-7EF26BAD476F}"/>
          </ac:grpSpMkLst>
        </pc:grpChg>
        <pc:grpChg chg="del mod">
          <ac:chgData name="Wai T" userId="803fb5f0506a6e42" providerId="LiveId" clId="{222894FC-9D97-4FAB-ABFB-08828321DD90}" dt="2024-08-02T10:19:54.730" v="7227" actId="165"/>
          <ac:grpSpMkLst>
            <pc:docMk/>
            <pc:sldMk cId="2245689261" sldId="270"/>
            <ac:grpSpMk id="14" creationId="{527CF5BF-0989-8C01-DFA0-91748617D2EE}"/>
          </ac:grpSpMkLst>
        </pc:grpChg>
        <pc:grpChg chg="del">
          <ac:chgData name="Wai T" userId="803fb5f0506a6e42" providerId="LiveId" clId="{222894FC-9D97-4FAB-ABFB-08828321DD90}" dt="2024-08-02T10:18:54.534" v="7210" actId="478"/>
          <ac:grpSpMkLst>
            <pc:docMk/>
            <pc:sldMk cId="2245689261" sldId="270"/>
            <ac:grpSpMk id="15" creationId="{99F5D8D3-8808-9B73-7909-D4D1297D7354}"/>
          </ac:grpSpMkLst>
        </pc:grpChg>
        <pc:grpChg chg="del">
          <ac:chgData name="Wai T" userId="803fb5f0506a6e42" providerId="LiveId" clId="{222894FC-9D97-4FAB-ABFB-08828321DD90}" dt="2024-08-02T10:18:55.861" v="7211" actId="478"/>
          <ac:grpSpMkLst>
            <pc:docMk/>
            <pc:sldMk cId="2245689261" sldId="270"/>
            <ac:grpSpMk id="23" creationId="{34825148-5B37-8DF2-8A3F-6D7657F654DF}"/>
          </ac:grpSpMkLst>
        </pc:grpChg>
        <pc:grpChg chg="add del mod">
          <ac:chgData name="Wai T" userId="803fb5f0506a6e42" providerId="LiveId" clId="{222894FC-9D97-4FAB-ABFB-08828321DD90}" dt="2024-08-02T10:19:39.354" v="7221" actId="478"/>
          <ac:grpSpMkLst>
            <pc:docMk/>
            <pc:sldMk cId="2245689261" sldId="270"/>
            <ac:grpSpMk id="28" creationId="{126A3C51-6847-D71D-3772-89E4AB4014F8}"/>
          </ac:grpSpMkLst>
        </pc:grpChg>
        <pc:grpChg chg="add del mod">
          <ac:chgData name="Wai T" userId="803fb5f0506a6e42" providerId="LiveId" clId="{222894FC-9D97-4FAB-ABFB-08828321DD90}" dt="2024-08-02T10:22:31.564" v="7253" actId="21"/>
          <ac:grpSpMkLst>
            <pc:docMk/>
            <pc:sldMk cId="2245689261" sldId="270"/>
            <ac:grpSpMk id="37" creationId="{89AD4AB0-0AE8-C7AE-9EA6-9C85296BD847}"/>
          </ac:grpSpMkLst>
        </pc:grpChg>
        <pc:grpChg chg="add del mod">
          <ac:chgData name="Wai T" userId="803fb5f0506a6e42" providerId="LiveId" clId="{222894FC-9D97-4FAB-ABFB-08828321DD90}" dt="2024-08-02T10:22:31.564" v="7253" actId="21"/>
          <ac:grpSpMkLst>
            <pc:docMk/>
            <pc:sldMk cId="2245689261" sldId="270"/>
            <ac:grpSpMk id="39" creationId="{D1BA9162-7E67-2AF1-DD8A-BADE34895D6D}"/>
          </ac:grpSpMkLst>
        </pc:grpChg>
        <pc:grpChg chg="add del mod">
          <ac:chgData name="Wai T" userId="803fb5f0506a6e42" providerId="LiveId" clId="{222894FC-9D97-4FAB-ABFB-08828321DD90}" dt="2024-08-02T10:22:31.564" v="7253" actId="21"/>
          <ac:grpSpMkLst>
            <pc:docMk/>
            <pc:sldMk cId="2245689261" sldId="270"/>
            <ac:grpSpMk id="47" creationId="{464F2964-49FB-0521-DD29-EDAA52DF084A}"/>
          </ac:grpSpMkLst>
        </pc:grpChg>
        <pc:grpChg chg="add del mod">
          <ac:chgData name="Wai T" userId="803fb5f0506a6e42" providerId="LiveId" clId="{222894FC-9D97-4FAB-ABFB-08828321DD90}" dt="2024-08-02T10:22:31.564" v="7253" actId="21"/>
          <ac:grpSpMkLst>
            <pc:docMk/>
            <pc:sldMk cId="2245689261" sldId="270"/>
            <ac:grpSpMk id="58" creationId="{829E9D44-0455-8A1D-1722-FD83DB988BF9}"/>
          </ac:grpSpMkLst>
        </pc:grpChg>
        <pc:cxnChg chg="add del mod">
          <ac:chgData name="Wai T" userId="803fb5f0506a6e42" providerId="LiveId" clId="{222894FC-9D97-4FAB-ABFB-08828321DD90}" dt="2024-08-02T10:22:08.459" v="7249" actId="478"/>
          <ac:cxnSpMkLst>
            <pc:docMk/>
            <pc:sldMk cId="2245689261" sldId="270"/>
            <ac:cxnSpMk id="8" creationId="{7109040C-FDA6-6DB4-F236-807157A14785}"/>
          </ac:cxnSpMkLst>
        </pc:cxnChg>
        <pc:cxnChg chg="mod topLvl">
          <ac:chgData name="Wai T" userId="803fb5f0506a6e42" providerId="LiveId" clId="{222894FC-9D97-4FAB-ABFB-08828321DD90}" dt="2024-08-02T10:22:31.564" v="7253" actId="21"/>
          <ac:cxnSpMkLst>
            <pc:docMk/>
            <pc:sldMk cId="2245689261" sldId="270"/>
            <ac:cxnSpMk id="11" creationId="{FF8529F2-1189-6E68-91E8-0C9B8CCC83C2}"/>
          </ac:cxnSpMkLst>
        </pc:cxnChg>
        <pc:cxnChg chg="mod">
          <ac:chgData name="Wai T" userId="803fb5f0506a6e42" providerId="LiveId" clId="{222894FC-9D97-4FAB-ABFB-08828321DD90}" dt="2024-08-02T10:18:54.534" v="7210" actId="478"/>
          <ac:cxnSpMkLst>
            <pc:docMk/>
            <pc:sldMk cId="2245689261" sldId="270"/>
            <ac:cxnSpMk id="19" creationId="{E36AA575-507F-290A-3B66-96BB06A2710B}"/>
          </ac:cxnSpMkLst>
        </pc:cxnChg>
        <pc:cxnChg chg="mod">
          <ac:chgData name="Wai T" userId="803fb5f0506a6e42" providerId="LiveId" clId="{222894FC-9D97-4FAB-ABFB-08828321DD90}" dt="2024-08-02T10:19:38.104" v="7220" actId="478"/>
          <ac:cxnSpMkLst>
            <pc:docMk/>
            <pc:sldMk cId="2245689261" sldId="270"/>
            <ac:cxnSpMk id="22" creationId="{6EB174B1-B768-BF6E-F7D0-225138A8F826}"/>
          </ac:cxnSpMkLst>
        </pc:cxnChg>
        <pc:cxnChg chg="mod">
          <ac:chgData name="Wai T" userId="803fb5f0506a6e42" providerId="LiveId" clId="{222894FC-9D97-4FAB-ABFB-08828321DD90}" dt="2024-08-02T10:18:55.861" v="7211" actId="478"/>
          <ac:cxnSpMkLst>
            <pc:docMk/>
            <pc:sldMk cId="2245689261" sldId="270"/>
            <ac:cxnSpMk id="27" creationId="{2609B186-CFEA-98D9-7508-1A91AFCF4844}"/>
          </ac:cxnSpMkLst>
        </pc:cxnChg>
        <pc:cxnChg chg="mod">
          <ac:chgData name="Wai T" userId="803fb5f0506a6e42" providerId="LiveId" clId="{222894FC-9D97-4FAB-ABFB-08828321DD90}" dt="2024-08-02T10:19:39.354" v="7221" actId="478"/>
          <ac:cxnSpMkLst>
            <pc:docMk/>
            <pc:sldMk cId="2245689261" sldId="270"/>
            <ac:cxnSpMk id="33" creationId="{810D847E-35C7-8663-DC3B-38D064002E60}"/>
          </ac:cxnSpMkLst>
        </pc:cxnChg>
        <pc:cxnChg chg="del mod">
          <ac:chgData name="Wai T" userId="803fb5f0506a6e42" providerId="LiveId" clId="{222894FC-9D97-4FAB-ABFB-08828321DD90}" dt="2024-08-02T10:19:48.226" v="7226" actId="478"/>
          <ac:cxnSpMkLst>
            <pc:docMk/>
            <pc:sldMk cId="2245689261" sldId="270"/>
            <ac:cxnSpMk id="36" creationId="{B9A24445-742B-AC06-833E-D7D5088D6915}"/>
          </ac:cxnSpMkLst>
        </pc:cxnChg>
        <pc:cxnChg chg="del mod">
          <ac:chgData name="Wai T" userId="803fb5f0506a6e42" providerId="LiveId" clId="{222894FC-9D97-4FAB-ABFB-08828321DD90}" dt="2024-08-02T10:19:47.304" v="7225" actId="478"/>
          <ac:cxnSpMkLst>
            <pc:docMk/>
            <pc:sldMk cId="2245689261" sldId="270"/>
            <ac:cxnSpMk id="38" creationId="{919AA5E0-59D3-E480-C51E-286808DD9CA7}"/>
          </ac:cxnSpMkLst>
        </pc:cxnChg>
        <pc:cxnChg chg="mod">
          <ac:chgData name="Wai T" userId="803fb5f0506a6e42" providerId="LiveId" clId="{222894FC-9D97-4FAB-ABFB-08828321DD90}" dt="2024-08-02T10:22:31.564" v="7253" actId="21"/>
          <ac:cxnSpMkLst>
            <pc:docMk/>
            <pc:sldMk cId="2245689261" sldId="270"/>
            <ac:cxnSpMk id="44" creationId="{6822F00D-BBBE-C40B-3854-262423172CA6}"/>
          </ac:cxnSpMkLst>
        </pc:cxnChg>
        <pc:cxnChg chg="mod">
          <ac:chgData name="Wai T" userId="803fb5f0506a6e42" providerId="LiveId" clId="{222894FC-9D97-4FAB-ABFB-08828321DD90}" dt="2024-08-02T10:22:31.564" v="7253" actId="21"/>
          <ac:cxnSpMkLst>
            <pc:docMk/>
            <pc:sldMk cId="2245689261" sldId="270"/>
            <ac:cxnSpMk id="46" creationId="{9BB0A88D-62F7-69B6-4DF9-5DB2857437FF}"/>
          </ac:cxnSpMkLst>
        </pc:cxnChg>
        <pc:cxnChg chg="mod">
          <ac:chgData name="Wai T" userId="803fb5f0506a6e42" providerId="LiveId" clId="{222894FC-9D97-4FAB-ABFB-08828321DD90}" dt="2024-08-02T10:22:31.564" v="7253" actId="21"/>
          <ac:cxnSpMkLst>
            <pc:docMk/>
            <pc:sldMk cId="2245689261" sldId="270"/>
            <ac:cxnSpMk id="51" creationId="{EF13619D-AD97-3D90-4FFC-5DE6F20BF091}"/>
          </ac:cxnSpMkLst>
        </pc:cxnChg>
        <pc:cxnChg chg="mod">
          <ac:chgData name="Wai T" userId="803fb5f0506a6e42" providerId="LiveId" clId="{222894FC-9D97-4FAB-ABFB-08828321DD90}" dt="2024-08-02T10:22:31.564" v="7253" actId="21"/>
          <ac:cxnSpMkLst>
            <pc:docMk/>
            <pc:sldMk cId="2245689261" sldId="270"/>
            <ac:cxnSpMk id="53" creationId="{66FBD455-C999-2911-C1BD-95CA26F1DE06}"/>
          </ac:cxnSpMkLst>
        </pc:cxnChg>
        <pc:cxnChg chg="mod">
          <ac:chgData name="Wai T" userId="803fb5f0506a6e42" providerId="LiveId" clId="{222894FC-9D97-4FAB-ABFB-08828321DD90}" dt="2024-08-02T10:22:31.564" v="7253" actId="21"/>
          <ac:cxnSpMkLst>
            <pc:docMk/>
            <pc:sldMk cId="2245689261" sldId="270"/>
            <ac:cxnSpMk id="62" creationId="{50A2949F-55CA-0F13-CB83-4C8D9FA66339}"/>
          </ac:cxnSpMkLst>
        </pc:cxnChg>
        <pc:cxnChg chg="mod">
          <ac:chgData name="Wai T" userId="803fb5f0506a6e42" providerId="LiveId" clId="{222894FC-9D97-4FAB-ABFB-08828321DD90}" dt="2024-08-02T10:22:31.564" v="7253" actId="21"/>
          <ac:cxnSpMkLst>
            <pc:docMk/>
            <pc:sldMk cId="2245689261" sldId="270"/>
            <ac:cxnSpMk id="64" creationId="{12080A03-2904-4936-1F16-16AB78A430DF}"/>
          </ac:cxnSpMkLst>
        </pc:cxnChg>
      </pc:sldChg>
      <pc:sldChg chg="addSp delSp modSp add mod">
        <pc:chgData name="Wai T" userId="803fb5f0506a6e42" providerId="LiveId" clId="{222894FC-9D97-4FAB-ABFB-08828321DD90}" dt="2024-08-05T09:45:27.130" v="17786" actId="207"/>
        <pc:sldMkLst>
          <pc:docMk/>
          <pc:sldMk cId="1848071319" sldId="271"/>
        </pc:sldMkLst>
        <pc:spChg chg="mod">
          <ac:chgData name="Wai T" userId="803fb5f0506a6e42" providerId="LiveId" clId="{222894FC-9D97-4FAB-ABFB-08828321DD90}" dt="2024-08-05T09:45:06.924" v="17784" actId="207"/>
          <ac:spMkLst>
            <pc:docMk/>
            <pc:sldMk cId="1848071319" sldId="271"/>
            <ac:spMk id="2" creationId="{BC746FA8-A591-7FA5-6980-4527CADD7925}"/>
          </ac:spMkLst>
        </pc:spChg>
        <pc:spChg chg="mod">
          <ac:chgData name="Wai T" userId="803fb5f0506a6e42" providerId="LiveId" clId="{222894FC-9D97-4FAB-ABFB-08828321DD90}" dt="2024-08-05T09:45:16.387" v="17785" actId="207"/>
          <ac:spMkLst>
            <pc:docMk/>
            <pc:sldMk cId="1848071319" sldId="271"/>
            <ac:spMk id="3" creationId="{E53677CA-5871-4D29-60F5-83F0E0023185}"/>
          </ac:spMkLst>
        </pc:spChg>
        <pc:spChg chg="mod">
          <ac:chgData name="Wai T" userId="803fb5f0506a6e42" providerId="LiveId" clId="{222894FC-9D97-4FAB-ABFB-08828321DD90}" dt="2024-08-02T10:37:04.119" v="7373"/>
          <ac:spMkLst>
            <pc:docMk/>
            <pc:sldMk cId="1848071319" sldId="271"/>
            <ac:spMk id="9" creationId="{DF831400-DFBC-9B98-6363-0824F404E3AE}"/>
          </ac:spMkLst>
        </pc:spChg>
        <pc:spChg chg="mod">
          <ac:chgData name="Wai T" userId="803fb5f0506a6e42" providerId="LiveId" clId="{222894FC-9D97-4FAB-ABFB-08828321DD90}" dt="2024-08-02T10:37:04.119" v="7373"/>
          <ac:spMkLst>
            <pc:docMk/>
            <pc:sldMk cId="1848071319" sldId="271"/>
            <ac:spMk id="10" creationId="{B62FB8B9-9D38-62AF-0E44-28D12B94ADA4}"/>
          </ac:spMkLst>
        </pc:spChg>
        <pc:spChg chg="del">
          <ac:chgData name="Wai T" userId="803fb5f0506a6e42" providerId="LiveId" clId="{222894FC-9D97-4FAB-ABFB-08828321DD90}" dt="2024-08-02T10:37:21.130" v="7375" actId="478"/>
          <ac:spMkLst>
            <pc:docMk/>
            <pc:sldMk cId="1848071319" sldId="271"/>
            <ac:spMk id="12" creationId="{0CB33493-D956-6B23-EDE3-CD73F24A0F0D}"/>
          </ac:spMkLst>
        </pc:spChg>
        <pc:spChg chg="mod">
          <ac:chgData name="Wai T" userId="803fb5f0506a6e42" providerId="LiveId" clId="{222894FC-9D97-4FAB-ABFB-08828321DD90}" dt="2024-08-02T10:37:04.119" v="7373"/>
          <ac:spMkLst>
            <pc:docMk/>
            <pc:sldMk cId="1848071319" sldId="271"/>
            <ac:spMk id="13" creationId="{FB6F9DD9-55D6-D342-0E10-600083E1F86F}"/>
          </ac:spMkLst>
        </pc:spChg>
        <pc:spChg chg="mod">
          <ac:chgData name="Wai T" userId="803fb5f0506a6e42" providerId="LiveId" clId="{222894FC-9D97-4FAB-ABFB-08828321DD90}" dt="2024-08-02T10:37:04.119" v="7373"/>
          <ac:spMkLst>
            <pc:docMk/>
            <pc:sldMk cId="1848071319" sldId="271"/>
            <ac:spMk id="16" creationId="{5CD7267E-31AA-74BF-E0BF-5E057479BE92}"/>
          </ac:spMkLst>
        </pc:spChg>
        <pc:spChg chg="mod">
          <ac:chgData name="Wai T" userId="803fb5f0506a6e42" providerId="LiveId" clId="{222894FC-9D97-4FAB-ABFB-08828321DD90}" dt="2024-08-02T10:37:04.119" v="7373"/>
          <ac:spMkLst>
            <pc:docMk/>
            <pc:sldMk cId="1848071319" sldId="271"/>
            <ac:spMk id="17" creationId="{6D1D010C-BB21-31B2-670D-DA83B31AB6EF}"/>
          </ac:spMkLst>
        </pc:spChg>
        <pc:spChg chg="mod">
          <ac:chgData name="Wai T" userId="803fb5f0506a6e42" providerId="LiveId" clId="{222894FC-9D97-4FAB-ABFB-08828321DD90}" dt="2024-08-02T10:37:04.119" v="7373"/>
          <ac:spMkLst>
            <pc:docMk/>
            <pc:sldMk cId="1848071319" sldId="271"/>
            <ac:spMk id="18" creationId="{AE70BEFA-A5D9-7B28-BF55-19835776BB2E}"/>
          </ac:spMkLst>
        </pc:spChg>
        <pc:spChg chg="mod">
          <ac:chgData name="Wai T" userId="803fb5f0506a6e42" providerId="LiveId" clId="{222894FC-9D97-4FAB-ABFB-08828321DD90}" dt="2024-08-02T10:37:04.119" v="7373"/>
          <ac:spMkLst>
            <pc:docMk/>
            <pc:sldMk cId="1848071319" sldId="271"/>
            <ac:spMk id="21" creationId="{1FBEB48E-169B-D631-3080-4BE09646AC81}"/>
          </ac:spMkLst>
        </pc:spChg>
        <pc:spChg chg="mod">
          <ac:chgData name="Wai T" userId="803fb5f0506a6e42" providerId="LiveId" clId="{222894FC-9D97-4FAB-ABFB-08828321DD90}" dt="2024-08-02T10:37:04.119" v="7373"/>
          <ac:spMkLst>
            <pc:docMk/>
            <pc:sldMk cId="1848071319" sldId="271"/>
            <ac:spMk id="22" creationId="{B2F4CEFC-8B9A-D594-EA25-620086370278}"/>
          </ac:spMkLst>
        </pc:spChg>
        <pc:spChg chg="mod">
          <ac:chgData name="Wai T" userId="803fb5f0506a6e42" providerId="LiveId" clId="{222894FC-9D97-4FAB-ABFB-08828321DD90}" dt="2024-08-02T10:37:04.119" v="7373"/>
          <ac:spMkLst>
            <pc:docMk/>
            <pc:sldMk cId="1848071319" sldId="271"/>
            <ac:spMk id="23" creationId="{0846AC90-20F5-4612-CCE8-622620C49349}"/>
          </ac:spMkLst>
        </pc:spChg>
        <pc:spChg chg="add mod">
          <ac:chgData name="Wai T" userId="803fb5f0506a6e42" providerId="LiveId" clId="{222894FC-9D97-4FAB-ABFB-08828321DD90}" dt="2024-08-02T10:37:04.119" v="7373"/>
          <ac:spMkLst>
            <pc:docMk/>
            <pc:sldMk cId="1848071319" sldId="271"/>
            <ac:spMk id="25" creationId="{A8D55DB2-9788-3092-FFD4-0E23399ABF7A}"/>
          </ac:spMkLst>
        </pc:spChg>
        <pc:spChg chg="mod">
          <ac:chgData name="Wai T" userId="803fb5f0506a6e42" providerId="LiveId" clId="{222894FC-9D97-4FAB-ABFB-08828321DD90}" dt="2024-08-02T10:37:22.271" v="7376"/>
          <ac:spMkLst>
            <pc:docMk/>
            <pc:sldMk cId="1848071319" sldId="271"/>
            <ac:spMk id="29" creationId="{5055A1D0-2A5D-0F95-0622-0C154033D521}"/>
          </ac:spMkLst>
        </pc:spChg>
        <pc:spChg chg="del">
          <ac:chgData name="Wai T" userId="803fb5f0506a6e42" providerId="LiveId" clId="{222894FC-9D97-4FAB-ABFB-08828321DD90}" dt="2024-08-02T10:37:21.130" v="7375" actId="478"/>
          <ac:spMkLst>
            <pc:docMk/>
            <pc:sldMk cId="1848071319" sldId="271"/>
            <ac:spMk id="30" creationId="{8C43A928-9142-ED85-BB89-78E4B7F5F56E}"/>
          </ac:spMkLst>
        </pc:spChg>
        <pc:spChg chg="mod">
          <ac:chgData name="Wai T" userId="803fb5f0506a6e42" providerId="LiveId" clId="{222894FC-9D97-4FAB-ABFB-08828321DD90}" dt="2024-08-02T10:37:22.271" v="7376"/>
          <ac:spMkLst>
            <pc:docMk/>
            <pc:sldMk cId="1848071319" sldId="271"/>
            <ac:spMk id="31" creationId="{60315B9F-12F4-EFB7-25D8-B292E2A64B34}"/>
          </ac:spMkLst>
        </pc:spChg>
        <pc:spChg chg="mod">
          <ac:chgData name="Wai T" userId="803fb5f0506a6e42" providerId="LiveId" clId="{222894FC-9D97-4FAB-ABFB-08828321DD90}" dt="2024-08-02T10:37:22.271" v="7376"/>
          <ac:spMkLst>
            <pc:docMk/>
            <pc:sldMk cId="1848071319" sldId="271"/>
            <ac:spMk id="32" creationId="{CC6A62A3-6C43-2175-2708-08A43B879B98}"/>
          </ac:spMkLst>
        </pc:spChg>
        <pc:spChg chg="mod">
          <ac:chgData name="Wai T" userId="803fb5f0506a6e42" providerId="LiveId" clId="{222894FC-9D97-4FAB-ABFB-08828321DD90}" dt="2024-08-02T10:37:22.271" v="7376"/>
          <ac:spMkLst>
            <pc:docMk/>
            <pc:sldMk cId="1848071319" sldId="271"/>
            <ac:spMk id="35" creationId="{A67E4C01-D989-D895-77BB-BF9F55BA7CFA}"/>
          </ac:spMkLst>
        </pc:spChg>
        <pc:spChg chg="mod">
          <ac:chgData name="Wai T" userId="803fb5f0506a6e42" providerId="LiveId" clId="{222894FC-9D97-4FAB-ABFB-08828321DD90}" dt="2024-08-02T10:37:22.271" v="7376"/>
          <ac:spMkLst>
            <pc:docMk/>
            <pc:sldMk cId="1848071319" sldId="271"/>
            <ac:spMk id="36" creationId="{C54F22AD-AA82-6D4C-7F1A-98E90F54DAB0}"/>
          </ac:spMkLst>
        </pc:spChg>
        <pc:spChg chg="mod">
          <ac:chgData name="Wai T" userId="803fb5f0506a6e42" providerId="LiveId" clId="{222894FC-9D97-4FAB-ABFB-08828321DD90}" dt="2024-08-02T10:37:22.271" v="7376"/>
          <ac:spMkLst>
            <pc:docMk/>
            <pc:sldMk cId="1848071319" sldId="271"/>
            <ac:spMk id="38" creationId="{2D787881-ACFE-7A3D-EAE1-22FABCE84BA9}"/>
          </ac:spMkLst>
        </pc:spChg>
        <pc:spChg chg="mod">
          <ac:chgData name="Wai T" userId="803fb5f0506a6e42" providerId="LiveId" clId="{222894FC-9D97-4FAB-ABFB-08828321DD90}" dt="2024-08-02T10:37:22.271" v="7376"/>
          <ac:spMkLst>
            <pc:docMk/>
            <pc:sldMk cId="1848071319" sldId="271"/>
            <ac:spMk id="55" creationId="{6C4CC938-E1DA-3C69-0363-B1DE4C3D9ACA}"/>
          </ac:spMkLst>
        </pc:spChg>
        <pc:spChg chg="mod">
          <ac:chgData name="Wai T" userId="803fb5f0506a6e42" providerId="LiveId" clId="{222894FC-9D97-4FAB-ABFB-08828321DD90}" dt="2024-08-02T10:37:22.271" v="7376"/>
          <ac:spMkLst>
            <pc:docMk/>
            <pc:sldMk cId="1848071319" sldId="271"/>
            <ac:spMk id="56" creationId="{3E90ABB8-BCEF-70A0-E74C-27FD7CE93EBF}"/>
          </ac:spMkLst>
        </pc:spChg>
        <pc:spChg chg="mod">
          <ac:chgData name="Wai T" userId="803fb5f0506a6e42" providerId="LiveId" clId="{222894FC-9D97-4FAB-ABFB-08828321DD90}" dt="2024-08-02T10:37:22.271" v="7376"/>
          <ac:spMkLst>
            <pc:docMk/>
            <pc:sldMk cId="1848071319" sldId="271"/>
            <ac:spMk id="57" creationId="{AFB19E46-7084-58EE-7D54-1B6D337E1D3F}"/>
          </ac:spMkLst>
        </pc:spChg>
        <pc:spChg chg="del">
          <ac:chgData name="Wai T" userId="803fb5f0506a6e42" providerId="LiveId" clId="{222894FC-9D97-4FAB-ABFB-08828321DD90}" dt="2024-08-02T10:37:21.130" v="7375" actId="478"/>
          <ac:spMkLst>
            <pc:docMk/>
            <pc:sldMk cId="1848071319" sldId="271"/>
            <ac:spMk id="65" creationId="{0E3F4BC5-0444-7B2C-6C96-8F8A4B2D5FEA}"/>
          </ac:spMkLst>
        </pc:spChg>
        <pc:spChg chg="add del mod">
          <ac:chgData name="Wai T" userId="803fb5f0506a6e42" providerId="LiveId" clId="{222894FC-9D97-4FAB-ABFB-08828321DD90}" dt="2024-08-02T10:38:02.299" v="7434" actId="478"/>
          <ac:spMkLst>
            <pc:docMk/>
            <pc:sldMk cId="1848071319" sldId="271"/>
            <ac:spMk id="67" creationId="{46BD655C-D360-5A88-012A-23A48611204B}"/>
          </ac:spMkLst>
        </pc:spChg>
        <pc:spChg chg="mod">
          <ac:chgData name="Wai T" userId="803fb5f0506a6e42" providerId="LiveId" clId="{222894FC-9D97-4FAB-ABFB-08828321DD90}" dt="2024-08-02T10:38:07.110" v="7435"/>
          <ac:spMkLst>
            <pc:docMk/>
            <pc:sldMk cId="1848071319" sldId="271"/>
            <ac:spMk id="71" creationId="{1924A168-85CC-439C-5783-8051990249E4}"/>
          </ac:spMkLst>
        </pc:spChg>
        <pc:spChg chg="mod">
          <ac:chgData name="Wai T" userId="803fb5f0506a6e42" providerId="LiveId" clId="{222894FC-9D97-4FAB-ABFB-08828321DD90}" dt="2024-08-02T10:38:07.110" v="7435"/>
          <ac:spMkLst>
            <pc:docMk/>
            <pc:sldMk cId="1848071319" sldId="271"/>
            <ac:spMk id="72" creationId="{D0E455C2-6DFC-C0CC-0764-8A16219E6A39}"/>
          </ac:spMkLst>
        </pc:spChg>
        <pc:spChg chg="mod">
          <ac:chgData name="Wai T" userId="803fb5f0506a6e42" providerId="LiveId" clId="{222894FC-9D97-4FAB-ABFB-08828321DD90}" dt="2024-08-02T10:38:07.110" v="7435"/>
          <ac:spMkLst>
            <pc:docMk/>
            <pc:sldMk cId="1848071319" sldId="271"/>
            <ac:spMk id="73" creationId="{7E483C2A-15C1-1FBA-DF6B-D8EBA02BF57A}"/>
          </ac:spMkLst>
        </pc:spChg>
        <pc:spChg chg="mod">
          <ac:chgData name="Wai T" userId="803fb5f0506a6e42" providerId="LiveId" clId="{222894FC-9D97-4FAB-ABFB-08828321DD90}" dt="2024-08-02T10:38:07.110" v="7435"/>
          <ac:spMkLst>
            <pc:docMk/>
            <pc:sldMk cId="1848071319" sldId="271"/>
            <ac:spMk id="76" creationId="{78EED4F8-A7EA-1031-C26D-2527137E3BBC}"/>
          </ac:spMkLst>
        </pc:spChg>
        <pc:spChg chg="mod">
          <ac:chgData name="Wai T" userId="803fb5f0506a6e42" providerId="LiveId" clId="{222894FC-9D97-4FAB-ABFB-08828321DD90}" dt="2024-08-02T10:38:07.110" v="7435"/>
          <ac:spMkLst>
            <pc:docMk/>
            <pc:sldMk cId="1848071319" sldId="271"/>
            <ac:spMk id="77" creationId="{528F7284-674E-0E8A-3D84-AB0DEBFA9191}"/>
          </ac:spMkLst>
        </pc:spChg>
        <pc:spChg chg="mod">
          <ac:chgData name="Wai T" userId="803fb5f0506a6e42" providerId="LiveId" clId="{222894FC-9D97-4FAB-ABFB-08828321DD90}" dt="2024-08-02T10:38:07.110" v="7435"/>
          <ac:spMkLst>
            <pc:docMk/>
            <pc:sldMk cId="1848071319" sldId="271"/>
            <ac:spMk id="78" creationId="{4A93DB12-F031-CF84-AEF9-F2A7876E6050}"/>
          </ac:spMkLst>
        </pc:spChg>
        <pc:spChg chg="mod">
          <ac:chgData name="Wai T" userId="803fb5f0506a6e42" providerId="LiveId" clId="{222894FC-9D97-4FAB-ABFB-08828321DD90}" dt="2024-08-02T10:38:07.110" v="7435"/>
          <ac:spMkLst>
            <pc:docMk/>
            <pc:sldMk cId="1848071319" sldId="271"/>
            <ac:spMk id="81" creationId="{61228619-65DE-121C-82F2-61175544F3E9}"/>
          </ac:spMkLst>
        </pc:spChg>
        <pc:spChg chg="mod">
          <ac:chgData name="Wai T" userId="803fb5f0506a6e42" providerId="LiveId" clId="{222894FC-9D97-4FAB-ABFB-08828321DD90}" dt="2024-08-02T10:38:07.110" v="7435"/>
          <ac:spMkLst>
            <pc:docMk/>
            <pc:sldMk cId="1848071319" sldId="271"/>
            <ac:spMk id="82" creationId="{8FE83518-9971-EF26-7C59-F4FFD26D7968}"/>
          </ac:spMkLst>
        </pc:spChg>
        <pc:spChg chg="mod">
          <ac:chgData name="Wai T" userId="803fb5f0506a6e42" providerId="LiveId" clId="{222894FC-9D97-4FAB-ABFB-08828321DD90}" dt="2024-08-02T10:38:07.110" v="7435"/>
          <ac:spMkLst>
            <pc:docMk/>
            <pc:sldMk cId="1848071319" sldId="271"/>
            <ac:spMk id="83" creationId="{CBC121D8-1978-2DFF-632E-CC54B94EC877}"/>
          </ac:spMkLst>
        </pc:spChg>
        <pc:spChg chg="add mod">
          <ac:chgData name="Wai T" userId="803fb5f0506a6e42" providerId="LiveId" clId="{222894FC-9D97-4FAB-ABFB-08828321DD90}" dt="2024-08-05T09:45:27.130" v="17786" actId="207"/>
          <ac:spMkLst>
            <pc:docMk/>
            <pc:sldMk cId="1848071319" sldId="271"/>
            <ac:spMk id="98" creationId="{10EB17CC-17C9-AF8F-3B58-F3307005ECE6}"/>
          </ac:spMkLst>
        </pc:spChg>
        <pc:grpChg chg="add mod">
          <ac:chgData name="Wai T" userId="803fb5f0506a6e42" providerId="LiveId" clId="{222894FC-9D97-4FAB-ABFB-08828321DD90}" dt="2024-08-02T10:37:04.119" v="7373"/>
          <ac:grpSpMkLst>
            <pc:docMk/>
            <pc:sldMk cId="1848071319" sldId="271"/>
            <ac:grpSpMk id="8" creationId="{F38BB1A6-2C19-B525-9C16-7AB3A68E2A63}"/>
          </ac:grpSpMkLst>
        </pc:grpChg>
        <pc:grpChg chg="add mod">
          <ac:chgData name="Wai T" userId="803fb5f0506a6e42" providerId="LiveId" clId="{222894FC-9D97-4FAB-ABFB-08828321DD90}" dt="2024-08-02T10:37:04.119" v="7373"/>
          <ac:grpSpMkLst>
            <pc:docMk/>
            <pc:sldMk cId="1848071319" sldId="271"/>
            <ac:grpSpMk id="15" creationId="{C9983477-882E-A37E-2F70-1617C5C871C2}"/>
          </ac:grpSpMkLst>
        </pc:grpChg>
        <pc:grpChg chg="add mod">
          <ac:chgData name="Wai T" userId="803fb5f0506a6e42" providerId="LiveId" clId="{222894FC-9D97-4FAB-ABFB-08828321DD90}" dt="2024-08-02T10:37:04.119" v="7373"/>
          <ac:grpSpMkLst>
            <pc:docMk/>
            <pc:sldMk cId="1848071319" sldId="271"/>
            <ac:grpSpMk id="20" creationId="{3E627513-4214-0070-979D-8AD24D857E95}"/>
          </ac:grpSpMkLst>
        </pc:grpChg>
        <pc:grpChg chg="add mod">
          <ac:chgData name="Wai T" userId="803fb5f0506a6e42" providerId="LiveId" clId="{222894FC-9D97-4FAB-ABFB-08828321DD90}" dt="2024-08-02T10:39:27.133" v="7450" actId="1076"/>
          <ac:grpSpMkLst>
            <pc:docMk/>
            <pc:sldMk cId="1848071319" sldId="271"/>
            <ac:grpSpMk id="28" creationId="{D0971A20-895B-186E-C69A-CD069A3D54AB}"/>
          </ac:grpSpMkLst>
        </pc:grpChg>
        <pc:grpChg chg="add mod">
          <ac:chgData name="Wai T" userId="803fb5f0506a6e42" providerId="LiveId" clId="{222894FC-9D97-4FAB-ABFB-08828321DD90}" dt="2024-08-02T10:38:17.234" v="7437" actId="1076"/>
          <ac:grpSpMkLst>
            <pc:docMk/>
            <pc:sldMk cId="1848071319" sldId="271"/>
            <ac:grpSpMk id="34" creationId="{100B006E-5498-16BF-F74F-5C0A077803F7}"/>
          </ac:grpSpMkLst>
        </pc:grpChg>
        <pc:grpChg chg="del">
          <ac:chgData name="Wai T" userId="803fb5f0506a6e42" providerId="LiveId" clId="{222894FC-9D97-4FAB-ABFB-08828321DD90}" dt="2024-08-02T10:37:21.130" v="7375" actId="478"/>
          <ac:grpSpMkLst>
            <pc:docMk/>
            <pc:sldMk cId="1848071319" sldId="271"/>
            <ac:grpSpMk id="37" creationId="{89AD4AB0-0AE8-C7AE-9EA6-9C85296BD847}"/>
          </ac:grpSpMkLst>
        </pc:grpChg>
        <pc:grpChg chg="del">
          <ac:chgData name="Wai T" userId="803fb5f0506a6e42" providerId="LiveId" clId="{222894FC-9D97-4FAB-ABFB-08828321DD90}" dt="2024-08-02T10:37:21.130" v="7375" actId="478"/>
          <ac:grpSpMkLst>
            <pc:docMk/>
            <pc:sldMk cId="1848071319" sldId="271"/>
            <ac:grpSpMk id="39" creationId="{D1BA9162-7E67-2AF1-DD8A-BADE34895D6D}"/>
          </ac:grpSpMkLst>
        </pc:grpChg>
        <pc:grpChg chg="del">
          <ac:chgData name="Wai T" userId="803fb5f0506a6e42" providerId="LiveId" clId="{222894FC-9D97-4FAB-ABFB-08828321DD90}" dt="2024-08-02T10:37:21.130" v="7375" actId="478"/>
          <ac:grpSpMkLst>
            <pc:docMk/>
            <pc:sldMk cId="1848071319" sldId="271"/>
            <ac:grpSpMk id="47" creationId="{464F2964-49FB-0521-DD29-EDAA52DF084A}"/>
          </ac:grpSpMkLst>
        </pc:grpChg>
        <pc:grpChg chg="add mod">
          <ac:chgData name="Wai T" userId="803fb5f0506a6e42" providerId="LiveId" clId="{222894FC-9D97-4FAB-ABFB-08828321DD90}" dt="2024-08-02T10:39:34.724" v="7453" actId="1076"/>
          <ac:grpSpMkLst>
            <pc:docMk/>
            <pc:sldMk cId="1848071319" sldId="271"/>
            <ac:grpSpMk id="54" creationId="{4FF52B07-3736-85AC-69B3-5EABB3CE276E}"/>
          </ac:grpSpMkLst>
        </pc:grpChg>
        <pc:grpChg chg="del">
          <ac:chgData name="Wai T" userId="803fb5f0506a6e42" providerId="LiveId" clId="{222894FC-9D97-4FAB-ABFB-08828321DD90}" dt="2024-08-02T10:37:21.130" v="7375" actId="478"/>
          <ac:grpSpMkLst>
            <pc:docMk/>
            <pc:sldMk cId="1848071319" sldId="271"/>
            <ac:grpSpMk id="58" creationId="{829E9D44-0455-8A1D-1722-FD83DB988BF9}"/>
          </ac:grpSpMkLst>
        </pc:grpChg>
        <pc:grpChg chg="add mod">
          <ac:chgData name="Wai T" userId="803fb5f0506a6e42" providerId="LiveId" clId="{222894FC-9D97-4FAB-ABFB-08828321DD90}" dt="2024-08-02T10:38:09.261" v="7436" actId="1076"/>
          <ac:grpSpMkLst>
            <pc:docMk/>
            <pc:sldMk cId="1848071319" sldId="271"/>
            <ac:grpSpMk id="70" creationId="{E05D8EFA-493E-9F0B-43C6-8372CD0DCD41}"/>
          </ac:grpSpMkLst>
        </pc:grpChg>
        <pc:grpChg chg="add mod">
          <ac:chgData name="Wai T" userId="803fb5f0506a6e42" providerId="LiveId" clId="{222894FC-9D97-4FAB-ABFB-08828321DD90}" dt="2024-08-02T10:39:31.506" v="7452" actId="1076"/>
          <ac:grpSpMkLst>
            <pc:docMk/>
            <pc:sldMk cId="1848071319" sldId="271"/>
            <ac:grpSpMk id="75" creationId="{3BF613F0-3EEC-9969-DD0A-E1938C102947}"/>
          </ac:grpSpMkLst>
        </pc:grpChg>
        <pc:grpChg chg="add mod">
          <ac:chgData name="Wai T" userId="803fb5f0506a6e42" providerId="LiveId" clId="{222894FC-9D97-4FAB-ABFB-08828321DD90}" dt="2024-08-02T10:39:22.431" v="7449" actId="1076"/>
          <ac:grpSpMkLst>
            <pc:docMk/>
            <pc:sldMk cId="1848071319" sldId="271"/>
            <ac:grpSpMk id="80" creationId="{93241B17-5BF9-67F7-0068-46CEDB880507}"/>
          </ac:grpSpMkLst>
        </pc:grpChg>
        <pc:cxnChg chg="mod">
          <ac:chgData name="Wai T" userId="803fb5f0506a6e42" providerId="LiveId" clId="{222894FC-9D97-4FAB-ABFB-08828321DD90}" dt="2024-08-02T10:37:21.130" v="7375" actId="478"/>
          <ac:cxnSpMkLst>
            <pc:docMk/>
            <pc:sldMk cId="1848071319" sldId="271"/>
            <ac:cxnSpMk id="11" creationId="{FF8529F2-1189-6E68-91E8-0C9B8CCC83C2}"/>
          </ac:cxnSpMkLst>
        </pc:cxnChg>
        <pc:cxnChg chg="mod">
          <ac:chgData name="Wai T" userId="803fb5f0506a6e42" providerId="LiveId" clId="{222894FC-9D97-4FAB-ABFB-08828321DD90}" dt="2024-08-02T10:37:04.119" v="7373"/>
          <ac:cxnSpMkLst>
            <pc:docMk/>
            <pc:sldMk cId="1848071319" sldId="271"/>
            <ac:cxnSpMk id="14" creationId="{6A2F07FF-D8F8-C447-5471-AD11A4613942}"/>
          </ac:cxnSpMkLst>
        </pc:cxnChg>
        <pc:cxnChg chg="mod">
          <ac:chgData name="Wai T" userId="803fb5f0506a6e42" providerId="LiveId" clId="{222894FC-9D97-4FAB-ABFB-08828321DD90}" dt="2024-08-02T10:37:04.119" v="7373"/>
          <ac:cxnSpMkLst>
            <pc:docMk/>
            <pc:sldMk cId="1848071319" sldId="271"/>
            <ac:cxnSpMk id="19" creationId="{45B6FFEC-D008-FB6B-1EB8-07E1D4EF4DC1}"/>
          </ac:cxnSpMkLst>
        </pc:cxnChg>
        <pc:cxnChg chg="mod">
          <ac:chgData name="Wai T" userId="803fb5f0506a6e42" providerId="LiveId" clId="{222894FC-9D97-4FAB-ABFB-08828321DD90}" dt="2024-08-02T10:37:04.119" v="7373"/>
          <ac:cxnSpMkLst>
            <pc:docMk/>
            <pc:sldMk cId="1848071319" sldId="271"/>
            <ac:cxnSpMk id="24" creationId="{6689018E-C02F-3D76-476F-05EBD87D5E8D}"/>
          </ac:cxnSpMkLst>
        </pc:cxnChg>
        <pc:cxnChg chg="add mod">
          <ac:chgData name="Wai T" userId="803fb5f0506a6e42" providerId="LiveId" clId="{222894FC-9D97-4FAB-ABFB-08828321DD90}" dt="2024-08-02T10:37:04.119" v="7373"/>
          <ac:cxnSpMkLst>
            <pc:docMk/>
            <pc:sldMk cId="1848071319" sldId="271"/>
            <ac:cxnSpMk id="26" creationId="{7B8D883B-7F45-823C-8BD1-D3535A162898}"/>
          </ac:cxnSpMkLst>
        </pc:cxnChg>
        <pc:cxnChg chg="add mod">
          <ac:chgData name="Wai T" userId="803fb5f0506a6e42" providerId="LiveId" clId="{222894FC-9D97-4FAB-ABFB-08828321DD90}" dt="2024-08-02T10:37:04.119" v="7373"/>
          <ac:cxnSpMkLst>
            <pc:docMk/>
            <pc:sldMk cId="1848071319" sldId="271"/>
            <ac:cxnSpMk id="27" creationId="{086126F9-1B43-B300-6BE5-67AD1684D9C8}"/>
          </ac:cxnSpMkLst>
        </pc:cxnChg>
        <pc:cxnChg chg="mod">
          <ac:chgData name="Wai T" userId="803fb5f0506a6e42" providerId="LiveId" clId="{222894FC-9D97-4FAB-ABFB-08828321DD90}" dt="2024-08-02T10:39:40.112" v="7454" actId="14100"/>
          <ac:cxnSpMkLst>
            <pc:docMk/>
            <pc:sldMk cId="1848071319" sldId="271"/>
            <ac:cxnSpMk id="33" creationId="{8CEE856E-4E7E-709B-CAEB-45C5CB102D4B}"/>
          </ac:cxnSpMkLst>
        </pc:cxnChg>
        <pc:cxnChg chg="mod">
          <ac:chgData name="Wai T" userId="803fb5f0506a6e42" providerId="LiveId" clId="{222894FC-9D97-4FAB-ABFB-08828321DD90}" dt="2024-08-02T10:39:34.724" v="7453" actId="1076"/>
          <ac:cxnSpMkLst>
            <pc:docMk/>
            <pc:sldMk cId="1848071319" sldId="271"/>
            <ac:cxnSpMk id="40" creationId="{594F07EC-D4C8-A439-3F13-F7F1CBF36CA0}"/>
          </ac:cxnSpMkLst>
        </pc:cxnChg>
        <pc:cxnChg chg="mod">
          <ac:chgData name="Wai T" userId="803fb5f0506a6e42" providerId="LiveId" clId="{222894FC-9D97-4FAB-ABFB-08828321DD90}" dt="2024-08-02T10:37:21.130" v="7375" actId="478"/>
          <ac:cxnSpMkLst>
            <pc:docMk/>
            <pc:sldMk cId="1848071319" sldId="271"/>
            <ac:cxnSpMk id="44" creationId="{6822F00D-BBBE-C40B-3854-262423172CA6}"/>
          </ac:cxnSpMkLst>
        </pc:cxnChg>
        <pc:cxnChg chg="mod">
          <ac:chgData name="Wai T" userId="803fb5f0506a6e42" providerId="LiveId" clId="{222894FC-9D97-4FAB-ABFB-08828321DD90}" dt="2024-08-02T10:37:21.130" v="7375" actId="478"/>
          <ac:cxnSpMkLst>
            <pc:docMk/>
            <pc:sldMk cId="1848071319" sldId="271"/>
            <ac:cxnSpMk id="46" creationId="{9BB0A88D-62F7-69B6-4DF9-5DB2857437FF}"/>
          </ac:cxnSpMkLst>
        </pc:cxnChg>
        <pc:cxnChg chg="mod">
          <ac:chgData name="Wai T" userId="803fb5f0506a6e42" providerId="LiveId" clId="{222894FC-9D97-4FAB-ABFB-08828321DD90}" dt="2024-08-02T10:37:21.130" v="7375" actId="478"/>
          <ac:cxnSpMkLst>
            <pc:docMk/>
            <pc:sldMk cId="1848071319" sldId="271"/>
            <ac:cxnSpMk id="51" creationId="{EF13619D-AD97-3D90-4FFC-5DE6F20BF091}"/>
          </ac:cxnSpMkLst>
        </pc:cxnChg>
        <pc:cxnChg chg="mod">
          <ac:chgData name="Wai T" userId="803fb5f0506a6e42" providerId="LiveId" clId="{222894FC-9D97-4FAB-ABFB-08828321DD90}" dt="2024-08-02T10:37:21.130" v="7375" actId="478"/>
          <ac:cxnSpMkLst>
            <pc:docMk/>
            <pc:sldMk cId="1848071319" sldId="271"/>
            <ac:cxnSpMk id="53" creationId="{66FBD455-C999-2911-C1BD-95CA26F1DE06}"/>
          </ac:cxnSpMkLst>
        </pc:cxnChg>
        <pc:cxnChg chg="mod">
          <ac:chgData name="Wai T" userId="803fb5f0506a6e42" providerId="LiveId" clId="{222894FC-9D97-4FAB-ABFB-08828321DD90}" dt="2024-08-02T10:37:21.130" v="7375" actId="478"/>
          <ac:cxnSpMkLst>
            <pc:docMk/>
            <pc:sldMk cId="1848071319" sldId="271"/>
            <ac:cxnSpMk id="62" creationId="{50A2949F-55CA-0F13-CB83-4C8D9FA66339}"/>
          </ac:cxnSpMkLst>
        </pc:cxnChg>
        <pc:cxnChg chg="mod">
          <ac:chgData name="Wai T" userId="803fb5f0506a6e42" providerId="LiveId" clId="{222894FC-9D97-4FAB-ABFB-08828321DD90}" dt="2024-08-02T10:37:21.130" v="7375" actId="478"/>
          <ac:cxnSpMkLst>
            <pc:docMk/>
            <pc:sldMk cId="1848071319" sldId="271"/>
            <ac:cxnSpMk id="64" creationId="{12080A03-2904-4936-1F16-16AB78A430DF}"/>
          </ac:cxnSpMkLst>
        </pc:cxnChg>
        <pc:cxnChg chg="mod">
          <ac:chgData name="Wai T" userId="803fb5f0506a6e42" providerId="LiveId" clId="{222894FC-9D97-4FAB-ABFB-08828321DD90}" dt="2024-08-02T10:39:59.265" v="7458" actId="14100"/>
          <ac:cxnSpMkLst>
            <pc:docMk/>
            <pc:sldMk cId="1848071319" sldId="271"/>
            <ac:cxnSpMk id="66" creationId="{5A065F7D-53D5-D91C-94A6-7DA84149F3CF}"/>
          </ac:cxnSpMkLst>
        </pc:cxnChg>
        <pc:cxnChg chg="add del mod">
          <ac:chgData name="Wai T" userId="803fb5f0506a6e42" providerId="LiveId" clId="{222894FC-9D97-4FAB-ABFB-08828321DD90}" dt="2024-08-02T10:37:55.426" v="7432" actId="478"/>
          <ac:cxnSpMkLst>
            <pc:docMk/>
            <pc:sldMk cId="1848071319" sldId="271"/>
            <ac:cxnSpMk id="68" creationId="{E6FB68C5-04B8-9B51-6AB8-61093AE108C2}"/>
          </ac:cxnSpMkLst>
        </pc:cxnChg>
        <pc:cxnChg chg="add del mod">
          <ac:chgData name="Wai T" userId="803fb5f0506a6e42" providerId="LiveId" clId="{222894FC-9D97-4FAB-ABFB-08828321DD90}" dt="2024-08-02T10:37:51.761" v="7431" actId="478"/>
          <ac:cxnSpMkLst>
            <pc:docMk/>
            <pc:sldMk cId="1848071319" sldId="271"/>
            <ac:cxnSpMk id="69" creationId="{F50037B7-B8A4-C8CF-D295-570370148311}"/>
          </ac:cxnSpMkLst>
        </pc:cxnChg>
        <pc:cxnChg chg="mod">
          <ac:chgData name="Wai T" userId="803fb5f0506a6e42" providerId="LiveId" clId="{222894FC-9D97-4FAB-ABFB-08828321DD90}" dt="2024-08-02T10:39:45.486" v="7455" actId="14100"/>
          <ac:cxnSpMkLst>
            <pc:docMk/>
            <pc:sldMk cId="1848071319" sldId="271"/>
            <ac:cxnSpMk id="74" creationId="{49488A78-7E1D-42B9-D54C-CCA60A1B1318}"/>
          </ac:cxnSpMkLst>
        </pc:cxnChg>
        <pc:cxnChg chg="mod">
          <ac:chgData name="Wai T" userId="803fb5f0506a6e42" providerId="LiveId" clId="{222894FC-9D97-4FAB-ABFB-08828321DD90}" dt="2024-08-02T10:39:50.720" v="7456" actId="14100"/>
          <ac:cxnSpMkLst>
            <pc:docMk/>
            <pc:sldMk cId="1848071319" sldId="271"/>
            <ac:cxnSpMk id="79" creationId="{6EA98FF2-9F5F-6D0E-4286-C01733150CE4}"/>
          </ac:cxnSpMkLst>
        </pc:cxnChg>
        <pc:cxnChg chg="mod">
          <ac:chgData name="Wai T" userId="803fb5f0506a6e42" providerId="LiveId" clId="{222894FC-9D97-4FAB-ABFB-08828321DD90}" dt="2024-08-02T10:39:54.533" v="7457" actId="14100"/>
          <ac:cxnSpMkLst>
            <pc:docMk/>
            <pc:sldMk cId="1848071319" sldId="271"/>
            <ac:cxnSpMk id="84" creationId="{A82ED0DC-B458-B306-B636-64AA6290C2E1}"/>
          </ac:cxnSpMkLst>
        </pc:cxnChg>
      </pc:sldChg>
      <pc:sldChg chg="addSp modSp new mod">
        <pc:chgData name="Wai T" userId="803fb5f0506a6e42" providerId="LiveId" clId="{222894FC-9D97-4FAB-ABFB-08828321DD90}" dt="2024-08-05T09:47:20.711" v="17797" actId="1076"/>
        <pc:sldMkLst>
          <pc:docMk/>
          <pc:sldMk cId="3080249662" sldId="272"/>
        </pc:sldMkLst>
        <pc:spChg chg="mod">
          <ac:chgData name="Wai T" userId="803fb5f0506a6e42" providerId="LiveId" clId="{222894FC-9D97-4FAB-ABFB-08828321DD90}" dt="2024-08-02T10:43:33.581" v="7574" actId="20577"/>
          <ac:spMkLst>
            <pc:docMk/>
            <pc:sldMk cId="3080249662" sldId="272"/>
            <ac:spMk id="2" creationId="{A3F3BB0C-4C59-E76A-A6ED-3AA3782C2C8C}"/>
          </ac:spMkLst>
        </pc:spChg>
        <pc:spChg chg="mod">
          <ac:chgData name="Wai T" userId="803fb5f0506a6e42" providerId="LiveId" clId="{222894FC-9D97-4FAB-ABFB-08828321DD90}" dt="2024-08-05T09:47:17.821" v="17796"/>
          <ac:spMkLst>
            <pc:docMk/>
            <pc:sldMk cId="3080249662" sldId="272"/>
            <ac:spMk id="5" creationId="{9766B5EF-5C8C-119E-9600-779B4B64FA73}"/>
          </ac:spMkLst>
        </pc:spChg>
        <pc:spChg chg="mod">
          <ac:chgData name="Wai T" userId="803fb5f0506a6e42" providerId="LiveId" clId="{222894FC-9D97-4FAB-ABFB-08828321DD90}" dt="2024-08-05T09:47:17.821" v="17796"/>
          <ac:spMkLst>
            <pc:docMk/>
            <pc:sldMk cId="3080249662" sldId="272"/>
            <ac:spMk id="8" creationId="{E955C0AD-01B1-98FE-62BF-F6AE2A0715AB}"/>
          </ac:spMkLst>
        </pc:spChg>
        <pc:spChg chg="mod">
          <ac:chgData name="Wai T" userId="803fb5f0506a6e42" providerId="LiveId" clId="{222894FC-9D97-4FAB-ABFB-08828321DD90}" dt="2024-08-05T09:47:17.821" v="17796"/>
          <ac:spMkLst>
            <pc:docMk/>
            <pc:sldMk cId="3080249662" sldId="272"/>
            <ac:spMk id="9" creationId="{86331FF4-BCDC-0C99-D2D5-80A3B5013884}"/>
          </ac:spMkLst>
        </pc:spChg>
        <pc:spChg chg="mod">
          <ac:chgData name="Wai T" userId="803fb5f0506a6e42" providerId="LiveId" clId="{222894FC-9D97-4FAB-ABFB-08828321DD90}" dt="2024-08-05T09:47:17.821" v="17796"/>
          <ac:spMkLst>
            <pc:docMk/>
            <pc:sldMk cId="3080249662" sldId="272"/>
            <ac:spMk id="12" creationId="{7A6F831E-3456-48C1-3103-075B96F48FB4}"/>
          </ac:spMkLst>
        </pc:spChg>
        <pc:spChg chg="mod">
          <ac:chgData name="Wai T" userId="803fb5f0506a6e42" providerId="LiveId" clId="{222894FC-9D97-4FAB-ABFB-08828321DD90}" dt="2024-08-05T09:47:17.821" v="17796"/>
          <ac:spMkLst>
            <pc:docMk/>
            <pc:sldMk cId="3080249662" sldId="272"/>
            <ac:spMk id="14" creationId="{2AA5D5D1-5DFD-99E2-85A5-9801CA29DF18}"/>
          </ac:spMkLst>
        </pc:spChg>
        <pc:grpChg chg="add mod">
          <ac:chgData name="Wai T" userId="803fb5f0506a6e42" providerId="LiveId" clId="{222894FC-9D97-4FAB-ABFB-08828321DD90}" dt="2024-08-05T09:47:20.711" v="17797" actId="1076"/>
          <ac:grpSpMkLst>
            <pc:docMk/>
            <pc:sldMk cId="3080249662" sldId="272"/>
            <ac:grpSpMk id="4" creationId="{F46FB85E-E003-61E6-A472-7603F14E2D37}"/>
          </ac:grpSpMkLst>
        </pc:grpChg>
        <pc:grpChg chg="mod">
          <ac:chgData name="Wai T" userId="803fb5f0506a6e42" providerId="LiveId" clId="{222894FC-9D97-4FAB-ABFB-08828321DD90}" dt="2024-08-05T09:47:17.821" v="17796"/>
          <ac:grpSpMkLst>
            <pc:docMk/>
            <pc:sldMk cId="3080249662" sldId="272"/>
            <ac:grpSpMk id="6" creationId="{EFE05F9F-F448-9BA7-C262-8CF07A69B695}"/>
          </ac:grpSpMkLst>
        </pc:grpChg>
        <pc:grpChg chg="mod">
          <ac:chgData name="Wai T" userId="803fb5f0506a6e42" providerId="LiveId" clId="{222894FC-9D97-4FAB-ABFB-08828321DD90}" dt="2024-08-05T09:47:17.821" v="17796"/>
          <ac:grpSpMkLst>
            <pc:docMk/>
            <pc:sldMk cId="3080249662" sldId="272"/>
            <ac:grpSpMk id="7" creationId="{A44405E8-9122-75F0-3553-30AA49CAF236}"/>
          </ac:grpSpMkLst>
        </pc:grpChg>
        <pc:cxnChg chg="mod">
          <ac:chgData name="Wai T" userId="803fb5f0506a6e42" providerId="LiveId" clId="{222894FC-9D97-4FAB-ABFB-08828321DD90}" dt="2024-08-05T09:47:17.821" v="17796"/>
          <ac:cxnSpMkLst>
            <pc:docMk/>
            <pc:sldMk cId="3080249662" sldId="272"/>
            <ac:cxnSpMk id="10" creationId="{6C3FC206-CFB4-C87A-4C33-A04087B4214C}"/>
          </ac:cxnSpMkLst>
        </pc:cxnChg>
        <pc:cxnChg chg="mod">
          <ac:chgData name="Wai T" userId="803fb5f0506a6e42" providerId="LiveId" clId="{222894FC-9D97-4FAB-ABFB-08828321DD90}" dt="2024-08-05T09:47:17.821" v="17796"/>
          <ac:cxnSpMkLst>
            <pc:docMk/>
            <pc:sldMk cId="3080249662" sldId="272"/>
            <ac:cxnSpMk id="11" creationId="{97C391A7-472C-1934-80C6-055BA288CAB8}"/>
          </ac:cxnSpMkLst>
        </pc:cxnChg>
        <pc:cxnChg chg="mod">
          <ac:chgData name="Wai T" userId="803fb5f0506a6e42" providerId="LiveId" clId="{222894FC-9D97-4FAB-ABFB-08828321DD90}" dt="2024-08-05T09:47:17.821" v="17796"/>
          <ac:cxnSpMkLst>
            <pc:docMk/>
            <pc:sldMk cId="3080249662" sldId="272"/>
            <ac:cxnSpMk id="13" creationId="{A05987A4-F1FC-41C8-0B5E-AC289A479CF9}"/>
          </ac:cxnSpMkLst>
        </pc:cxnChg>
        <pc:cxnChg chg="mod">
          <ac:chgData name="Wai T" userId="803fb5f0506a6e42" providerId="LiveId" clId="{222894FC-9D97-4FAB-ABFB-08828321DD90}" dt="2024-08-05T09:47:17.821" v="17796"/>
          <ac:cxnSpMkLst>
            <pc:docMk/>
            <pc:sldMk cId="3080249662" sldId="272"/>
            <ac:cxnSpMk id="15" creationId="{FD5F89A7-D125-5DEB-4597-4CBCAE9AED4D}"/>
          </ac:cxnSpMkLst>
        </pc:cxnChg>
      </pc:sldChg>
      <pc:sldChg chg="new del">
        <pc:chgData name="Wai T" userId="803fb5f0506a6e42" providerId="LiveId" clId="{222894FC-9D97-4FAB-ABFB-08828321DD90}" dt="2024-08-02T13:02:20.202" v="11018" actId="47"/>
        <pc:sldMkLst>
          <pc:docMk/>
          <pc:sldMk cId="2141800685" sldId="273"/>
        </pc:sldMkLst>
      </pc:sldChg>
      <pc:sldChg chg="addSp modSp new mod modAnim">
        <pc:chgData name="Wai T" userId="803fb5f0506a6e42" providerId="LiveId" clId="{222894FC-9D97-4FAB-ABFB-08828321DD90}" dt="2024-08-05T15:57:13.796" v="22064" actId="20577"/>
        <pc:sldMkLst>
          <pc:docMk/>
          <pc:sldMk cId="2806307993" sldId="274"/>
        </pc:sldMkLst>
        <pc:spChg chg="mod">
          <ac:chgData name="Wai T" userId="803fb5f0506a6e42" providerId="LiveId" clId="{222894FC-9D97-4FAB-ABFB-08828321DD90}" dt="2024-08-02T10:44:16.742" v="7598" actId="20577"/>
          <ac:spMkLst>
            <pc:docMk/>
            <pc:sldMk cId="2806307993" sldId="274"/>
            <ac:spMk id="2" creationId="{1AE535E4-D566-F3D6-568A-5540023B5E13}"/>
          </ac:spMkLst>
        </pc:spChg>
        <pc:spChg chg="mod">
          <ac:chgData name="Wai T" userId="803fb5f0506a6e42" providerId="LiveId" clId="{222894FC-9D97-4FAB-ABFB-08828321DD90}" dt="2024-08-05T15:57:13.796" v="22064" actId="20577"/>
          <ac:spMkLst>
            <pc:docMk/>
            <pc:sldMk cId="2806307993" sldId="274"/>
            <ac:spMk id="3" creationId="{448E7F8F-CEBF-123E-A884-0AD6B0449545}"/>
          </ac:spMkLst>
        </pc:spChg>
        <pc:spChg chg="mod">
          <ac:chgData name="Wai T" userId="803fb5f0506a6e42" providerId="LiveId" clId="{222894FC-9D97-4FAB-ABFB-08828321DD90}" dt="2024-08-05T09:46:15.557" v="17790"/>
          <ac:spMkLst>
            <pc:docMk/>
            <pc:sldMk cId="2806307993" sldId="274"/>
            <ac:spMk id="5" creationId="{74F7DC13-2FA5-EAB2-49B5-700C39C817A8}"/>
          </ac:spMkLst>
        </pc:spChg>
        <pc:spChg chg="mod">
          <ac:chgData name="Wai T" userId="803fb5f0506a6e42" providerId="LiveId" clId="{222894FC-9D97-4FAB-ABFB-08828321DD90}" dt="2024-08-05T09:46:15.557" v="17790"/>
          <ac:spMkLst>
            <pc:docMk/>
            <pc:sldMk cId="2806307993" sldId="274"/>
            <ac:spMk id="8" creationId="{C8F6930A-0EF9-08CE-857F-C494F05141A1}"/>
          </ac:spMkLst>
        </pc:spChg>
        <pc:spChg chg="mod">
          <ac:chgData name="Wai T" userId="803fb5f0506a6e42" providerId="LiveId" clId="{222894FC-9D97-4FAB-ABFB-08828321DD90}" dt="2024-08-05T09:46:15.557" v="17790"/>
          <ac:spMkLst>
            <pc:docMk/>
            <pc:sldMk cId="2806307993" sldId="274"/>
            <ac:spMk id="9" creationId="{C79DC0F2-7366-3E04-8F16-CAACE13F1861}"/>
          </ac:spMkLst>
        </pc:spChg>
        <pc:spChg chg="mod">
          <ac:chgData name="Wai T" userId="803fb5f0506a6e42" providerId="LiveId" clId="{222894FC-9D97-4FAB-ABFB-08828321DD90}" dt="2024-08-05T09:46:15.557" v="17790"/>
          <ac:spMkLst>
            <pc:docMk/>
            <pc:sldMk cId="2806307993" sldId="274"/>
            <ac:spMk id="12" creationId="{B165243F-8E92-D785-9F6D-69A4F0B451AE}"/>
          </ac:spMkLst>
        </pc:spChg>
        <pc:spChg chg="mod">
          <ac:chgData name="Wai T" userId="803fb5f0506a6e42" providerId="LiveId" clId="{222894FC-9D97-4FAB-ABFB-08828321DD90}" dt="2024-08-05T09:46:15.557" v="17790"/>
          <ac:spMkLst>
            <pc:docMk/>
            <pc:sldMk cId="2806307993" sldId="274"/>
            <ac:spMk id="14" creationId="{D8D48C6C-7364-434B-B89D-A2D668E80106}"/>
          </ac:spMkLst>
        </pc:spChg>
        <pc:grpChg chg="add mod">
          <ac:chgData name="Wai T" userId="803fb5f0506a6e42" providerId="LiveId" clId="{222894FC-9D97-4FAB-ABFB-08828321DD90}" dt="2024-08-05T09:46:20.778" v="17791" actId="1076"/>
          <ac:grpSpMkLst>
            <pc:docMk/>
            <pc:sldMk cId="2806307993" sldId="274"/>
            <ac:grpSpMk id="4" creationId="{5F50DF21-1D9C-2188-936F-6A11AD5D70C4}"/>
          </ac:grpSpMkLst>
        </pc:grpChg>
        <pc:grpChg chg="mod">
          <ac:chgData name="Wai T" userId="803fb5f0506a6e42" providerId="LiveId" clId="{222894FC-9D97-4FAB-ABFB-08828321DD90}" dt="2024-08-05T09:46:15.557" v="17790"/>
          <ac:grpSpMkLst>
            <pc:docMk/>
            <pc:sldMk cId="2806307993" sldId="274"/>
            <ac:grpSpMk id="6" creationId="{AAE1180D-4D77-1EB0-77CD-ADE5AC2012AB}"/>
          </ac:grpSpMkLst>
        </pc:grpChg>
        <pc:grpChg chg="mod">
          <ac:chgData name="Wai T" userId="803fb5f0506a6e42" providerId="LiveId" clId="{222894FC-9D97-4FAB-ABFB-08828321DD90}" dt="2024-08-05T09:46:15.557" v="17790"/>
          <ac:grpSpMkLst>
            <pc:docMk/>
            <pc:sldMk cId="2806307993" sldId="274"/>
            <ac:grpSpMk id="7" creationId="{F926B948-55BE-09D6-97F6-76F55AF54E30}"/>
          </ac:grpSpMkLst>
        </pc:grpChg>
        <pc:cxnChg chg="mod">
          <ac:chgData name="Wai T" userId="803fb5f0506a6e42" providerId="LiveId" clId="{222894FC-9D97-4FAB-ABFB-08828321DD90}" dt="2024-08-05T09:46:15.557" v="17790"/>
          <ac:cxnSpMkLst>
            <pc:docMk/>
            <pc:sldMk cId="2806307993" sldId="274"/>
            <ac:cxnSpMk id="10" creationId="{2B102D43-556E-513D-B283-2400821F9902}"/>
          </ac:cxnSpMkLst>
        </pc:cxnChg>
        <pc:cxnChg chg="mod">
          <ac:chgData name="Wai T" userId="803fb5f0506a6e42" providerId="LiveId" clId="{222894FC-9D97-4FAB-ABFB-08828321DD90}" dt="2024-08-05T09:46:15.557" v="17790"/>
          <ac:cxnSpMkLst>
            <pc:docMk/>
            <pc:sldMk cId="2806307993" sldId="274"/>
            <ac:cxnSpMk id="11" creationId="{A499A801-8D28-7BE7-592B-4CB5029947DC}"/>
          </ac:cxnSpMkLst>
        </pc:cxnChg>
        <pc:cxnChg chg="mod">
          <ac:chgData name="Wai T" userId="803fb5f0506a6e42" providerId="LiveId" clId="{222894FC-9D97-4FAB-ABFB-08828321DD90}" dt="2024-08-05T09:46:15.557" v="17790"/>
          <ac:cxnSpMkLst>
            <pc:docMk/>
            <pc:sldMk cId="2806307993" sldId="274"/>
            <ac:cxnSpMk id="13" creationId="{DBC078F5-4186-3B7F-DDA4-0364B35F9DD1}"/>
          </ac:cxnSpMkLst>
        </pc:cxnChg>
        <pc:cxnChg chg="mod">
          <ac:chgData name="Wai T" userId="803fb5f0506a6e42" providerId="LiveId" clId="{222894FC-9D97-4FAB-ABFB-08828321DD90}" dt="2024-08-05T09:46:15.557" v="17790"/>
          <ac:cxnSpMkLst>
            <pc:docMk/>
            <pc:sldMk cId="2806307993" sldId="274"/>
            <ac:cxnSpMk id="15" creationId="{9D7963BF-D1BD-CC11-BF29-DE56BA94792D}"/>
          </ac:cxnSpMkLst>
        </pc:cxnChg>
      </pc:sldChg>
      <pc:sldChg chg="addSp delSp modSp new mod modAnim">
        <pc:chgData name="Wai T" userId="803fb5f0506a6e42" providerId="LiveId" clId="{222894FC-9D97-4FAB-ABFB-08828321DD90}" dt="2024-08-05T14:18:21.491" v="19872"/>
        <pc:sldMkLst>
          <pc:docMk/>
          <pc:sldMk cId="1013913508" sldId="275"/>
        </pc:sldMkLst>
        <pc:spChg chg="mod">
          <ac:chgData name="Wai T" userId="803fb5f0506a6e42" providerId="LiveId" clId="{222894FC-9D97-4FAB-ABFB-08828321DD90}" dt="2024-08-02T10:50:50.433" v="8084" actId="20577"/>
          <ac:spMkLst>
            <pc:docMk/>
            <pc:sldMk cId="1013913508" sldId="275"/>
            <ac:spMk id="2" creationId="{0578F80C-7CB4-5346-90B3-E5BFB92E54DA}"/>
          </ac:spMkLst>
        </pc:spChg>
        <pc:spChg chg="add del mod">
          <ac:chgData name="Wai T" userId="803fb5f0506a6e42" providerId="LiveId" clId="{222894FC-9D97-4FAB-ABFB-08828321DD90}" dt="2024-08-02T10:52:24.064" v="8093" actId="478"/>
          <ac:spMkLst>
            <pc:docMk/>
            <pc:sldMk cId="1013913508" sldId="275"/>
            <ac:spMk id="3" creationId="{3055011A-7B45-22E1-C82D-278E7D08FDC5}"/>
          </ac:spMkLst>
        </pc:spChg>
        <pc:spChg chg="add mod topLvl">
          <ac:chgData name="Wai T" userId="803fb5f0506a6e42" providerId="LiveId" clId="{222894FC-9D97-4FAB-ABFB-08828321DD90}" dt="2024-08-05T14:14:15.497" v="19837" actId="164"/>
          <ac:spMkLst>
            <pc:docMk/>
            <pc:sldMk cId="1013913508" sldId="275"/>
            <ac:spMk id="3" creationId="{59148149-4B51-7801-36E4-B0849BB2A071}"/>
          </ac:spMkLst>
        </pc:spChg>
        <pc:spChg chg="add del mod">
          <ac:chgData name="Wai T" userId="803fb5f0506a6e42" providerId="LiveId" clId="{222894FC-9D97-4FAB-ABFB-08828321DD90}" dt="2024-08-02T10:51:47.075" v="8088" actId="478"/>
          <ac:spMkLst>
            <pc:docMk/>
            <pc:sldMk cId="1013913508" sldId="275"/>
            <ac:spMk id="4" creationId="{45D7DE0D-50DE-CA74-D5D5-CFA8A4EE8547}"/>
          </ac:spMkLst>
        </pc:spChg>
        <pc:spChg chg="add mod topLvl">
          <ac:chgData name="Wai T" userId="803fb5f0506a6e42" providerId="LiveId" clId="{222894FC-9D97-4FAB-ABFB-08828321DD90}" dt="2024-08-05T14:14:20.417" v="19838" actId="164"/>
          <ac:spMkLst>
            <pc:docMk/>
            <pc:sldMk cId="1013913508" sldId="275"/>
            <ac:spMk id="4" creationId="{E214DB0F-6536-E868-9EE1-F815FCEC6E5A}"/>
          </ac:spMkLst>
        </pc:spChg>
        <pc:spChg chg="add mod">
          <ac:chgData name="Wai T" userId="803fb5f0506a6e42" providerId="LiveId" clId="{222894FC-9D97-4FAB-ABFB-08828321DD90}" dt="2024-08-05T14:12:33.648" v="19818" actId="164"/>
          <ac:spMkLst>
            <pc:docMk/>
            <pc:sldMk cId="1013913508" sldId="275"/>
            <ac:spMk id="5" creationId="{9F96F97F-D2A5-4BAE-6780-254763D53189}"/>
          </ac:spMkLst>
        </pc:spChg>
        <pc:spChg chg="add mod">
          <ac:chgData name="Wai T" userId="803fb5f0506a6e42" providerId="LiveId" clId="{222894FC-9D97-4FAB-ABFB-08828321DD90}" dt="2024-08-05T14:12:33.648" v="19818" actId="164"/>
          <ac:spMkLst>
            <pc:docMk/>
            <pc:sldMk cId="1013913508" sldId="275"/>
            <ac:spMk id="6" creationId="{EBA32096-5254-478D-7DE5-AB231C8F62F9}"/>
          </ac:spMkLst>
        </pc:spChg>
        <pc:spChg chg="add del mod">
          <ac:chgData name="Wai T" userId="803fb5f0506a6e42" providerId="LiveId" clId="{222894FC-9D97-4FAB-ABFB-08828321DD90}" dt="2024-08-02T10:53:16.385" v="8115" actId="478"/>
          <ac:spMkLst>
            <pc:docMk/>
            <pc:sldMk cId="1013913508" sldId="275"/>
            <ac:spMk id="7" creationId="{AD841384-94D9-37B0-C6B4-3BA027AF23E5}"/>
          </ac:spMkLst>
        </pc:spChg>
        <pc:spChg chg="add mod">
          <ac:chgData name="Wai T" userId="803fb5f0506a6e42" providerId="LiveId" clId="{222894FC-9D97-4FAB-ABFB-08828321DD90}" dt="2024-08-05T14:12:33.648" v="19818" actId="164"/>
          <ac:spMkLst>
            <pc:docMk/>
            <pc:sldMk cId="1013913508" sldId="275"/>
            <ac:spMk id="8" creationId="{1E40FFAE-EDA9-86DF-5C82-133B28D5A210}"/>
          </ac:spMkLst>
        </pc:spChg>
        <pc:spChg chg="add mod">
          <ac:chgData name="Wai T" userId="803fb5f0506a6e42" providerId="LiveId" clId="{222894FC-9D97-4FAB-ABFB-08828321DD90}" dt="2024-08-05T14:12:29.871" v="19817" actId="164"/>
          <ac:spMkLst>
            <pc:docMk/>
            <pc:sldMk cId="1013913508" sldId="275"/>
            <ac:spMk id="13" creationId="{EC9DD47A-861C-F367-9AC5-AB750D48CC38}"/>
          </ac:spMkLst>
        </pc:spChg>
        <pc:spChg chg="add mod">
          <ac:chgData name="Wai T" userId="803fb5f0506a6e42" providerId="LiveId" clId="{222894FC-9D97-4FAB-ABFB-08828321DD90}" dt="2024-08-05T14:12:29.871" v="19817" actId="164"/>
          <ac:spMkLst>
            <pc:docMk/>
            <pc:sldMk cId="1013913508" sldId="275"/>
            <ac:spMk id="14" creationId="{FD3253B8-F444-DA1B-0C79-B70736498C2A}"/>
          </ac:spMkLst>
        </pc:spChg>
        <pc:spChg chg="add mod">
          <ac:chgData name="Wai T" userId="803fb5f0506a6e42" providerId="LiveId" clId="{222894FC-9D97-4FAB-ABFB-08828321DD90}" dt="2024-08-05T14:12:29.871" v="19817" actId="164"/>
          <ac:spMkLst>
            <pc:docMk/>
            <pc:sldMk cId="1013913508" sldId="275"/>
            <ac:spMk id="15" creationId="{9F8EA756-04B0-A125-F3A8-7ABD0A43AF3E}"/>
          </ac:spMkLst>
        </pc:spChg>
        <pc:spChg chg="add mod">
          <ac:chgData name="Wai T" userId="803fb5f0506a6e42" providerId="LiveId" clId="{222894FC-9D97-4FAB-ABFB-08828321DD90}" dt="2024-08-05T14:12:36.831" v="19819" actId="164"/>
          <ac:spMkLst>
            <pc:docMk/>
            <pc:sldMk cId="1013913508" sldId="275"/>
            <ac:spMk id="18" creationId="{2918C796-58F2-5980-59A5-0F2A5BAA00BF}"/>
          </ac:spMkLst>
        </pc:spChg>
        <pc:spChg chg="add mod">
          <ac:chgData name="Wai T" userId="803fb5f0506a6e42" providerId="LiveId" clId="{222894FC-9D97-4FAB-ABFB-08828321DD90}" dt="2024-08-05T14:12:36.831" v="19819" actId="164"/>
          <ac:spMkLst>
            <pc:docMk/>
            <pc:sldMk cId="1013913508" sldId="275"/>
            <ac:spMk id="19" creationId="{6DD751BD-3F08-C6C7-33C7-924E8EC540B8}"/>
          </ac:spMkLst>
        </pc:spChg>
        <pc:spChg chg="add mod">
          <ac:chgData name="Wai T" userId="803fb5f0506a6e42" providerId="LiveId" clId="{222894FC-9D97-4FAB-ABFB-08828321DD90}" dt="2024-08-05T14:12:36.831" v="19819" actId="164"/>
          <ac:spMkLst>
            <pc:docMk/>
            <pc:sldMk cId="1013913508" sldId="275"/>
            <ac:spMk id="20" creationId="{1F4A4FDF-F3B7-B486-CD5C-E393CE162773}"/>
          </ac:spMkLst>
        </pc:spChg>
        <pc:spChg chg="add mod topLvl">
          <ac:chgData name="Wai T" userId="803fb5f0506a6e42" providerId="LiveId" clId="{222894FC-9D97-4FAB-ABFB-08828321DD90}" dt="2024-08-05T14:12:23.205" v="19815" actId="164"/>
          <ac:spMkLst>
            <pc:docMk/>
            <pc:sldMk cId="1013913508" sldId="275"/>
            <ac:spMk id="23" creationId="{5E48AE38-0469-C7AA-7536-B08A266AC7A4}"/>
          </ac:spMkLst>
        </pc:spChg>
        <pc:spChg chg="add mod">
          <ac:chgData name="Wai T" userId="803fb5f0506a6e42" providerId="LiveId" clId="{222894FC-9D97-4FAB-ABFB-08828321DD90}" dt="2024-08-05T14:12:23.205" v="19815" actId="164"/>
          <ac:spMkLst>
            <pc:docMk/>
            <pc:sldMk cId="1013913508" sldId="275"/>
            <ac:spMk id="24" creationId="{2DA65B35-8C7D-39C7-32D3-46DAF94019A5}"/>
          </ac:spMkLst>
        </pc:spChg>
        <pc:spChg chg="add mod">
          <ac:chgData name="Wai T" userId="803fb5f0506a6e42" providerId="LiveId" clId="{222894FC-9D97-4FAB-ABFB-08828321DD90}" dt="2024-08-05T14:12:23.205" v="19815" actId="164"/>
          <ac:spMkLst>
            <pc:docMk/>
            <pc:sldMk cId="1013913508" sldId="275"/>
            <ac:spMk id="25" creationId="{5536B197-426D-1087-30B3-EDB7096BCE18}"/>
          </ac:spMkLst>
        </pc:spChg>
        <pc:spChg chg="add mod topLvl">
          <ac:chgData name="Wai T" userId="803fb5f0506a6e42" providerId="LiveId" clId="{222894FC-9D97-4FAB-ABFB-08828321DD90}" dt="2024-08-05T14:12:15.925" v="19813" actId="164"/>
          <ac:spMkLst>
            <pc:docMk/>
            <pc:sldMk cId="1013913508" sldId="275"/>
            <ac:spMk id="28" creationId="{32799209-6815-5AEC-2D5E-A0F408C3EE48}"/>
          </ac:spMkLst>
        </pc:spChg>
        <pc:spChg chg="add mod">
          <ac:chgData name="Wai T" userId="803fb5f0506a6e42" providerId="LiveId" clId="{222894FC-9D97-4FAB-ABFB-08828321DD90}" dt="2024-08-05T14:12:15.925" v="19813" actId="164"/>
          <ac:spMkLst>
            <pc:docMk/>
            <pc:sldMk cId="1013913508" sldId="275"/>
            <ac:spMk id="29" creationId="{D43534BC-2739-5D10-1917-20090DB8E5AF}"/>
          </ac:spMkLst>
        </pc:spChg>
        <pc:spChg chg="add mod">
          <ac:chgData name="Wai T" userId="803fb5f0506a6e42" providerId="LiveId" clId="{222894FC-9D97-4FAB-ABFB-08828321DD90}" dt="2024-08-05T14:12:15.925" v="19813" actId="164"/>
          <ac:spMkLst>
            <pc:docMk/>
            <pc:sldMk cId="1013913508" sldId="275"/>
            <ac:spMk id="30" creationId="{F44DCFB6-B15B-48A5-55E8-14D52F9DFD1A}"/>
          </ac:spMkLst>
        </pc:spChg>
        <pc:spChg chg="add mod topLvl">
          <ac:chgData name="Wai T" userId="803fb5f0506a6e42" providerId="LiveId" clId="{222894FC-9D97-4FAB-ABFB-08828321DD90}" dt="2024-08-05T14:12:40.289" v="19820" actId="164"/>
          <ac:spMkLst>
            <pc:docMk/>
            <pc:sldMk cId="1013913508" sldId="275"/>
            <ac:spMk id="33" creationId="{376BF9DB-DBB5-662F-4D5D-2F9C9A100CF7}"/>
          </ac:spMkLst>
        </pc:spChg>
        <pc:spChg chg="add mod">
          <ac:chgData name="Wai T" userId="803fb5f0506a6e42" providerId="LiveId" clId="{222894FC-9D97-4FAB-ABFB-08828321DD90}" dt="2024-08-05T14:12:40.289" v="19820" actId="164"/>
          <ac:spMkLst>
            <pc:docMk/>
            <pc:sldMk cId="1013913508" sldId="275"/>
            <ac:spMk id="34" creationId="{C0B79B07-A0D9-7170-F1ED-CDAD2C301972}"/>
          </ac:spMkLst>
        </pc:spChg>
        <pc:spChg chg="add mod">
          <ac:chgData name="Wai T" userId="803fb5f0506a6e42" providerId="LiveId" clId="{222894FC-9D97-4FAB-ABFB-08828321DD90}" dt="2024-08-05T14:12:40.289" v="19820" actId="164"/>
          <ac:spMkLst>
            <pc:docMk/>
            <pc:sldMk cId="1013913508" sldId="275"/>
            <ac:spMk id="35" creationId="{38244965-C4AD-35BE-2810-E8B3123A968A}"/>
          </ac:spMkLst>
        </pc:spChg>
        <pc:spChg chg="add mod">
          <ac:chgData name="Wai T" userId="803fb5f0506a6e42" providerId="LiveId" clId="{222894FC-9D97-4FAB-ABFB-08828321DD90}" dt="2024-08-05T14:09:57.843" v="19805" actId="20577"/>
          <ac:spMkLst>
            <pc:docMk/>
            <pc:sldMk cId="1013913508" sldId="275"/>
            <ac:spMk id="38" creationId="{C5A21990-1108-2E91-B321-2A91AA904C7A}"/>
          </ac:spMkLst>
        </pc:spChg>
        <pc:spChg chg="add mod topLvl">
          <ac:chgData name="Wai T" userId="803fb5f0506a6e42" providerId="LiveId" clId="{222894FC-9D97-4FAB-ABFB-08828321DD90}" dt="2024-08-05T14:15:13.002" v="19852" actId="20577"/>
          <ac:spMkLst>
            <pc:docMk/>
            <pc:sldMk cId="1013913508" sldId="275"/>
            <ac:spMk id="39" creationId="{8C104A8F-56B4-86C6-19CF-0F11CD880FF7}"/>
          </ac:spMkLst>
        </pc:spChg>
        <pc:spChg chg="add mod topLvl">
          <ac:chgData name="Wai T" userId="803fb5f0506a6e42" providerId="LiveId" clId="{222894FC-9D97-4FAB-ABFB-08828321DD90}" dt="2024-08-05T14:17:48.399" v="19869" actId="164"/>
          <ac:spMkLst>
            <pc:docMk/>
            <pc:sldMk cId="1013913508" sldId="275"/>
            <ac:spMk id="40" creationId="{5B4FF339-7864-784D-B185-053FDA631386}"/>
          </ac:spMkLst>
        </pc:spChg>
        <pc:spChg chg="add mod">
          <ac:chgData name="Wai T" userId="803fb5f0506a6e42" providerId="LiveId" clId="{222894FC-9D97-4FAB-ABFB-08828321DD90}" dt="2024-08-05T14:13:02.838" v="19825" actId="20577"/>
          <ac:spMkLst>
            <pc:docMk/>
            <pc:sldMk cId="1013913508" sldId="275"/>
            <ac:spMk id="43" creationId="{15FC0F4C-95EC-38EF-0D6D-71FDA8990483}"/>
          </ac:spMkLst>
        </pc:spChg>
        <pc:spChg chg="add mod">
          <ac:chgData name="Wai T" userId="803fb5f0506a6e42" providerId="LiveId" clId="{222894FC-9D97-4FAB-ABFB-08828321DD90}" dt="2024-08-05T14:12:46.281" v="19822" actId="164"/>
          <ac:spMkLst>
            <pc:docMk/>
            <pc:sldMk cId="1013913508" sldId="275"/>
            <ac:spMk id="44" creationId="{E5FF3F93-1B1E-D19A-A316-30B65FB21640}"/>
          </ac:spMkLst>
        </pc:spChg>
        <pc:spChg chg="add mod">
          <ac:chgData name="Wai T" userId="803fb5f0506a6e42" providerId="LiveId" clId="{222894FC-9D97-4FAB-ABFB-08828321DD90}" dt="2024-08-05T14:12:46.281" v="19822" actId="164"/>
          <ac:spMkLst>
            <pc:docMk/>
            <pc:sldMk cId="1013913508" sldId="275"/>
            <ac:spMk id="45" creationId="{AB0BF80B-3C0E-6FEE-1B8B-1CB72EC5124B}"/>
          </ac:spMkLst>
        </pc:spChg>
        <pc:spChg chg="add del mod">
          <ac:chgData name="Wai T" userId="803fb5f0506a6e42" providerId="LiveId" clId="{222894FC-9D97-4FAB-ABFB-08828321DD90}" dt="2024-08-02T10:57:21.245" v="8183" actId="478"/>
          <ac:spMkLst>
            <pc:docMk/>
            <pc:sldMk cId="1013913508" sldId="275"/>
            <ac:spMk id="49" creationId="{A30709F1-58C0-26EA-FACD-5EDFE4BD3625}"/>
          </ac:spMkLst>
        </pc:spChg>
        <pc:spChg chg="add mod topLvl">
          <ac:chgData name="Wai T" userId="803fb5f0506a6e42" providerId="LiveId" clId="{222894FC-9D97-4FAB-ABFB-08828321DD90}" dt="2024-08-05T14:15:09.968" v="19850" actId="20577"/>
          <ac:spMkLst>
            <pc:docMk/>
            <pc:sldMk cId="1013913508" sldId="275"/>
            <ac:spMk id="49" creationId="{C08DE0EC-74AE-67C0-CFFC-95AC9D741C1E}"/>
          </ac:spMkLst>
        </pc:spChg>
        <pc:spChg chg="add del mod">
          <ac:chgData name="Wai T" userId="803fb5f0506a6e42" providerId="LiveId" clId="{222894FC-9D97-4FAB-ABFB-08828321DD90}" dt="2024-08-02T10:57:22.733" v="8184" actId="478"/>
          <ac:spMkLst>
            <pc:docMk/>
            <pc:sldMk cId="1013913508" sldId="275"/>
            <ac:spMk id="51" creationId="{88A86E65-58C0-A93A-179D-FBCA4D1810CE}"/>
          </ac:spMkLst>
        </pc:spChg>
        <pc:spChg chg="add del mod">
          <ac:chgData name="Wai T" userId="803fb5f0506a6e42" providerId="LiveId" clId="{222894FC-9D97-4FAB-ABFB-08828321DD90}" dt="2024-08-02T10:56:35.779" v="8163" actId="478"/>
          <ac:spMkLst>
            <pc:docMk/>
            <pc:sldMk cId="1013913508" sldId="275"/>
            <ac:spMk id="52" creationId="{528A0309-17BD-CDA6-D68A-EF9D11D94655}"/>
          </ac:spMkLst>
        </pc:spChg>
        <pc:spChg chg="mod">
          <ac:chgData name="Wai T" userId="803fb5f0506a6e42" providerId="LiveId" clId="{222894FC-9D97-4FAB-ABFB-08828321DD90}" dt="2024-08-05T14:13:13.266" v="19829" actId="20577"/>
          <ac:spMkLst>
            <pc:docMk/>
            <pc:sldMk cId="1013913508" sldId="275"/>
            <ac:spMk id="73" creationId="{968484EE-68BE-08D7-95C9-AE43FC549ABE}"/>
          </ac:spMkLst>
        </pc:spChg>
        <pc:spChg chg="mod">
          <ac:chgData name="Wai T" userId="803fb5f0506a6e42" providerId="LiveId" clId="{222894FC-9D97-4FAB-ABFB-08828321DD90}" dt="2024-08-05T14:13:08.140" v="19826"/>
          <ac:spMkLst>
            <pc:docMk/>
            <pc:sldMk cId="1013913508" sldId="275"/>
            <ac:spMk id="74" creationId="{AD46690F-BCF9-0F60-E179-33D12C5D341F}"/>
          </ac:spMkLst>
        </pc:spChg>
        <pc:spChg chg="mod">
          <ac:chgData name="Wai T" userId="803fb5f0506a6e42" providerId="LiveId" clId="{222894FC-9D97-4FAB-ABFB-08828321DD90}" dt="2024-08-05T14:13:08.140" v="19826"/>
          <ac:spMkLst>
            <pc:docMk/>
            <pc:sldMk cId="1013913508" sldId="275"/>
            <ac:spMk id="75" creationId="{969E2BDB-819C-5283-88F7-C5DC59FB5616}"/>
          </ac:spMkLst>
        </pc:spChg>
        <pc:grpChg chg="add del mod">
          <ac:chgData name="Wai T" userId="803fb5f0506a6e42" providerId="LiveId" clId="{222894FC-9D97-4FAB-ABFB-08828321DD90}" dt="2024-08-05T14:11:35.999" v="19810" actId="165"/>
          <ac:grpSpMkLst>
            <pc:docMk/>
            <pc:sldMk cId="1013913508" sldId="275"/>
            <ac:grpSpMk id="26" creationId="{6FFE36F7-AF73-C70A-386C-B3946F90B574}"/>
          </ac:grpSpMkLst>
        </pc:grpChg>
        <pc:grpChg chg="add del mod">
          <ac:chgData name="Wai T" userId="803fb5f0506a6e42" providerId="LiveId" clId="{222894FC-9D97-4FAB-ABFB-08828321DD90}" dt="2024-08-05T14:11:35.999" v="19810" actId="165"/>
          <ac:grpSpMkLst>
            <pc:docMk/>
            <pc:sldMk cId="1013913508" sldId="275"/>
            <ac:grpSpMk id="27" creationId="{3EE54878-EF00-28B2-7802-0DC62DFEEEE6}"/>
          </ac:grpSpMkLst>
        </pc:grpChg>
        <pc:grpChg chg="add del mod">
          <ac:chgData name="Wai T" userId="803fb5f0506a6e42" providerId="LiveId" clId="{222894FC-9D97-4FAB-ABFB-08828321DD90}" dt="2024-08-05T14:11:35.999" v="19810" actId="165"/>
          <ac:grpSpMkLst>
            <pc:docMk/>
            <pc:sldMk cId="1013913508" sldId="275"/>
            <ac:grpSpMk id="32" creationId="{9F9566DF-7F84-A7F5-4E59-0AC580929C08}"/>
          </ac:grpSpMkLst>
        </pc:grpChg>
        <pc:grpChg chg="add del mod">
          <ac:chgData name="Wai T" userId="803fb5f0506a6e42" providerId="LiveId" clId="{222894FC-9D97-4FAB-ABFB-08828321DD90}" dt="2024-08-05T14:11:35.999" v="19810" actId="165"/>
          <ac:grpSpMkLst>
            <pc:docMk/>
            <pc:sldMk cId="1013913508" sldId="275"/>
            <ac:grpSpMk id="36" creationId="{68D35BFC-E999-3112-6DC4-BC3483EB4560}"/>
          </ac:grpSpMkLst>
        </pc:grpChg>
        <pc:grpChg chg="add del mod">
          <ac:chgData name="Wai T" userId="803fb5f0506a6e42" providerId="LiveId" clId="{222894FC-9D97-4FAB-ABFB-08828321DD90}" dt="2024-08-05T14:11:35.999" v="19810" actId="165"/>
          <ac:grpSpMkLst>
            <pc:docMk/>
            <pc:sldMk cId="1013913508" sldId="275"/>
            <ac:grpSpMk id="37" creationId="{6E532BB8-FF16-1DEE-0CB0-D7738A7C637B}"/>
          </ac:grpSpMkLst>
        </pc:grpChg>
        <pc:grpChg chg="add del mod">
          <ac:chgData name="Wai T" userId="803fb5f0506a6e42" providerId="LiveId" clId="{222894FC-9D97-4FAB-ABFB-08828321DD90}" dt="2024-08-05T14:11:35.999" v="19810" actId="165"/>
          <ac:grpSpMkLst>
            <pc:docMk/>
            <pc:sldMk cId="1013913508" sldId="275"/>
            <ac:grpSpMk id="57" creationId="{33579F1F-9026-14F2-754C-739D82F685F2}"/>
          </ac:grpSpMkLst>
        </pc:grpChg>
        <pc:grpChg chg="add del mod">
          <ac:chgData name="Wai T" userId="803fb5f0506a6e42" providerId="LiveId" clId="{222894FC-9D97-4FAB-ABFB-08828321DD90}" dt="2024-08-05T14:11:35.999" v="19810" actId="165"/>
          <ac:grpSpMkLst>
            <pc:docMk/>
            <pc:sldMk cId="1013913508" sldId="275"/>
            <ac:grpSpMk id="58" creationId="{91485B8D-BD23-8383-8692-4167608652D7}"/>
          </ac:grpSpMkLst>
        </pc:grpChg>
        <pc:grpChg chg="add del mod">
          <ac:chgData name="Wai T" userId="803fb5f0506a6e42" providerId="LiveId" clId="{222894FC-9D97-4FAB-ABFB-08828321DD90}" dt="2024-08-05T14:11:35.999" v="19810" actId="165"/>
          <ac:grpSpMkLst>
            <pc:docMk/>
            <pc:sldMk cId="1013913508" sldId="275"/>
            <ac:grpSpMk id="59" creationId="{B5811599-7F7D-E403-4793-43608AD60389}"/>
          </ac:grpSpMkLst>
        </pc:grpChg>
        <pc:grpChg chg="add mod">
          <ac:chgData name="Wai T" userId="803fb5f0506a6e42" providerId="LiveId" clId="{222894FC-9D97-4FAB-ABFB-08828321DD90}" dt="2024-08-05T14:14:45.137" v="19844" actId="1076"/>
          <ac:grpSpMkLst>
            <pc:docMk/>
            <pc:sldMk cId="1013913508" sldId="275"/>
            <ac:grpSpMk id="64" creationId="{25757B4F-A47C-3794-4CAE-16B3E3C4AD7B}"/>
          </ac:grpSpMkLst>
        </pc:grpChg>
        <pc:grpChg chg="add mod">
          <ac:chgData name="Wai T" userId="803fb5f0506a6e42" providerId="LiveId" clId="{222894FC-9D97-4FAB-ABFB-08828321DD90}" dt="2024-08-05T14:12:26.325" v="19816" actId="1076"/>
          <ac:grpSpMkLst>
            <pc:docMk/>
            <pc:sldMk cId="1013913508" sldId="275"/>
            <ac:grpSpMk id="65" creationId="{0F5DEF81-975D-972F-9634-3170F7C3337B}"/>
          </ac:grpSpMkLst>
        </pc:grpChg>
        <pc:grpChg chg="add mod">
          <ac:chgData name="Wai T" userId="803fb5f0506a6e42" providerId="LiveId" clId="{222894FC-9D97-4FAB-ABFB-08828321DD90}" dt="2024-08-05T14:12:29.871" v="19817" actId="164"/>
          <ac:grpSpMkLst>
            <pc:docMk/>
            <pc:sldMk cId="1013913508" sldId="275"/>
            <ac:grpSpMk id="66" creationId="{E7759297-C42B-16B7-C597-A2AED736DB6A}"/>
          </ac:grpSpMkLst>
        </pc:grpChg>
        <pc:grpChg chg="add mod">
          <ac:chgData name="Wai T" userId="803fb5f0506a6e42" providerId="LiveId" clId="{222894FC-9D97-4FAB-ABFB-08828321DD90}" dt="2024-08-05T14:12:33.648" v="19818" actId="164"/>
          <ac:grpSpMkLst>
            <pc:docMk/>
            <pc:sldMk cId="1013913508" sldId="275"/>
            <ac:grpSpMk id="67" creationId="{56A1BD01-C05A-1545-1276-9B05DE7DA09B}"/>
          </ac:grpSpMkLst>
        </pc:grpChg>
        <pc:grpChg chg="add mod">
          <ac:chgData name="Wai T" userId="803fb5f0506a6e42" providerId="LiveId" clId="{222894FC-9D97-4FAB-ABFB-08828321DD90}" dt="2024-08-05T14:12:36.831" v="19819" actId="164"/>
          <ac:grpSpMkLst>
            <pc:docMk/>
            <pc:sldMk cId="1013913508" sldId="275"/>
            <ac:grpSpMk id="68" creationId="{9100E9E6-E9D8-3633-4088-20584C198668}"/>
          </ac:grpSpMkLst>
        </pc:grpChg>
        <pc:grpChg chg="add mod">
          <ac:chgData name="Wai T" userId="803fb5f0506a6e42" providerId="LiveId" clId="{222894FC-9D97-4FAB-ABFB-08828321DD90}" dt="2024-08-05T14:13:47.087" v="19834" actId="1076"/>
          <ac:grpSpMkLst>
            <pc:docMk/>
            <pc:sldMk cId="1013913508" sldId="275"/>
            <ac:grpSpMk id="69" creationId="{6BCDB0E7-E42B-EBC8-77AC-1A531DE9D9A9}"/>
          </ac:grpSpMkLst>
        </pc:grpChg>
        <pc:grpChg chg="add mod">
          <ac:chgData name="Wai T" userId="803fb5f0506a6e42" providerId="LiveId" clId="{222894FC-9D97-4FAB-ABFB-08828321DD90}" dt="2024-08-05T14:12:51.437" v="19823" actId="1076"/>
          <ac:grpSpMkLst>
            <pc:docMk/>
            <pc:sldMk cId="1013913508" sldId="275"/>
            <ac:grpSpMk id="71" creationId="{FB0A19B4-B52C-DDEA-A36A-CCA9F7B39EE0}"/>
          </ac:grpSpMkLst>
        </pc:grpChg>
        <pc:grpChg chg="add mod">
          <ac:chgData name="Wai T" userId="803fb5f0506a6e42" providerId="LiveId" clId="{222894FC-9D97-4FAB-ABFB-08828321DD90}" dt="2024-08-05T14:13:10.437" v="19827" actId="1076"/>
          <ac:grpSpMkLst>
            <pc:docMk/>
            <pc:sldMk cId="1013913508" sldId="275"/>
            <ac:grpSpMk id="72" creationId="{C806F18E-E709-BC49-B8FE-394F692437C5}"/>
          </ac:grpSpMkLst>
        </pc:grpChg>
        <pc:grpChg chg="add del mod">
          <ac:chgData name="Wai T" userId="803fb5f0506a6e42" providerId="LiveId" clId="{222894FC-9D97-4FAB-ABFB-08828321DD90}" dt="2024-08-05T14:14:10.524" v="19836" actId="165"/>
          <ac:grpSpMkLst>
            <pc:docMk/>
            <pc:sldMk cId="1013913508" sldId="275"/>
            <ac:grpSpMk id="80" creationId="{6AF0998B-883E-ED2A-8491-5EF29CC2E482}"/>
          </ac:grpSpMkLst>
        </pc:grpChg>
        <pc:grpChg chg="add mod">
          <ac:chgData name="Wai T" userId="803fb5f0506a6e42" providerId="LiveId" clId="{222894FC-9D97-4FAB-ABFB-08828321DD90}" dt="2024-08-05T14:14:15.497" v="19837" actId="164"/>
          <ac:grpSpMkLst>
            <pc:docMk/>
            <pc:sldMk cId="1013913508" sldId="275"/>
            <ac:grpSpMk id="81" creationId="{64125EE8-83C3-7BED-92CC-D59D37B3C03A}"/>
          </ac:grpSpMkLst>
        </pc:grpChg>
        <pc:grpChg chg="add mod">
          <ac:chgData name="Wai T" userId="803fb5f0506a6e42" providerId="LiveId" clId="{222894FC-9D97-4FAB-ABFB-08828321DD90}" dt="2024-08-05T14:14:20.417" v="19838" actId="164"/>
          <ac:grpSpMkLst>
            <pc:docMk/>
            <pc:sldMk cId="1013913508" sldId="275"/>
            <ac:grpSpMk id="82" creationId="{72B3007A-E53C-2738-4F62-5EA6EBE4FC7E}"/>
          </ac:grpSpMkLst>
        </pc:grpChg>
        <pc:grpChg chg="add mod">
          <ac:chgData name="Wai T" userId="803fb5f0506a6e42" providerId="LiveId" clId="{222894FC-9D97-4FAB-ABFB-08828321DD90}" dt="2024-08-05T14:17:48.399" v="19869" actId="164"/>
          <ac:grpSpMkLst>
            <pc:docMk/>
            <pc:sldMk cId="1013913508" sldId="275"/>
            <ac:grpSpMk id="87" creationId="{2A106FD8-C50C-79D9-F484-70740AAB925A}"/>
          </ac:grpSpMkLst>
        </pc:grpChg>
        <pc:cxnChg chg="add mod topLvl">
          <ac:chgData name="Wai T" userId="803fb5f0506a6e42" providerId="LiveId" clId="{222894FC-9D97-4FAB-ABFB-08828321DD90}" dt="2024-08-05T14:14:15.497" v="19837" actId="164"/>
          <ac:cxnSpMkLst>
            <pc:docMk/>
            <pc:sldMk cId="1013913508" sldId="275"/>
            <ac:cxnSpMk id="9" creationId="{78E83159-DB85-E5C6-DCB4-8209197F0DB3}"/>
          </ac:cxnSpMkLst>
        </pc:cxnChg>
        <pc:cxnChg chg="add mod topLvl">
          <ac:chgData name="Wai T" userId="803fb5f0506a6e42" providerId="LiveId" clId="{222894FC-9D97-4FAB-ABFB-08828321DD90}" dt="2024-08-05T14:14:15.497" v="19837" actId="164"/>
          <ac:cxnSpMkLst>
            <pc:docMk/>
            <pc:sldMk cId="1013913508" sldId="275"/>
            <ac:cxnSpMk id="10" creationId="{79008F9D-3E1D-CE70-2ACC-A1BACAE9BC60}"/>
          </ac:cxnSpMkLst>
        </pc:cxnChg>
        <pc:cxnChg chg="add mod topLvl">
          <ac:chgData name="Wai T" userId="803fb5f0506a6e42" providerId="LiveId" clId="{222894FC-9D97-4FAB-ABFB-08828321DD90}" dt="2024-08-05T14:14:20.417" v="19838" actId="164"/>
          <ac:cxnSpMkLst>
            <pc:docMk/>
            <pc:sldMk cId="1013913508" sldId="275"/>
            <ac:cxnSpMk id="12" creationId="{EFCE9F68-2D31-1C9F-E8D8-F2DD98B5B546}"/>
          </ac:cxnSpMkLst>
        </pc:cxnChg>
        <pc:cxnChg chg="add mod topLvl">
          <ac:chgData name="Wai T" userId="803fb5f0506a6e42" providerId="LiveId" clId="{222894FC-9D97-4FAB-ABFB-08828321DD90}" dt="2024-08-05T14:12:26.325" v="19816" actId="1076"/>
          <ac:cxnSpMkLst>
            <pc:docMk/>
            <pc:sldMk cId="1013913508" sldId="275"/>
            <ac:cxnSpMk id="16" creationId="{DF8781AB-8638-5721-7171-CC238730300D}"/>
          </ac:cxnSpMkLst>
        </pc:cxnChg>
        <pc:cxnChg chg="add mod topLvl">
          <ac:chgData name="Wai T" userId="803fb5f0506a6e42" providerId="LiveId" clId="{222894FC-9D97-4FAB-ABFB-08828321DD90}" dt="2024-08-05T14:14:45.137" v="19844" actId="1076"/>
          <ac:cxnSpMkLst>
            <pc:docMk/>
            <pc:sldMk cId="1013913508" sldId="275"/>
            <ac:cxnSpMk id="17" creationId="{9D4C9664-14B2-2515-8001-1236E7769706}"/>
          </ac:cxnSpMkLst>
        </pc:cxnChg>
        <pc:cxnChg chg="add del mod">
          <ac:chgData name="Wai T" userId="803fb5f0506a6e42" providerId="LiveId" clId="{222894FC-9D97-4FAB-ABFB-08828321DD90}" dt="2024-08-02T10:56:44.979" v="8168" actId="478"/>
          <ac:cxnSpMkLst>
            <pc:docMk/>
            <pc:sldMk cId="1013913508" sldId="275"/>
            <ac:cxnSpMk id="21" creationId="{658B7495-77DD-C645-9A96-EC7D8F173570}"/>
          </ac:cxnSpMkLst>
        </pc:cxnChg>
        <pc:cxnChg chg="add mod topLvl">
          <ac:chgData name="Wai T" userId="803fb5f0506a6e42" providerId="LiveId" clId="{222894FC-9D97-4FAB-ABFB-08828321DD90}" dt="2024-08-05T14:14:20.417" v="19838" actId="164"/>
          <ac:cxnSpMkLst>
            <pc:docMk/>
            <pc:sldMk cId="1013913508" sldId="275"/>
            <ac:cxnSpMk id="21" creationId="{D4464309-4C4E-7753-942A-9B717AE665CC}"/>
          </ac:cxnSpMkLst>
        </pc:cxnChg>
        <pc:cxnChg chg="add mod topLvl">
          <ac:chgData name="Wai T" userId="803fb5f0506a6e42" providerId="LiveId" clId="{222894FC-9D97-4FAB-ABFB-08828321DD90}" dt="2024-08-05T14:13:47.087" v="19834" actId="1076"/>
          <ac:cxnSpMkLst>
            <pc:docMk/>
            <pc:sldMk cId="1013913508" sldId="275"/>
            <ac:cxnSpMk id="22" creationId="{F290DACD-5D3C-0A53-E873-66C0336006A8}"/>
          </ac:cxnSpMkLst>
        </pc:cxnChg>
        <pc:cxnChg chg="add del mod">
          <ac:chgData name="Wai T" userId="803fb5f0506a6e42" providerId="LiveId" clId="{222894FC-9D97-4FAB-ABFB-08828321DD90}" dt="2024-08-02T10:56:41.066" v="8166" actId="478"/>
          <ac:cxnSpMkLst>
            <pc:docMk/>
            <pc:sldMk cId="1013913508" sldId="275"/>
            <ac:cxnSpMk id="26" creationId="{7CCACB88-F964-403E-D741-32472E872A49}"/>
          </ac:cxnSpMkLst>
        </pc:cxnChg>
        <pc:cxnChg chg="add del mod">
          <ac:chgData name="Wai T" userId="803fb5f0506a6e42" providerId="LiveId" clId="{222894FC-9D97-4FAB-ABFB-08828321DD90}" dt="2024-08-02T10:56:40.003" v="8165" actId="478"/>
          <ac:cxnSpMkLst>
            <pc:docMk/>
            <pc:sldMk cId="1013913508" sldId="275"/>
            <ac:cxnSpMk id="27" creationId="{407F752F-4A6B-4370-6F7D-208F90F9F7CE}"/>
          </ac:cxnSpMkLst>
        </pc:cxnChg>
        <pc:cxnChg chg="add mod">
          <ac:chgData name="Wai T" userId="803fb5f0506a6e42" providerId="LiveId" clId="{222894FC-9D97-4FAB-ABFB-08828321DD90}" dt="2024-08-05T14:14:45.137" v="19844" actId="1076"/>
          <ac:cxnSpMkLst>
            <pc:docMk/>
            <pc:sldMk cId="1013913508" sldId="275"/>
            <ac:cxnSpMk id="31" creationId="{FD539272-FCB7-467F-58B5-C780111A668C}"/>
          </ac:cxnSpMkLst>
        </pc:cxnChg>
        <pc:cxnChg chg="add del mod">
          <ac:chgData name="Wai T" userId="803fb5f0506a6e42" providerId="LiveId" clId="{222894FC-9D97-4FAB-ABFB-08828321DD90}" dt="2024-08-02T10:56:44.027" v="8167" actId="478"/>
          <ac:cxnSpMkLst>
            <pc:docMk/>
            <pc:sldMk cId="1013913508" sldId="275"/>
            <ac:cxnSpMk id="32" creationId="{DFD4D5A0-89C8-BE16-7381-3EA79A63BB0A}"/>
          </ac:cxnSpMkLst>
        </pc:cxnChg>
        <pc:cxnChg chg="add del mod">
          <ac:chgData name="Wai T" userId="803fb5f0506a6e42" providerId="LiveId" clId="{222894FC-9D97-4FAB-ABFB-08828321DD90}" dt="2024-08-02T10:56:49.636" v="8170" actId="478"/>
          <ac:cxnSpMkLst>
            <pc:docMk/>
            <pc:sldMk cId="1013913508" sldId="275"/>
            <ac:cxnSpMk id="36" creationId="{C21E07D6-4141-467C-37D6-65CCC95A876E}"/>
          </ac:cxnSpMkLst>
        </pc:cxnChg>
        <pc:cxnChg chg="add del mod">
          <ac:chgData name="Wai T" userId="803fb5f0506a6e42" providerId="LiveId" clId="{222894FC-9D97-4FAB-ABFB-08828321DD90}" dt="2024-08-02T10:56:51.292" v="8171" actId="478"/>
          <ac:cxnSpMkLst>
            <pc:docMk/>
            <pc:sldMk cId="1013913508" sldId="275"/>
            <ac:cxnSpMk id="37" creationId="{BCAC5BBD-1C9F-E049-C0D7-7508DE1620DF}"/>
          </ac:cxnSpMkLst>
        </pc:cxnChg>
        <pc:cxnChg chg="add mod topLvl">
          <ac:chgData name="Wai T" userId="803fb5f0506a6e42" providerId="LiveId" clId="{222894FC-9D97-4FAB-ABFB-08828321DD90}" dt="2024-08-05T14:11:35.999" v="19810" actId="165"/>
          <ac:cxnSpMkLst>
            <pc:docMk/>
            <pc:sldMk cId="1013913508" sldId="275"/>
            <ac:cxnSpMk id="42" creationId="{C4F38F8E-554E-2EA4-8385-770D365A378F}"/>
          </ac:cxnSpMkLst>
        </pc:cxnChg>
        <pc:cxnChg chg="add del mod">
          <ac:chgData name="Wai T" userId="803fb5f0506a6e42" providerId="LiveId" clId="{222894FC-9D97-4FAB-ABFB-08828321DD90}" dt="2024-08-02T10:56:38.331" v="8164" actId="478"/>
          <ac:cxnSpMkLst>
            <pc:docMk/>
            <pc:sldMk cId="1013913508" sldId="275"/>
            <ac:cxnSpMk id="46" creationId="{5EAB54AF-89CA-EA2E-B2CB-CAE3A7D4E920}"/>
          </ac:cxnSpMkLst>
        </pc:cxnChg>
        <pc:cxnChg chg="add del mod">
          <ac:chgData name="Wai T" userId="803fb5f0506a6e42" providerId="LiveId" clId="{222894FC-9D97-4FAB-ABFB-08828321DD90}" dt="2024-08-02T10:57:24.212" v="8185" actId="478"/>
          <ac:cxnSpMkLst>
            <pc:docMk/>
            <pc:sldMk cId="1013913508" sldId="275"/>
            <ac:cxnSpMk id="47" creationId="{1FB91177-8C26-AFF2-D0E4-5773EB4EE7A7}"/>
          </ac:cxnSpMkLst>
        </pc:cxnChg>
        <pc:cxnChg chg="add mod topLvl">
          <ac:chgData name="Wai T" userId="803fb5f0506a6e42" providerId="LiveId" clId="{222894FC-9D97-4FAB-ABFB-08828321DD90}" dt="2024-08-05T14:17:48.399" v="19869" actId="164"/>
          <ac:cxnSpMkLst>
            <pc:docMk/>
            <pc:sldMk cId="1013913508" sldId="275"/>
            <ac:cxnSpMk id="47" creationId="{31F8810E-FCDE-776B-7AAB-69319805C3FB}"/>
          </ac:cxnSpMkLst>
        </pc:cxnChg>
        <pc:cxnChg chg="add mod topLvl">
          <ac:chgData name="Wai T" userId="803fb5f0506a6e42" providerId="LiveId" clId="{222894FC-9D97-4FAB-ABFB-08828321DD90}" dt="2024-08-05T14:15:00.713" v="19848" actId="14100"/>
          <ac:cxnSpMkLst>
            <pc:docMk/>
            <pc:sldMk cId="1013913508" sldId="275"/>
            <ac:cxnSpMk id="51" creationId="{94F5439E-F871-CB67-774C-CDE3A43F3F7C}"/>
          </ac:cxnSpMkLst>
        </pc:cxnChg>
        <pc:cxnChg chg="add mod topLvl">
          <ac:chgData name="Wai T" userId="803fb5f0506a6e42" providerId="LiveId" clId="{222894FC-9D97-4FAB-ABFB-08828321DD90}" dt="2024-08-05T14:14:57.145" v="19847" actId="14100"/>
          <ac:cxnSpMkLst>
            <pc:docMk/>
            <pc:sldMk cId="1013913508" sldId="275"/>
            <ac:cxnSpMk id="53" creationId="{3659932A-F85D-3AF5-4529-475FA97D0267}"/>
          </ac:cxnSpMkLst>
        </pc:cxnChg>
        <pc:cxnChg chg="add mod">
          <ac:chgData name="Wai T" userId="803fb5f0506a6e42" providerId="LiveId" clId="{222894FC-9D97-4FAB-ABFB-08828321DD90}" dt="2024-08-05T14:13:39.797" v="19833" actId="14100"/>
          <ac:cxnSpMkLst>
            <pc:docMk/>
            <pc:sldMk cId="1013913508" sldId="275"/>
            <ac:cxnSpMk id="77" creationId="{449FAB1A-58A4-D92A-DE6B-D605606F6DD5}"/>
          </ac:cxnSpMkLst>
        </pc:cxnChg>
      </pc:sldChg>
      <pc:sldChg chg="addSp modSp new mod modAnim">
        <pc:chgData name="Wai T" userId="803fb5f0506a6e42" providerId="LiveId" clId="{222894FC-9D97-4FAB-ABFB-08828321DD90}" dt="2024-08-05T14:19:15.476" v="19874"/>
        <pc:sldMkLst>
          <pc:docMk/>
          <pc:sldMk cId="464799087" sldId="276"/>
        </pc:sldMkLst>
        <pc:spChg chg="mod">
          <ac:chgData name="Wai T" userId="803fb5f0506a6e42" providerId="LiveId" clId="{222894FC-9D97-4FAB-ABFB-08828321DD90}" dt="2024-08-02T11:04:24.568" v="8220" actId="20577"/>
          <ac:spMkLst>
            <pc:docMk/>
            <pc:sldMk cId="464799087" sldId="276"/>
            <ac:spMk id="2" creationId="{E2E14906-717E-0C3B-D80C-070A63BE6A95}"/>
          </ac:spMkLst>
        </pc:spChg>
        <pc:spChg chg="add mod">
          <ac:chgData name="Wai T" userId="803fb5f0506a6e42" providerId="LiveId" clId="{222894FC-9D97-4FAB-ABFB-08828321DD90}" dt="2024-08-05T14:18:56.093" v="19873" actId="20577"/>
          <ac:spMkLst>
            <pc:docMk/>
            <pc:sldMk cId="464799087" sldId="276"/>
            <ac:spMk id="3" creationId="{B096802C-FBCD-427C-9668-5E2B4C4899AC}"/>
          </ac:spMkLst>
        </pc:spChg>
        <pc:spChg chg="add mod">
          <ac:chgData name="Wai T" userId="803fb5f0506a6e42" providerId="LiveId" clId="{222894FC-9D97-4FAB-ABFB-08828321DD90}" dt="2024-08-02T11:12:07.590" v="8765" actId="20577"/>
          <ac:spMkLst>
            <pc:docMk/>
            <pc:sldMk cId="464799087" sldId="276"/>
            <ac:spMk id="4" creationId="{B66E2B9B-F170-7C00-0553-EA5CA7F26808}"/>
          </ac:spMkLst>
        </pc:spChg>
      </pc:sldChg>
      <pc:sldChg chg="modSp add mod">
        <pc:chgData name="Wai T" userId="803fb5f0506a6e42" providerId="LiveId" clId="{222894FC-9D97-4FAB-ABFB-08828321DD90}" dt="2024-08-05T09:55:44.743" v="17945" actId="20577"/>
        <pc:sldMkLst>
          <pc:docMk/>
          <pc:sldMk cId="1050216610" sldId="277"/>
        </pc:sldMkLst>
        <pc:spChg chg="mod">
          <ac:chgData name="Wai T" userId="803fb5f0506a6e42" providerId="LiveId" clId="{222894FC-9D97-4FAB-ABFB-08828321DD90}" dt="2024-08-02T12:02:59.354" v="8779" actId="20577"/>
          <ac:spMkLst>
            <pc:docMk/>
            <pc:sldMk cId="1050216610" sldId="277"/>
            <ac:spMk id="2" creationId="{E2E14906-717E-0C3B-D80C-070A63BE6A95}"/>
          </ac:spMkLst>
        </pc:spChg>
        <pc:spChg chg="mod">
          <ac:chgData name="Wai T" userId="803fb5f0506a6e42" providerId="LiveId" clId="{222894FC-9D97-4FAB-ABFB-08828321DD90}" dt="2024-08-05T09:55:44.743" v="17945" actId="20577"/>
          <ac:spMkLst>
            <pc:docMk/>
            <pc:sldMk cId="1050216610" sldId="277"/>
            <ac:spMk id="3" creationId="{B096802C-FBCD-427C-9668-5E2B4C4899AC}"/>
          </ac:spMkLst>
        </pc:spChg>
        <pc:spChg chg="mod">
          <ac:chgData name="Wai T" userId="803fb5f0506a6e42" providerId="LiveId" clId="{222894FC-9D97-4FAB-ABFB-08828321DD90}" dt="2024-08-02T12:03:25.675" v="8847" actId="20577"/>
          <ac:spMkLst>
            <pc:docMk/>
            <pc:sldMk cId="1050216610" sldId="277"/>
            <ac:spMk id="4" creationId="{B66E2B9B-F170-7C00-0553-EA5CA7F26808}"/>
          </ac:spMkLst>
        </pc:spChg>
      </pc:sldChg>
      <pc:sldChg chg="modSp add mod">
        <pc:chgData name="Wai T" userId="803fb5f0506a6e42" providerId="LiveId" clId="{222894FC-9D97-4FAB-ABFB-08828321DD90}" dt="2024-08-05T14:20:15" v="19877" actId="1076"/>
        <pc:sldMkLst>
          <pc:docMk/>
          <pc:sldMk cId="1071728769" sldId="278"/>
        </pc:sldMkLst>
        <pc:spChg chg="mod">
          <ac:chgData name="Wai T" userId="803fb5f0506a6e42" providerId="LiveId" clId="{222894FC-9D97-4FAB-ABFB-08828321DD90}" dt="2024-08-02T12:05:22.698" v="9009" actId="20577"/>
          <ac:spMkLst>
            <pc:docMk/>
            <pc:sldMk cId="1071728769" sldId="278"/>
            <ac:spMk id="2" creationId="{E2E14906-717E-0C3B-D80C-070A63BE6A95}"/>
          </ac:spMkLst>
        </pc:spChg>
        <pc:spChg chg="mod">
          <ac:chgData name="Wai T" userId="803fb5f0506a6e42" providerId="LiveId" clId="{222894FC-9D97-4FAB-ABFB-08828321DD90}" dt="2024-08-05T14:20:11.593" v="19876" actId="20577"/>
          <ac:spMkLst>
            <pc:docMk/>
            <pc:sldMk cId="1071728769" sldId="278"/>
            <ac:spMk id="3" creationId="{B096802C-FBCD-427C-9668-5E2B4C4899AC}"/>
          </ac:spMkLst>
        </pc:spChg>
        <pc:spChg chg="mod">
          <ac:chgData name="Wai T" userId="803fb5f0506a6e42" providerId="LiveId" clId="{222894FC-9D97-4FAB-ABFB-08828321DD90}" dt="2024-08-05T14:20:15" v="19877" actId="1076"/>
          <ac:spMkLst>
            <pc:docMk/>
            <pc:sldMk cId="1071728769" sldId="278"/>
            <ac:spMk id="4" creationId="{B66E2B9B-F170-7C00-0553-EA5CA7F26808}"/>
          </ac:spMkLst>
        </pc:spChg>
      </pc:sldChg>
      <pc:sldChg chg="addSp modSp add mod ord">
        <pc:chgData name="Wai T" userId="803fb5f0506a6e42" providerId="LiveId" clId="{222894FC-9D97-4FAB-ABFB-08828321DD90}" dt="2024-08-05T09:57:49.786" v="17962" actId="15"/>
        <pc:sldMkLst>
          <pc:docMk/>
          <pc:sldMk cId="2180340040" sldId="279"/>
        </pc:sldMkLst>
        <pc:spChg chg="mod">
          <ac:chgData name="Wai T" userId="803fb5f0506a6e42" providerId="LiveId" clId="{222894FC-9D97-4FAB-ABFB-08828321DD90}" dt="2024-08-02T12:14:59.246" v="9298" actId="20577"/>
          <ac:spMkLst>
            <pc:docMk/>
            <pc:sldMk cId="2180340040" sldId="279"/>
            <ac:spMk id="2" creationId="{1AE535E4-D566-F3D6-568A-5540023B5E13}"/>
          </ac:spMkLst>
        </pc:spChg>
        <pc:spChg chg="mod">
          <ac:chgData name="Wai T" userId="803fb5f0506a6e42" providerId="LiveId" clId="{222894FC-9D97-4FAB-ABFB-08828321DD90}" dt="2024-08-05T09:57:49.786" v="17962" actId="15"/>
          <ac:spMkLst>
            <pc:docMk/>
            <pc:sldMk cId="2180340040" sldId="279"/>
            <ac:spMk id="3" creationId="{448E7F8F-CEBF-123E-A884-0AD6B0449545}"/>
          </ac:spMkLst>
        </pc:spChg>
        <pc:spChg chg="mod">
          <ac:chgData name="Wai T" userId="803fb5f0506a6e42" providerId="LiveId" clId="{222894FC-9D97-4FAB-ABFB-08828321DD90}" dt="2024-08-05T09:46:41.859" v="17792"/>
          <ac:spMkLst>
            <pc:docMk/>
            <pc:sldMk cId="2180340040" sldId="279"/>
            <ac:spMk id="5" creationId="{DCFB3CAB-6728-266F-9652-A93EBBE0FD5C}"/>
          </ac:spMkLst>
        </pc:spChg>
        <pc:spChg chg="mod">
          <ac:chgData name="Wai T" userId="803fb5f0506a6e42" providerId="LiveId" clId="{222894FC-9D97-4FAB-ABFB-08828321DD90}" dt="2024-08-05T09:46:41.859" v="17792"/>
          <ac:spMkLst>
            <pc:docMk/>
            <pc:sldMk cId="2180340040" sldId="279"/>
            <ac:spMk id="6" creationId="{40821EBC-3E84-5C12-871A-B7E15F7BF70E}"/>
          </ac:spMkLst>
        </pc:spChg>
        <pc:spChg chg="mod">
          <ac:chgData name="Wai T" userId="803fb5f0506a6e42" providerId="LiveId" clId="{222894FC-9D97-4FAB-ABFB-08828321DD90}" dt="2024-08-05T09:46:41.859" v="17792"/>
          <ac:spMkLst>
            <pc:docMk/>
            <pc:sldMk cId="2180340040" sldId="279"/>
            <ac:spMk id="7" creationId="{9827D05E-9CE7-7F35-B609-5A565AA5369D}"/>
          </ac:spMkLst>
        </pc:spChg>
        <pc:spChg chg="mod">
          <ac:chgData name="Wai T" userId="803fb5f0506a6e42" providerId="LiveId" clId="{222894FC-9D97-4FAB-ABFB-08828321DD90}" dt="2024-08-05T09:46:41.859" v="17792"/>
          <ac:spMkLst>
            <pc:docMk/>
            <pc:sldMk cId="2180340040" sldId="279"/>
            <ac:spMk id="8" creationId="{93E78BF7-740F-0B0A-59A1-5AC4796A9849}"/>
          </ac:spMkLst>
        </pc:spChg>
        <pc:spChg chg="mod">
          <ac:chgData name="Wai T" userId="803fb5f0506a6e42" providerId="LiveId" clId="{222894FC-9D97-4FAB-ABFB-08828321DD90}" dt="2024-08-05T09:46:41.859" v="17792"/>
          <ac:spMkLst>
            <pc:docMk/>
            <pc:sldMk cId="2180340040" sldId="279"/>
            <ac:spMk id="9" creationId="{300738E7-44D4-8CA8-AA0B-220B9C4CFEBA}"/>
          </ac:spMkLst>
        </pc:spChg>
        <pc:spChg chg="mod">
          <ac:chgData name="Wai T" userId="803fb5f0506a6e42" providerId="LiveId" clId="{222894FC-9D97-4FAB-ABFB-08828321DD90}" dt="2024-08-05T09:46:41.859" v="17792"/>
          <ac:spMkLst>
            <pc:docMk/>
            <pc:sldMk cId="2180340040" sldId="279"/>
            <ac:spMk id="10" creationId="{6564626E-03F9-D47E-75DF-8A2C1A0D6239}"/>
          </ac:spMkLst>
        </pc:spChg>
        <pc:grpChg chg="add mod">
          <ac:chgData name="Wai T" userId="803fb5f0506a6e42" providerId="LiveId" clId="{222894FC-9D97-4FAB-ABFB-08828321DD90}" dt="2024-08-05T09:46:44.884" v="17793" actId="1076"/>
          <ac:grpSpMkLst>
            <pc:docMk/>
            <pc:sldMk cId="2180340040" sldId="279"/>
            <ac:grpSpMk id="4" creationId="{8DAB991E-5632-1B56-DFA1-C19254E5D098}"/>
          </ac:grpSpMkLst>
        </pc:grpChg>
      </pc:sldChg>
      <pc:sldChg chg="modSp add mod modAnim">
        <pc:chgData name="Wai T" userId="803fb5f0506a6e42" providerId="LiveId" clId="{222894FC-9D97-4FAB-ABFB-08828321DD90}" dt="2024-08-05T14:32:16.677" v="20318"/>
        <pc:sldMkLst>
          <pc:docMk/>
          <pc:sldMk cId="3954975190" sldId="280"/>
        </pc:sldMkLst>
        <pc:spChg chg="mod">
          <ac:chgData name="Wai T" userId="803fb5f0506a6e42" providerId="LiveId" clId="{222894FC-9D97-4FAB-ABFB-08828321DD90}" dt="2024-08-02T12:21:02.120" v="9831" actId="20577"/>
          <ac:spMkLst>
            <pc:docMk/>
            <pc:sldMk cId="3954975190" sldId="280"/>
            <ac:spMk id="2" creationId="{1AE535E4-D566-F3D6-568A-5540023B5E13}"/>
          </ac:spMkLst>
        </pc:spChg>
        <pc:spChg chg="mod">
          <ac:chgData name="Wai T" userId="803fb5f0506a6e42" providerId="LiveId" clId="{222894FC-9D97-4FAB-ABFB-08828321DD90}" dt="2024-08-05T14:31:32.571" v="20313" actId="27636"/>
          <ac:spMkLst>
            <pc:docMk/>
            <pc:sldMk cId="3954975190" sldId="280"/>
            <ac:spMk id="3" creationId="{448E7F8F-CEBF-123E-A884-0AD6B0449545}"/>
          </ac:spMkLst>
        </pc:spChg>
      </pc:sldChg>
      <pc:sldChg chg="addSp delSp modSp add mod modAnim">
        <pc:chgData name="Wai T" userId="803fb5f0506a6e42" providerId="LiveId" clId="{222894FC-9D97-4FAB-ABFB-08828321DD90}" dt="2024-08-05T16:01:33.105" v="22101" actId="20577"/>
        <pc:sldMkLst>
          <pc:docMk/>
          <pc:sldMk cId="3332645723" sldId="281"/>
        </pc:sldMkLst>
        <pc:spChg chg="mod">
          <ac:chgData name="Wai T" userId="803fb5f0506a6e42" providerId="LiveId" clId="{222894FC-9D97-4FAB-ABFB-08828321DD90}" dt="2024-08-05T14:30:20.107" v="20247" actId="20577"/>
          <ac:spMkLst>
            <pc:docMk/>
            <pc:sldMk cId="3332645723" sldId="281"/>
            <ac:spMk id="2" creationId="{1AE535E4-D566-F3D6-568A-5540023B5E13}"/>
          </ac:spMkLst>
        </pc:spChg>
        <pc:spChg chg="del">
          <ac:chgData name="Wai T" userId="803fb5f0506a6e42" providerId="LiveId" clId="{222894FC-9D97-4FAB-ABFB-08828321DD90}" dt="2024-08-02T12:35:01.071" v="10212" actId="478"/>
          <ac:spMkLst>
            <pc:docMk/>
            <pc:sldMk cId="3332645723" sldId="281"/>
            <ac:spMk id="3" creationId="{448E7F8F-CEBF-123E-A884-0AD6B0449545}"/>
          </ac:spMkLst>
        </pc:spChg>
        <pc:spChg chg="add del mod">
          <ac:chgData name="Wai T" userId="803fb5f0506a6e42" providerId="LiveId" clId="{222894FC-9D97-4FAB-ABFB-08828321DD90}" dt="2024-08-02T12:35:07.381" v="10213" actId="478"/>
          <ac:spMkLst>
            <pc:docMk/>
            <pc:sldMk cId="3332645723" sldId="281"/>
            <ac:spMk id="5" creationId="{1DDDCA8D-0777-8230-8B54-6A81C4FBD2A8}"/>
          </ac:spMkLst>
        </pc:spChg>
        <pc:spChg chg="add mod">
          <ac:chgData name="Wai T" userId="803fb5f0506a6e42" providerId="LiveId" clId="{222894FC-9D97-4FAB-ABFB-08828321DD90}" dt="2024-08-02T12:37:23.977" v="10276" actId="1076"/>
          <ac:spMkLst>
            <pc:docMk/>
            <pc:sldMk cId="3332645723" sldId="281"/>
            <ac:spMk id="6" creationId="{A952ADD8-467E-51B2-CB67-2C56A366605F}"/>
          </ac:spMkLst>
        </pc:spChg>
        <pc:spChg chg="add mod">
          <ac:chgData name="Wai T" userId="803fb5f0506a6e42" providerId="LiveId" clId="{222894FC-9D97-4FAB-ABFB-08828321DD90}" dt="2024-08-05T14:35:16.638" v="20325" actId="164"/>
          <ac:spMkLst>
            <pc:docMk/>
            <pc:sldMk cId="3332645723" sldId="281"/>
            <ac:spMk id="7" creationId="{C61B6FFA-0235-928B-7C06-32E7FEC441D8}"/>
          </ac:spMkLst>
        </pc:spChg>
        <pc:spChg chg="add mod">
          <ac:chgData name="Wai T" userId="803fb5f0506a6e42" providerId="LiveId" clId="{222894FC-9D97-4FAB-ABFB-08828321DD90}" dt="2024-08-05T14:35:21" v="20326" actId="164"/>
          <ac:spMkLst>
            <pc:docMk/>
            <pc:sldMk cId="3332645723" sldId="281"/>
            <ac:spMk id="8" creationId="{8A15B498-DF55-C9A9-730A-842873885003}"/>
          </ac:spMkLst>
        </pc:spChg>
        <pc:spChg chg="add mod topLvl">
          <ac:chgData name="Wai T" userId="803fb5f0506a6e42" providerId="LiveId" clId="{222894FC-9D97-4FAB-ABFB-08828321DD90}" dt="2024-08-05T15:58:21.111" v="22065" actId="165"/>
          <ac:spMkLst>
            <pc:docMk/>
            <pc:sldMk cId="3332645723" sldId="281"/>
            <ac:spMk id="9" creationId="{86D3C8CF-6A2A-AFE2-2E20-906CCC9566BF}"/>
          </ac:spMkLst>
        </pc:spChg>
        <pc:spChg chg="add mod topLvl">
          <ac:chgData name="Wai T" userId="803fb5f0506a6e42" providerId="LiveId" clId="{222894FC-9D97-4FAB-ABFB-08828321DD90}" dt="2024-08-05T15:58:21.111" v="22065" actId="165"/>
          <ac:spMkLst>
            <pc:docMk/>
            <pc:sldMk cId="3332645723" sldId="281"/>
            <ac:spMk id="10" creationId="{696962FD-14EE-4192-236C-8DAF77B068B5}"/>
          </ac:spMkLst>
        </pc:spChg>
        <pc:spChg chg="add mod topLvl">
          <ac:chgData name="Wai T" userId="803fb5f0506a6e42" providerId="LiveId" clId="{222894FC-9D97-4FAB-ABFB-08828321DD90}" dt="2024-08-05T15:58:21.111" v="22065" actId="165"/>
          <ac:spMkLst>
            <pc:docMk/>
            <pc:sldMk cId="3332645723" sldId="281"/>
            <ac:spMk id="11" creationId="{9C45C63B-451A-4A91-647F-E8EA462CA68E}"/>
          </ac:spMkLst>
        </pc:spChg>
        <pc:spChg chg="add mod topLvl">
          <ac:chgData name="Wai T" userId="803fb5f0506a6e42" providerId="LiveId" clId="{222894FC-9D97-4FAB-ABFB-08828321DD90}" dt="2024-08-05T15:58:21.111" v="22065" actId="165"/>
          <ac:spMkLst>
            <pc:docMk/>
            <pc:sldMk cId="3332645723" sldId="281"/>
            <ac:spMk id="12" creationId="{A127B1F1-19AC-AB5E-737C-1C325932CA53}"/>
          </ac:spMkLst>
        </pc:spChg>
        <pc:spChg chg="add mod topLvl">
          <ac:chgData name="Wai T" userId="803fb5f0506a6e42" providerId="LiveId" clId="{222894FC-9D97-4FAB-ABFB-08828321DD90}" dt="2024-08-05T15:58:21.111" v="22065" actId="165"/>
          <ac:spMkLst>
            <pc:docMk/>
            <pc:sldMk cId="3332645723" sldId="281"/>
            <ac:spMk id="13" creationId="{776601AE-A131-10E4-753D-39ABB898D543}"/>
          </ac:spMkLst>
        </pc:spChg>
        <pc:spChg chg="add mod topLvl">
          <ac:chgData name="Wai T" userId="803fb5f0506a6e42" providerId="LiveId" clId="{222894FC-9D97-4FAB-ABFB-08828321DD90}" dt="2024-08-05T15:58:21.111" v="22065" actId="165"/>
          <ac:spMkLst>
            <pc:docMk/>
            <pc:sldMk cId="3332645723" sldId="281"/>
            <ac:spMk id="14" creationId="{6B21BBB5-6178-4310-ACB7-DB2BDAF018E5}"/>
          </ac:spMkLst>
        </pc:spChg>
        <pc:spChg chg="add mod topLvl">
          <ac:chgData name="Wai T" userId="803fb5f0506a6e42" providerId="LiveId" clId="{222894FC-9D97-4FAB-ABFB-08828321DD90}" dt="2024-08-05T15:58:21.111" v="22065" actId="165"/>
          <ac:spMkLst>
            <pc:docMk/>
            <pc:sldMk cId="3332645723" sldId="281"/>
            <ac:spMk id="15" creationId="{34B4AE61-5E90-17EB-23FC-3B258687DEC6}"/>
          </ac:spMkLst>
        </pc:spChg>
        <pc:spChg chg="add mod topLvl">
          <ac:chgData name="Wai T" userId="803fb5f0506a6e42" providerId="LiveId" clId="{222894FC-9D97-4FAB-ABFB-08828321DD90}" dt="2024-08-05T15:58:21.111" v="22065" actId="165"/>
          <ac:spMkLst>
            <pc:docMk/>
            <pc:sldMk cId="3332645723" sldId="281"/>
            <ac:spMk id="16" creationId="{85E93153-D745-9989-ED5C-43D8C0236310}"/>
          </ac:spMkLst>
        </pc:spChg>
        <pc:spChg chg="add mod topLvl">
          <ac:chgData name="Wai T" userId="803fb5f0506a6e42" providerId="LiveId" clId="{222894FC-9D97-4FAB-ABFB-08828321DD90}" dt="2024-08-05T15:58:21.111" v="22065" actId="165"/>
          <ac:spMkLst>
            <pc:docMk/>
            <pc:sldMk cId="3332645723" sldId="281"/>
            <ac:spMk id="17" creationId="{9DC749AC-A8D7-FCF5-E4FF-2F0D0B633649}"/>
          </ac:spMkLst>
        </pc:spChg>
        <pc:spChg chg="add mod topLvl">
          <ac:chgData name="Wai T" userId="803fb5f0506a6e42" providerId="LiveId" clId="{222894FC-9D97-4FAB-ABFB-08828321DD90}" dt="2024-08-05T15:58:21.111" v="22065" actId="165"/>
          <ac:spMkLst>
            <pc:docMk/>
            <pc:sldMk cId="3332645723" sldId="281"/>
            <ac:spMk id="18" creationId="{4C2004B3-9276-4EF9-3114-FBC945A4F46F}"/>
          </ac:spMkLst>
        </pc:spChg>
        <pc:spChg chg="add mod topLvl">
          <ac:chgData name="Wai T" userId="803fb5f0506a6e42" providerId="LiveId" clId="{222894FC-9D97-4FAB-ABFB-08828321DD90}" dt="2024-08-05T15:58:21.111" v="22065" actId="165"/>
          <ac:spMkLst>
            <pc:docMk/>
            <pc:sldMk cId="3332645723" sldId="281"/>
            <ac:spMk id="19" creationId="{BA781C29-906B-9A62-D755-C8FD8B784F3C}"/>
          </ac:spMkLst>
        </pc:spChg>
        <pc:spChg chg="add mod topLvl">
          <ac:chgData name="Wai T" userId="803fb5f0506a6e42" providerId="LiveId" clId="{222894FC-9D97-4FAB-ABFB-08828321DD90}" dt="2024-08-05T15:58:21.111" v="22065" actId="165"/>
          <ac:spMkLst>
            <pc:docMk/>
            <pc:sldMk cId="3332645723" sldId="281"/>
            <ac:spMk id="20" creationId="{C367057E-8151-9FC4-E30B-EF58E12E745A}"/>
          </ac:spMkLst>
        </pc:spChg>
        <pc:spChg chg="add mod topLvl">
          <ac:chgData name="Wai T" userId="803fb5f0506a6e42" providerId="LiveId" clId="{222894FC-9D97-4FAB-ABFB-08828321DD90}" dt="2024-08-05T15:58:21.111" v="22065" actId="165"/>
          <ac:spMkLst>
            <pc:docMk/>
            <pc:sldMk cId="3332645723" sldId="281"/>
            <ac:spMk id="21" creationId="{37CDC107-FB3A-8DBF-F054-2C436B2FF4C2}"/>
          </ac:spMkLst>
        </pc:spChg>
        <pc:spChg chg="add mod topLvl">
          <ac:chgData name="Wai T" userId="803fb5f0506a6e42" providerId="LiveId" clId="{222894FC-9D97-4FAB-ABFB-08828321DD90}" dt="2024-08-05T15:58:21.111" v="22065" actId="165"/>
          <ac:spMkLst>
            <pc:docMk/>
            <pc:sldMk cId="3332645723" sldId="281"/>
            <ac:spMk id="22" creationId="{88D475A9-0241-9390-6427-6E84E402D82B}"/>
          </ac:spMkLst>
        </pc:spChg>
        <pc:spChg chg="add mod topLvl">
          <ac:chgData name="Wai T" userId="803fb5f0506a6e42" providerId="LiveId" clId="{222894FC-9D97-4FAB-ABFB-08828321DD90}" dt="2024-08-05T15:58:21.111" v="22065" actId="165"/>
          <ac:spMkLst>
            <pc:docMk/>
            <pc:sldMk cId="3332645723" sldId="281"/>
            <ac:spMk id="23" creationId="{E2AA5D72-7EFF-508C-F531-D18EC56A7310}"/>
          </ac:spMkLst>
        </pc:spChg>
        <pc:spChg chg="add mod topLvl">
          <ac:chgData name="Wai T" userId="803fb5f0506a6e42" providerId="LiveId" clId="{222894FC-9D97-4FAB-ABFB-08828321DD90}" dt="2024-08-05T15:58:21.111" v="22065" actId="165"/>
          <ac:spMkLst>
            <pc:docMk/>
            <pc:sldMk cId="3332645723" sldId="281"/>
            <ac:spMk id="24" creationId="{F0E9B37D-6225-7442-CF09-FE0D6FFEE1CD}"/>
          </ac:spMkLst>
        </pc:spChg>
        <pc:spChg chg="add mod topLvl">
          <ac:chgData name="Wai T" userId="803fb5f0506a6e42" providerId="LiveId" clId="{222894FC-9D97-4FAB-ABFB-08828321DD90}" dt="2024-08-05T15:58:21.111" v="22065" actId="165"/>
          <ac:spMkLst>
            <pc:docMk/>
            <pc:sldMk cId="3332645723" sldId="281"/>
            <ac:spMk id="25" creationId="{4BA35EBC-7787-A8C6-11F9-979F8B7F54D7}"/>
          </ac:spMkLst>
        </pc:spChg>
        <pc:spChg chg="add mod topLvl">
          <ac:chgData name="Wai T" userId="803fb5f0506a6e42" providerId="LiveId" clId="{222894FC-9D97-4FAB-ABFB-08828321DD90}" dt="2024-08-05T15:58:21.111" v="22065" actId="165"/>
          <ac:spMkLst>
            <pc:docMk/>
            <pc:sldMk cId="3332645723" sldId="281"/>
            <ac:spMk id="26" creationId="{ACCD9F8B-20D0-6D94-C100-7A34374E155E}"/>
          </ac:spMkLst>
        </pc:spChg>
        <pc:spChg chg="add mod topLvl">
          <ac:chgData name="Wai T" userId="803fb5f0506a6e42" providerId="LiveId" clId="{222894FC-9D97-4FAB-ABFB-08828321DD90}" dt="2024-08-05T15:58:21.111" v="22065" actId="165"/>
          <ac:spMkLst>
            <pc:docMk/>
            <pc:sldMk cId="3332645723" sldId="281"/>
            <ac:spMk id="27" creationId="{4AD27D77-C985-D0F0-A328-4AFF28C58103}"/>
          </ac:spMkLst>
        </pc:spChg>
        <pc:spChg chg="add mod topLvl">
          <ac:chgData name="Wai T" userId="803fb5f0506a6e42" providerId="LiveId" clId="{222894FC-9D97-4FAB-ABFB-08828321DD90}" dt="2024-08-05T15:58:21.111" v="22065" actId="165"/>
          <ac:spMkLst>
            <pc:docMk/>
            <pc:sldMk cId="3332645723" sldId="281"/>
            <ac:spMk id="28" creationId="{3174B3EB-C20C-8249-6371-EF12FD2420AB}"/>
          </ac:spMkLst>
        </pc:spChg>
        <pc:spChg chg="add mod topLvl">
          <ac:chgData name="Wai T" userId="803fb5f0506a6e42" providerId="LiveId" clId="{222894FC-9D97-4FAB-ABFB-08828321DD90}" dt="2024-08-05T15:58:21.111" v="22065" actId="165"/>
          <ac:spMkLst>
            <pc:docMk/>
            <pc:sldMk cId="3332645723" sldId="281"/>
            <ac:spMk id="29" creationId="{5973EAA4-9531-ABB9-5AD1-645C7BE0DCA4}"/>
          </ac:spMkLst>
        </pc:spChg>
        <pc:spChg chg="add mod topLvl">
          <ac:chgData name="Wai T" userId="803fb5f0506a6e42" providerId="LiveId" clId="{222894FC-9D97-4FAB-ABFB-08828321DD90}" dt="2024-08-05T15:58:21.111" v="22065" actId="165"/>
          <ac:spMkLst>
            <pc:docMk/>
            <pc:sldMk cId="3332645723" sldId="281"/>
            <ac:spMk id="30" creationId="{968E6AA7-28D7-3E97-EF7E-E8E9B8628E34}"/>
          </ac:spMkLst>
        </pc:spChg>
        <pc:spChg chg="add mod topLvl">
          <ac:chgData name="Wai T" userId="803fb5f0506a6e42" providerId="LiveId" clId="{222894FC-9D97-4FAB-ABFB-08828321DD90}" dt="2024-08-05T15:58:21.111" v="22065" actId="165"/>
          <ac:spMkLst>
            <pc:docMk/>
            <pc:sldMk cId="3332645723" sldId="281"/>
            <ac:spMk id="31" creationId="{DB39B6BD-559D-6133-F29B-239CA568C3D5}"/>
          </ac:spMkLst>
        </pc:spChg>
        <pc:spChg chg="add mod topLvl">
          <ac:chgData name="Wai T" userId="803fb5f0506a6e42" providerId="LiveId" clId="{222894FC-9D97-4FAB-ABFB-08828321DD90}" dt="2024-08-05T15:58:21.111" v="22065" actId="165"/>
          <ac:spMkLst>
            <pc:docMk/>
            <pc:sldMk cId="3332645723" sldId="281"/>
            <ac:spMk id="32" creationId="{70AA8750-D086-D891-BAB8-28E657CFFC4F}"/>
          </ac:spMkLst>
        </pc:spChg>
        <pc:spChg chg="add mod topLvl">
          <ac:chgData name="Wai T" userId="803fb5f0506a6e42" providerId="LiveId" clId="{222894FC-9D97-4FAB-ABFB-08828321DD90}" dt="2024-08-05T15:58:21.111" v="22065" actId="165"/>
          <ac:spMkLst>
            <pc:docMk/>
            <pc:sldMk cId="3332645723" sldId="281"/>
            <ac:spMk id="33" creationId="{0B3348D1-7B88-5FC5-25A2-6669FB78886A}"/>
          </ac:spMkLst>
        </pc:spChg>
        <pc:spChg chg="add mod topLvl">
          <ac:chgData name="Wai T" userId="803fb5f0506a6e42" providerId="LiveId" clId="{222894FC-9D97-4FAB-ABFB-08828321DD90}" dt="2024-08-05T15:58:21.111" v="22065" actId="165"/>
          <ac:spMkLst>
            <pc:docMk/>
            <pc:sldMk cId="3332645723" sldId="281"/>
            <ac:spMk id="34" creationId="{4406F780-256E-64AA-8FBE-7470A9F6F239}"/>
          </ac:spMkLst>
        </pc:spChg>
        <pc:spChg chg="add mod topLvl">
          <ac:chgData name="Wai T" userId="803fb5f0506a6e42" providerId="LiveId" clId="{222894FC-9D97-4FAB-ABFB-08828321DD90}" dt="2024-08-05T15:58:21.111" v="22065" actId="165"/>
          <ac:spMkLst>
            <pc:docMk/>
            <pc:sldMk cId="3332645723" sldId="281"/>
            <ac:spMk id="35" creationId="{64751428-27BF-CFAF-FE4B-C3A1DC8BFA93}"/>
          </ac:spMkLst>
        </pc:spChg>
        <pc:spChg chg="add mod topLvl">
          <ac:chgData name="Wai T" userId="803fb5f0506a6e42" providerId="LiveId" clId="{222894FC-9D97-4FAB-ABFB-08828321DD90}" dt="2024-08-05T15:58:21.111" v="22065" actId="165"/>
          <ac:spMkLst>
            <pc:docMk/>
            <pc:sldMk cId="3332645723" sldId="281"/>
            <ac:spMk id="36" creationId="{D54B8EAB-5A65-138D-3447-BFCE2802EF5D}"/>
          </ac:spMkLst>
        </pc:spChg>
        <pc:spChg chg="add mod topLvl">
          <ac:chgData name="Wai T" userId="803fb5f0506a6e42" providerId="LiveId" clId="{222894FC-9D97-4FAB-ABFB-08828321DD90}" dt="2024-08-05T15:58:21.111" v="22065" actId="165"/>
          <ac:spMkLst>
            <pc:docMk/>
            <pc:sldMk cId="3332645723" sldId="281"/>
            <ac:spMk id="37" creationId="{41E20C3F-DCE5-92F9-2E28-556F2CD356B3}"/>
          </ac:spMkLst>
        </pc:spChg>
        <pc:spChg chg="add mod topLvl">
          <ac:chgData name="Wai T" userId="803fb5f0506a6e42" providerId="LiveId" clId="{222894FC-9D97-4FAB-ABFB-08828321DD90}" dt="2024-08-05T15:58:21.111" v="22065" actId="165"/>
          <ac:spMkLst>
            <pc:docMk/>
            <pc:sldMk cId="3332645723" sldId="281"/>
            <ac:spMk id="38" creationId="{65A86616-57D9-61A5-B2B9-40871C61E715}"/>
          </ac:spMkLst>
        </pc:spChg>
        <pc:spChg chg="add mod topLvl">
          <ac:chgData name="Wai T" userId="803fb5f0506a6e42" providerId="LiveId" clId="{222894FC-9D97-4FAB-ABFB-08828321DD90}" dt="2024-08-05T15:58:21.111" v="22065" actId="165"/>
          <ac:spMkLst>
            <pc:docMk/>
            <pc:sldMk cId="3332645723" sldId="281"/>
            <ac:spMk id="39" creationId="{C770B15F-F03F-33B5-BE6F-4ABA8E918F60}"/>
          </ac:spMkLst>
        </pc:spChg>
        <pc:spChg chg="add mod topLvl">
          <ac:chgData name="Wai T" userId="803fb5f0506a6e42" providerId="LiveId" clId="{222894FC-9D97-4FAB-ABFB-08828321DD90}" dt="2024-08-05T15:58:21.111" v="22065" actId="165"/>
          <ac:spMkLst>
            <pc:docMk/>
            <pc:sldMk cId="3332645723" sldId="281"/>
            <ac:spMk id="40" creationId="{09D67D25-7617-A31E-FAEA-89DAD5D51EC2}"/>
          </ac:spMkLst>
        </pc:spChg>
        <pc:spChg chg="add mod topLvl">
          <ac:chgData name="Wai T" userId="803fb5f0506a6e42" providerId="LiveId" clId="{222894FC-9D97-4FAB-ABFB-08828321DD90}" dt="2024-08-05T15:58:21.111" v="22065" actId="165"/>
          <ac:spMkLst>
            <pc:docMk/>
            <pc:sldMk cId="3332645723" sldId="281"/>
            <ac:spMk id="46" creationId="{1805C13E-2924-82F6-A307-331C0C8161D1}"/>
          </ac:spMkLst>
        </pc:spChg>
        <pc:spChg chg="add mod topLvl">
          <ac:chgData name="Wai T" userId="803fb5f0506a6e42" providerId="LiveId" clId="{222894FC-9D97-4FAB-ABFB-08828321DD90}" dt="2024-08-05T15:58:21.111" v="22065" actId="165"/>
          <ac:spMkLst>
            <pc:docMk/>
            <pc:sldMk cId="3332645723" sldId="281"/>
            <ac:spMk id="47" creationId="{C9629F15-7DD2-82DE-3D68-E11575BAE816}"/>
          </ac:spMkLst>
        </pc:spChg>
        <pc:spChg chg="add mod topLvl">
          <ac:chgData name="Wai T" userId="803fb5f0506a6e42" providerId="LiveId" clId="{222894FC-9D97-4FAB-ABFB-08828321DD90}" dt="2024-08-05T15:58:21.111" v="22065" actId="165"/>
          <ac:spMkLst>
            <pc:docMk/>
            <pc:sldMk cId="3332645723" sldId="281"/>
            <ac:spMk id="48" creationId="{19C0710F-BAE8-370F-D550-ECE21C49C890}"/>
          </ac:spMkLst>
        </pc:spChg>
        <pc:spChg chg="add del mod">
          <ac:chgData name="Wai T" userId="803fb5f0506a6e42" providerId="LiveId" clId="{222894FC-9D97-4FAB-ABFB-08828321DD90}" dt="2024-08-02T12:39:22.318" v="10318" actId="11529"/>
          <ac:spMkLst>
            <pc:docMk/>
            <pc:sldMk cId="3332645723" sldId="281"/>
            <ac:spMk id="49" creationId="{74181192-D453-E2C5-FF06-F72A8D523227}"/>
          </ac:spMkLst>
        </pc:spChg>
        <pc:spChg chg="add mod">
          <ac:chgData name="Wai T" userId="803fb5f0506a6e42" providerId="LiveId" clId="{222894FC-9D97-4FAB-ABFB-08828321DD90}" dt="2024-08-05T14:33:48.031" v="20323" actId="164"/>
          <ac:spMkLst>
            <pc:docMk/>
            <pc:sldMk cId="3332645723" sldId="281"/>
            <ac:spMk id="50" creationId="{40776F61-DB46-7716-6BCC-44F697CAAE5F}"/>
          </ac:spMkLst>
        </pc:spChg>
        <pc:spChg chg="add mod">
          <ac:chgData name="Wai T" userId="803fb5f0506a6e42" providerId="LiveId" clId="{222894FC-9D97-4FAB-ABFB-08828321DD90}" dt="2024-08-05T14:34:14.656" v="20324" actId="207"/>
          <ac:spMkLst>
            <pc:docMk/>
            <pc:sldMk cId="3332645723" sldId="281"/>
            <ac:spMk id="53" creationId="{517B6925-C6B5-B356-B82A-EABE82FEB4D5}"/>
          </ac:spMkLst>
        </pc:spChg>
        <pc:spChg chg="add mod">
          <ac:chgData name="Wai T" userId="803fb5f0506a6e42" providerId="LiveId" clId="{222894FC-9D97-4FAB-ABFB-08828321DD90}" dt="2024-08-05T14:33:48.031" v="20323" actId="164"/>
          <ac:spMkLst>
            <pc:docMk/>
            <pc:sldMk cId="3332645723" sldId="281"/>
            <ac:spMk id="55" creationId="{BA950833-0CB0-D0E3-199A-D02EFCE6AC89}"/>
          </ac:spMkLst>
        </pc:spChg>
        <pc:spChg chg="add mod">
          <ac:chgData name="Wai T" userId="803fb5f0506a6e42" providerId="LiveId" clId="{222894FC-9D97-4FAB-ABFB-08828321DD90}" dt="2024-08-05T14:33:48.031" v="20323" actId="164"/>
          <ac:spMkLst>
            <pc:docMk/>
            <pc:sldMk cId="3332645723" sldId="281"/>
            <ac:spMk id="63" creationId="{6B9EBC0B-9CAB-E33A-7862-C7D9583C7ECE}"/>
          </ac:spMkLst>
        </pc:spChg>
        <pc:spChg chg="add mod">
          <ac:chgData name="Wai T" userId="803fb5f0506a6e42" providerId="LiveId" clId="{222894FC-9D97-4FAB-ABFB-08828321DD90}" dt="2024-08-05T14:33:48.031" v="20323" actId="164"/>
          <ac:spMkLst>
            <pc:docMk/>
            <pc:sldMk cId="3332645723" sldId="281"/>
            <ac:spMk id="64" creationId="{FE1983E9-6A50-D002-581A-E06773878344}"/>
          </ac:spMkLst>
        </pc:spChg>
        <pc:spChg chg="add mod">
          <ac:chgData name="Wai T" userId="803fb5f0506a6e42" providerId="LiveId" clId="{222894FC-9D97-4FAB-ABFB-08828321DD90}" dt="2024-08-05T14:33:48.031" v="20323" actId="164"/>
          <ac:spMkLst>
            <pc:docMk/>
            <pc:sldMk cId="3332645723" sldId="281"/>
            <ac:spMk id="66" creationId="{05AF8A0E-796C-697F-CDCA-7BC6A770B367}"/>
          </ac:spMkLst>
        </pc:spChg>
        <pc:spChg chg="add mod">
          <ac:chgData name="Wai T" userId="803fb5f0506a6e42" providerId="LiveId" clId="{222894FC-9D97-4FAB-ABFB-08828321DD90}" dt="2024-08-05T14:33:48.031" v="20323" actId="164"/>
          <ac:spMkLst>
            <pc:docMk/>
            <pc:sldMk cId="3332645723" sldId="281"/>
            <ac:spMk id="68" creationId="{A1B742D0-DD6C-1870-8E7B-B4F18B4957B8}"/>
          </ac:spMkLst>
        </pc:spChg>
        <pc:spChg chg="add mod">
          <ac:chgData name="Wai T" userId="803fb5f0506a6e42" providerId="LiveId" clId="{222894FC-9D97-4FAB-ABFB-08828321DD90}" dt="2024-08-05T14:33:48.031" v="20323" actId="164"/>
          <ac:spMkLst>
            <pc:docMk/>
            <pc:sldMk cId="3332645723" sldId="281"/>
            <ac:spMk id="69" creationId="{D3B7C7C2-A7E2-A13C-D95C-FA9EA46FBEF1}"/>
          </ac:spMkLst>
        </pc:spChg>
        <pc:spChg chg="add mod">
          <ac:chgData name="Wai T" userId="803fb5f0506a6e42" providerId="LiveId" clId="{222894FC-9D97-4FAB-ABFB-08828321DD90}" dt="2024-08-05T14:33:48.031" v="20323" actId="164"/>
          <ac:spMkLst>
            <pc:docMk/>
            <pc:sldMk cId="3332645723" sldId="281"/>
            <ac:spMk id="71" creationId="{5130FD87-56E8-E180-F9B9-9F0638BCC81C}"/>
          </ac:spMkLst>
        </pc:spChg>
        <pc:spChg chg="add mod">
          <ac:chgData name="Wai T" userId="803fb5f0506a6e42" providerId="LiveId" clId="{222894FC-9D97-4FAB-ABFB-08828321DD90}" dt="2024-08-05T14:33:48.031" v="20323" actId="164"/>
          <ac:spMkLst>
            <pc:docMk/>
            <pc:sldMk cId="3332645723" sldId="281"/>
            <ac:spMk id="73" creationId="{26879447-376F-F425-4320-89E577FCFC86}"/>
          </ac:spMkLst>
        </pc:spChg>
        <pc:spChg chg="add mod">
          <ac:chgData name="Wai T" userId="803fb5f0506a6e42" providerId="LiveId" clId="{222894FC-9D97-4FAB-ABFB-08828321DD90}" dt="2024-08-05T14:33:48.031" v="20323" actId="164"/>
          <ac:spMkLst>
            <pc:docMk/>
            <pc:sldMk cId="3332645723" sldId="281"/>
            <ac:spMk id="74" creationId="{ECE5D743-EBDC-F14E-3FD9-32F1C6AD7F76}"/>
          </ac:spMkLst>
        </pc:spChg>
        <pc:spChg chg="add mod">
          <ac:chgData name="Wai T" userId="803fb5f0506a6e42" providerId="LiveId" clId="{222894FC-9D97-4FAB-ABFB-08828321DD90}" dt="2024-08-05T14:33:48.031" v="20323" actId="164"/>
          <ac:spMkLst>
            <pc:docMk/>
            <pc:sldMk cId="3332645723" sldId="281"/>
            <ac:spMk id="76" creationId="{3CF6C815-1890-ADB3-CF92-0D1E301B2091}"/>
          </ac:spMkLst>
        </pc:spChg>
        <pc:spChg chg="add mod">
          <ac:chgData name="Wai T" userId="803fb5f0506a6e42" providerId="LiveId" clId="{222894FC-9D97-4FAB-ABFB-08828321DD90}" dt="2024-08-05T14:36:09.156" v="20328" actId="164"/>
          <ac:spMkLst>
            <pc:docMk/>
            <pc:sldMk cId="3332645723" sldId="281"/>
            <ac:spMk id="97" creationId="{12872131-A247-4A72-407F-134DBF0A6F07}"/>
          </ac:spMkLst>
        </pc:spChg>
        <pc:spChg chg="add mod">
          <ac:chgData name="Wai T" userId="803fb5f0506a6e42" providerId="LiveId" clId="{222894FC-9D97-4FAB-ABFB-08828321DD90}" dt="2024-08-05T14:36:05.406" v="20327" actId="164"/>
          <ac:spMkLst>
            <pc:docMk/>
            <pc:sldMk cId="3332645723" sldId="281"/>
            <ac:spMk id="105" creationId="{D000048F-4DCE-26DA-A369-E9AD0D6F8883}"/>
          </ac:spMkLst>
        </pc:spChg>
        <pc:spChg chg="add mod">
          <ac:chgData name="Wai T" userId="803fb5f0506a6e42" providerId="LiveId" clId="{222894FC-9D97-4FAB-ABFB-08828321DD90}" dt="2024-08-05T16:01:33.105" v="22101" actId="20577"/>
          <ac:spMkLst>
            <pc:docMk/>
            <pc:sldMk cId="3332645723" sldId="281"/>
            <ac:spMk id="109" creationId="{76C441A4-590C-E3D5-F2BD-B8DADB952C59}"/>
          </ac:spMkLst>
        </pc:spChg>
        <pc:spChg chg="add mod">
          <ac:chgData name="Wai T" userId="803fb5f0506a6e42" providerId="LiveId" clId="{222894FC-9D97-4FAB-ABFB-08828321DD90}" dt="2024-08-05T14:35:16.638" v="20325" actId="164"/>
          <ac:spMkLst>
            <pc:docMk/>
            <pc:sldMk cId="3332645723" sldId="281"/>
            <ac:spMk id="110" creationId="{53513ED1-1EF7-9A11-AE43-22AEB36D72F4}"/>
          </ac:spMkLst>
        </pc:spChg>
        <pc:grpChg chg="add del mod">
          <ac:chgData name="Wai T" userId="803fb5f0506a6e42" providerId="LiveId" clId="{222894FC-9D97-4FAB-ABFB-08828321DD90}" dt="2024-08-05T15:58:21.111" v="22065" actId="165"/>
          <ac:grpSpMkLst>
            <pc:docMk/>
            <pc:sldMk cId="3332645723" sldId="281"/>
            <ac:grpSpMk id="4" creationId="{8EA4452D-2741-23AA-D131-2ED10138BAB6}"/>
          </ac:grpSpMkLst>
        </pc:grpChg>
        <pc:grpChg chg="add mod">
          <ac:chgData name="Wai T" userId="803fb5f0506a6e42" providerId="LiveId" clId="{222894FC-9D97-4FAB-ABFB-08828321DD90}" dt="2024-08-05T15:59:04.356" v="22066" actId="164"/>
          <ac:grpSpMkLst>
            <pc:docMk/>
            <pc:sldMk cId="3332645723" sldId="281"/>
            <ac:grpSpMk id="5" creationId="{E89C5241-2EF2-2EEA-62C0-6C20E14B64B8}"/>
          </ac:grpSpMkLst>
        </pc:grpChg>
        <pc:grpChg chg="add mod">
          <ac:chgData name="Wai T" userId="803fb5f0506a6e42" providerId="LiveId" clId="{222894FC-9D97-4FAB-ABFB-08828321DD90}" dt="2024-08-05T14:35:16.638" v="20325" actId="164"/>
          <ac:grpSpMkLst>
            <pc:docMk/>
            <pc:sldMk cId="3332645723" sldId="281"/>
            <ac:grpSpMk id="41" creationId="{42AA6754-0DEE-0EEE-E7E5-678FF723EA0E}"/>
          </ac:grpSpMkLst>
        </pc:grpChg>
        <pc:grpChg chg="add mod">
          <ac:chgData name="Wai T" userId="803fb5f0506a6e42" providerId="LiveId" clId="{222894FC-9D97-4FAB-ABFB-08828321DD90}" dt="2024-08-05T14:35:21" v="20326" actId="164"/>
          <ac:grpSpMkLst>
            <pc:docMk/>
            <pc:sldMk cId="3332645723" sldId="281"/>
            <ac:grpSpMk id="43" creationId="{6ED2B3D9-3973-0BBD-F655-9A3E11BC541F}"/>
          </ac:grpSpMkLst>
        </pc:grpChg>
        <pc:grpChg chg="add mod">
          <ac:chgData name="Wai T" userId="803fb5f0506a6e42" providerId="LiveId" clId="{222894FC-9D97-4FAB-ABFB-08828321DD90}" dt="2024-08-05T14:36:05.406" v="20327" actId="164"/>
          <ac:grpSpMkLst>
            <pc:docMk/>
            <pc:sldMk cId="3332645723" sldId="281"/>
            <ac:grpSpMk id="45" creationId="{BB84EC0A-F093-5321-888F-694A2018E624}"/>
          </ac:grpSpMkLst>
        </pc:grpChg>
        <pc:grpChg chg="add mod">
          <ac:chgData name="Wai T" userId="803fb5f0506a6e42" providerId="LiveId" clId="{222894FC-9D97-4FAB-ABFB-08828321DD90}" dt="2024-08-05T14:36:09.156" v="20328" actId="164"/>
          <ac:grpSpMkLst>
            <pc:docMk/>
            <pc:sldMk cId="3332645723" sldId="281"/>
            <ac:grpSpMk id="49" creationId="{6593ACA3-9401-8BD4-7BBB-F9ED5C048952}"/>
          </ac:grpSpMkLst>
        </pc:grpChg>
        <pc:grpChg chg="add mod">
          <ac:chgData name="Wai T" userId="803fb5f0506a6e42" providerId="LiveId" clId="{222894FC-9D97-4FAB-ABFB-08828321DD90}" dt="2024-08-05T15:59:04.356" v="22066" actId="164"/>
          <ac:grpSpMkLst>
            <pc:docMk/>
            <pc:sldMk cId="3332645723" sldId="281"/>
            <ac:grpSpMk id="51" creationId="{A7088649-BBD0-3883-C4FD-2DAC4CD15E7E}"/>
          </ac:grpSpMkLst>
        </pc:grpChg>
        <pc:cxnChg chg="add mod">
          <ac:chgData name="Wai T" userId="803fb5f0506a6e42" providerId="LiveId" clId="{222894FC-9D97-4FAB-ABFB-08828321DD90}" dt="2024-08-05T14:35:21" v="20326" actId="164"/>
          <ac:cxnSpMkLst>
            <pc:docMk/>
            <pc:sldMk cId="3332645723" sldId="281"/>
            <ac:cxnSpMk id="42" creationId="{FA9F16BC-CD8D-1FC8-F83C-C6391433B421}"/>
          </ac:cxnSpMkLst>
        </pc:cxnChg>
        <pc:cxnChg chg="add mod">
          <ac:chgData name="Wai T" userId="803fb5f0506a6e42" providerId="LiveId" clId="{222894FC-9D97-4FAB-ABFB-08828321DD90}" dt="2024-08-05T14:35:16.638" v="20325" actId="164"/>
          <ac:cxnSpMkLst>
            <pc:docMk/>
            <pc:sldMk cId="3332645723" sldId="281"/>
            <ac:cxnSpMk id="44" creationId="{6A3E55C8-E722-CA6E-8E1F-1EF505F69A51}"/>
          </ac:cxnSpMkLst>
        </pc:cxnChg>
        <pc:cxnChg chg="add mod topLvl">
          <ac:chgData name="Wai T" userId="803fb5f0506a6e42" providerId="LiveId" clId="{222894FC-9D97-4FAB-ABFB-08828321DD90}" dt="2024-08-05T15:59:04.356" v="22066" actId="164"/>
          <ac:cxnSpMkLst>
            <pc:docMk/>
            <pc:sldMk cId="3332645723" sldId="281"/>
            <ac:cxnSpMk id="52" creationId="{85129D91-5D57-29F5-50B3-D97CFFBF0288}"/>
          </ac:cxnSpMkLst>
        </pc:cxnChg>
        <pc:cxnChg chg="add mod">
          <ac:chgData name="Wai T" userId="803fb5f0506a6e42" providerId="LiveId" clId="{222894FC-9D97-4FAB-ABFB-08828321DD90}" dt="2024-08-05T14:33:48.031" v="20323" actId="164"/>
          <ac:cxnSpMkLst>
            <pc:docMk/>
            <pc:sldMk cId="3332645723" sldId="281"/>
            <ac:cxnSpMk id="54" creationId="{A24ABCCB-18F9-AEC1-FC51-595915943D30}"/>
          </ac:cxnSpMkLst>
        </pc:cxnChg>
        <pc:cxnChg chg="add mod">
          <ac:chgData name="Wai T" userId="803fb5f0506a6e42" providerId="LiveId" clId="{222894FC-9D97-4FAB-ABFB-08828321DD90}" dt="2024-08-05T14:33:48.031" v="20323" actId="164"/>
          <ac:cxnSpMkLst>
            <pc:docMk/>
            <pc:sldMk cId="3332645723" sldId="281"/>
            <ac:cxnSpMk id="56" creationId="{959C3091-8748-0DE8-0736-0B2F94E87EBF}"/>
          </ac:cxnSpMkLst>
        </pc:cxnChg>
        <pc:cxnChg chg="add mod">
          <ac:chgData name="Wai T" userId="803fb5f0506a6e42" providerId="LiveId" clId="{222894FC-9D97-4FAB-ABFB-08828321DD90}" dt="2024-08-05T14:33:48.031" v="20323" actId="164"/>
          <ac:cxnSpMkLst>
            <pc:docMk/>
            <pc:sldMk cId="3332645723" sldId="281"/>
            <ac:cxnSpMk id="65" creationId="{0E80DA6A-0B78-C5D3-BDC0-B5020ECDEFB2}"/>
          </ac:cxnSpMkLst>
        </pc:cxnChg>
        <pc:cxnChg chg="add mod">
          <ac:chgData name="Wai T" userId="803fb5f0506a6e42" providerId="LiveId" clId="{222894FC-9D97-4FAB-ABFB-08828321DD90}" dt="2024-08-05T14:33:48.031" v="20323" actId="164"/>
          <ac:cxnSpMkLst>
            <pc:docMk/>
            <pc:sldMk cId="3332645723" sldId="281"/>
            <ac:cxnSpMk id="67" creationId="{5BE480AA-36B6-2A0D-7641-3150B03DE9BE}"/>
          </ac:cxnSpMkLst>
        </pc:cxnChg>
        <pc:cxnChg chg="add mod">
          <ac:chgData name="Wai T" userId="803fb5f0506a6e42" providerId="LiveId" clId="{222894FC-9D97-4FAB-ABFB-08828321DD90}" dt="2024-08-05T14:33:48.031" v="20323" actId="164"/>
          <ac:cxnSpMkLst>
            <pc:docMk/>
            <pc:sldMk cId="3332645723" sldId="281"/>
            <ac:cxnSpMk id="70" creationId="{BAC50EC7-1599-89F3-79B8-D8C4EC731BD2}"/>
          </ac:cxnSpMkLst>
        </pc:cxnChg>
        <pc:cxnChg chg="add mod">
          <ac:chgData name="Wai T" userId="803fb5f0506a6e42" providerId="LiveId" clId="{222894FC-9D97-4FAB-ABFB-08828321DD90}" dt="2024-08-05T14:33:48.031" v="20323" actId="164"/>
          <ac:cxnSpMkLst>
            <pc:docMk/>
            <pc:sldMk cId="3332645723" sldId="281"/>
            <ac:cxnSpMk id="72" creationId="{CB0B763D-C5DE-4B75-9857-CA2BC809EBD0}"/>
          </ac:cxnSpMkLst>
        </pc:cxnChg>
        <pc:cxnChg chg="add mod topLvl">
          <ac:chgData name="Wai T" userId="803fb5f0506a6e42" providerId="LiveId" clId="{222894FC-9D97-4FAB-ABFB-08828321DD90}" dt="2024-08-05T15:59:04.356" v="22066" actId="164"/>
          <ac:cxnSpMkLst>
            <pc:docMk/>
            <pc:sldMk cId="3332645723" sldId="281"/>
            <ac:cxnSpMk id="75" creationId="{80DEB115-090A-EEF4-212A-6888640B2360}"/>
          </ac:cxnSpMkLst>
        </pc:cxnChg>
        <pc:cxnChg chg="add mod">
          <ac:chgData name="Wai T" userId="803fb5f0506a6e42" providerId="LiveId" clId="{222894FC-9D97-4FAB-ABFB-08828321DD90}" dt="2024-08-05T14:33:48.031" v="20323" actId="164"/>
          <ac:cxnSpMkLst>
            <pc:docMk/>
            <pc:sldMk cId="3332645723" sldId="281"/>
            <ac:cxnSpMk id="77" creationId="{CAFC73B2-ECC5-7D38-DBE8-7CD7C88D436D}"/>
          </ac:cxnSpMkLst>
        </pc:cxnChg>
        <pc:cxnChg chg="add mod topLvl">
          <ac:chgData name="Wai T" userId="803fb5f0506a6e42" providerId="LiveId" clId="{222894FC-9D97-4FAB-ABFB-08828321DD90}" dt="2024-08-05T15:59:04.356" v="22066" actId="164"/>
          <ac:cxnSpMkLst>
            <pc:docMk/>
            <pc:sldMk cId="3332645723" sldId="281"/>
            <ac:cxnSpMk id="79" creationId="{0DFCA8EF-9240-D893-B2E7-0281C3C154EC}"/>
          </ac:cxnSpMkLst>
        </pc:cxnChg>
        <pc:cxnChg chg="add mod">
          <ac:chgData name="Wai T" userId="803fb5f0506a6e42" providerId="LiveId" clId="{222894FC-9D97-4FAB-ABFB-08828321DD90}" dt="2024-08-05T14:33:48.031" v="20323" actId="164"/>
          <ac:cxnSpMkLst>
            <pc:docMk/>
            <pc:sldMk cId="3332645723" sldId="281"/>
            <ac:cxnSpMk id="89" creationId="{A5A15D43-0DDD-32A6-DA99-8AB9FB373329}"/>
          </ac:cxnSpMkLst>
        </pc:cxnChg>
        <pc:cxnChg chg="add mod">
          <ac:chgData name="Wai T" userId="803fb5f0506a6e42" providerId="LiveId" clId="{222894FC-9D97-4FAB-ABFB-08828321DD90}" dt="2024-08-05T14:36:09.156" v="20328" actId="164"/>
          <ac:cxnSpMkLst>
            <pc:docMk/>
            <pc:sldMk cId="3332645723" sldId="281"/>
            <ac:cxnSpMk id="99" creationId="{6F9B6910-26F8-DE2C-70EC-EF6A58BBD664}"/>
          </ac:cxnSpMkLst>
        </pc:cxnChg>
        <pc:cxnChg chg="add mod topLvl">
          <ac:chgData name="Wai T" userId="803fb5f0506a6e42" providerId="LiveId" clId="{222894FC-9D97-4FAB-ABFB-08828321DD90}" dt="2024-08-05T15:59:04.356" v="22066" actId="164"/>
          <ac:cxnSpMkLst>
            <pc:docMk/>
            <pc:sldMk cId="3332645723" sldId="281"/>
            <ac:cxnSpMk id="104" creationId="{4547F50C-4301-D286-FA29-3878001670F5}"/>
          </ac:cxnSpMkLst>
        </pc:cxnChg>
        <pc:cxnChg chg="add mod">
          <ac:chgData name="Wai T" userId="803fb5f0506a6e42" providerId="LiveId" clId="{222894FC-9D97-4FAB-ABFB-08828321DD90}" dt="2024-08-05T14:36:05.406" v="20327" actId="164"/>
          <ac:cxnSpMkLst>
            <pc:docMk/>
            <pc:sldMk cId="3332645723" sldId="281"/>
            <ac:cxnSpMk id="107" creationId="{3E76E785-A243-C52C-3797-BC4D20B34A22}"/>
          </ac:cxnSpMkLst>
        </pc:cxnChg>
      </pc:sldChg>
      <pc:sldChg chg="addSp delSp modSp new mod ord modAnim">
        <pc:chgData name="Wai T" userId="803fb5f0506a6e42" providerId="LiveId" clId="{222894FC-9D97-4FAB-ABFB-08828321DD90}" dt="2024-08-05T14:43:39.918" v="20355"/>
        <pc:sldMkLst>
          <pc:docMk/>
          <pc:sldMk cId="2807329350" sldId="282"/>
        </pc:sldMkLst>
        <pc:spChg chg="mod">
          <ac:chgData name="Wai T" userId="803fb5f0506a6e42" providerId="LiveId" clId="{222894FC-9D97-4FAB-ABFB-08828321DD90}" dt="2024-08-05T14:42:18.417" v="20345" actId="20577"/>
          <ac:spMkLst>
            <pc:docMk/>
            <pc:sldMk cId="2807329350" sldId="282"/>
            <ac:spMk id="2" creationId="{2F6AD17D-04EB-A849-5DFA-6D13C278EC17}"/>
          </ac:spMkLst>
        </pc:spChg>
        <pc:spChg chg="del">
          <ac:chgData name="Wai T" userId="803fb5f0506a6e42" providerId="LiveId" clId="{222894FC-9D97-4FAB-ABFB-08828321DD90}" dt="2024-08-02T12:49:13.038" v="10402" actId="478"/>
          <ac:spMkLst>
            <pc:docMk/>
            <pc:sldMk cId="2807329350" sldId="282"/>
            <ac:spMk id="3" creationId="{4FF2F4AF-64B2-DCEC-C1DB-F25AFCB542CA}"/>
          </ac:spMkLst>
        </pc:spChg>
        <pc:spChg chg="add mod">
          <ac:chgData name="Wai T" userId="803fb5f0506a6e42" providerId="LiveId" clId="{222894FC-9D97-4FAB-ABFB-08828321DD90}" dt="2024-08-05T14:38:48.774" v="20339" actId="164"/>
          <ac:spMkLst>
            <pc:docMk/>
            <pc:sldMk cId="2807329350" sldId="282"/>
            <ac:spMk id="7" creationId="{0520CB53-45AC-4414-9F71-874ED96C3826}"/>
          </ac:spMkLst>
        </pc:spChg>
        <pc:spChg chg="add mod">
          <ac:chgData name="Wai T" userId="803fb5f0506a6e42" providerId="LiveId" clId="{222894FC-9D97-4FAB-ABFB-08828321DD90}" dt="2024-08-02T12:51:16.030" v="10460" actId="20577"/>
          <ac:spMkLst>
            <pc:docMk/>
            <pc:sldMk cId="2807329350" sldId="282"/>
            <ac:spMk id="10" creationId="{9A1FE7F8-7281-0743-9690-CAD9CFCB16D8}"/>
          </ac:spMkLst>
        </pc:spChg>
        <pc:spChg chg="add mod">
          <ac:chgData name="Wai T" userId="803fb5f0506a6e42" providerId="LiveId" clId="{222894FC-9D97-4FAB-ABFB-08828321DD90}" dt="2024-08-05T14:42:51.206" v="20350" actId="164"/>
          <ac:spMkLst>
            <pc:docMk/>
            <pc:sldMk cId="2807329350" sldId="282"/>
            <ac:spMk id="11" creationId="{7CF148BC-127E-FCE6-147A-197EA5DDCDF2}"/>
          </ac:spMkLst>
        </pc:spChg>
        <pc:spChg chg="add mod topLvl">
          <ac:chgData name="Wai T" userId="803fb5f0506a6e42" providerId="LiveId" clId="{222894FC-9D97-4FAB-ABFB-08828321DD90}" dt="2024-08-05T14:39:53.296" v="20342" actId="1076"/>
          <ac:spMkLst>
            <pc:docMk/>
            <pc:sldMk cId="2807329350" sldId="282"/>
            <ac:spMk id="12" creationId="{786FA4F1-6FD6-604C-2828-A53BA21A2AF8}"/>
          </ac:spMkLst>
        </pc:spChg>
        <pc:spChg chg="add mod topLvl">
          <ac:chgData name="Wai T" userId="803fb5f0506a6e42" providerId="LiveId" clId="{222894FC-9D97-4FAB-ABFB-08828321DD90}" dt="2024-08-05T14:42:29.953" v="20347" actId="164"/>
          <ac:spMkLst>
            <pc:docMk/>
            <pc:sldMk cId="2807329350" sldId="282"/>
            <ac:spMk id="15" creationId="{17EFE00A-6257-5CE3-4D2E-41662ADC80B1}"/>
          </ac:spMkLst>
        </pc:spChg>
        <pc:grpChg chg="add del mod">
          <ac:chgData name="Wai T" userId="803fb5f0506a6e42" providerId="LiveId" clId="{222894FC-9D97-4FAB-ABFB-08828321DD90}" dt="2024-08-05T14:39:23.793" v="20340" actId="165"/>
          <ac:grpSpMkLst>
            <pc:docMk/>
            <pc:sldMk cId="2807329350" sldId="282"/>
            <ac:grpSpMk id="3" creationId="{3B916922-2CB3-5FCD-E543-D1CD3BB87C38}"/>
          </ac:grpSpMkLst>
        </pc:grpChg>
        <pc:grpChg chg="add mod">
          <ac:chgData name="Wai T" userId="803fb5f0506a6e42" providerId="LiveId" clId="{222894FC-9D97-4FAB-ABFB-08828321DD90}" dt="2024-08-05T14:38:48.774" v="20339" actId="164"/>
          <ac:grpSpMkLst>
            <pc:docMk/>
            <pc:sldMk cId="2807329350" sldId="282"/>
            <ac:grpSpMk id="16" creationId="{2A66F5D1-394C-F5D0-B2BB-A33AE2AC19E8}"/>
          </ac:grpSpMkLst>
        </pc:grpChg>
        <pc:grpChg chg="add mod">
          <ac:chgData name="Wai T" userId="803fb5f0506a6e42" providerId="LiveId" clId="{222894FC-9D97-4FAB-ABFB-08828321DD90}" dt="2024-08-05T14:42:39.547" v="20349" actId="1076"/>
          <ac:grpSpMkLst>
            <pc:docMk/>
            <pc:sldMk cId="2807329350" sldId="282"/>
            <ac:grpSpMk id="19" creationId="{31429C84-B919-D011-7A80-7A5FD9DD6AF2}"/>
          </ac:grpSpMkLst>
        </pc:grpChg>
        <pc:grpChg chg="add mod">
          <ac:chgData name="Wai T" userId="803fb5f0506a6e42" providerId="LiveId" clId="{222894FC-9D97-4FAB-ABFB-08828321DD90}" dt="2024-08-05T14:42:51.206" v="20350" actId="164"/>
          <ac:grpSpMkLst>
            <pc:docMk/>
            <pc:sldMk cId="2807329350" sldId="282"/>
            <ac:grpSpMk id="20" creationId="{BC564B07-8AE4-E7F6-F049-03F45DBCC249}"/>
          </ac:grpSpMkLst>
        </pc:grpChg>
        <pc:picChg chg="add mod">
          <ac:chgData name="Wai T" userId="803fb5f0506a6e42" providerId="LiveId" clId="{222894FC-9D97-4FAB-ABFB-08828321DD90}" dt="2024-08-02T12:54:35.287" v="10554" actId="692"/>
          <ac:picMkLst>
            <pc:docMk/>
            <pc:sldMk cId="2807329350" sldId="282"/>
            <ac:picMk id="5" creationId="{50993DCB-84A9-9338-8E7E-59FCAB9988FB}"/>
          </ac:picMkLst>
        </pc:picChg>
        <pc:inkChg chg="add mod">
          <ac:chgData name="Wai T" userId="803fb5f0506a6e42" providerId="LiveId" clId="{222894FC-9D97-4FAB-ABFB-08828321DD90}" dt="2024-08-05T14:38:48.774" v="20339" actId="164"/>
          <ac:inkMkLst>
            <pc:docMk/>
            <pc:sldMk cId="2807329350" sldId="282"/>
            <ac:inkMk id="6" creationId="{B5E50901-E6E1-A2A6-8183-62546476149B}"/>
          </ac:inkMkLst>
        </pc:inkChg>
        <pc:cxnChg chg="add mod">
          <ac:chgData name="Wai T" userId="803fb5f0506a6e42" providerId="LiveId" clId="{222894FC-9D97-4FAB-ABFB-08828321DD90}" dt="2024-08-05T14:42:51.206" v="20350" actId="164"/>
          <ac:cxnSpMkLst>
            <pc:docMk/>
            <pc:sldMk cId="2807329350" sldId="282"/>
            <ac:cxnSpMk id="8" creationId="{FFC34C86-A0C3-F5DA-49D8-084A8CFD1ABD}"/>
          </ac:cxnSpMkLst>
        </pc:cxnChg>
        <pc:cxnChg chg="add mod">
          <ac:chgData name="Wai T" userId="803fb5f0506a6e42" providerId="LiveId" clId="{222894FC-9D97-4FAB-ABFB-08828321DD90}" dt="2024-08-05T14:38:48.774" v="20339" actId="164"/>
          <ac:cxnSpMkLst>
            <pc:docMk/>
            <pc:sldMk cId="2807329350" sldId="282"/>
            <ac:cxnSpMk id="9" creationId="{0205D088-B20A-9414-9FE5-F576147915D6}"/>
          </ac:cxnSpMkLst>
        </pc:cxnChg>
        <pc:cxnChg chg="add del">
          <ac:chgData name="Wai T" userId="803fb5f0506a6e42" providerId="LiveId" clId="{222894FC-9D97-4FAB-ABFB-08828321DD90}" dt="2024-08-05T14:37:53.312" v="20335" actId="478"/>
          <ac:cxnSpMkLst>
            <pc:docMk/>
            <pc:sldMk cId="2807329350" sldId="282"/>
            <ac:cxnSpMk id="14" creationId="{DFB2436B-EBA2-55B8-A27C-0D2C1C2C0686}"/>
          </ac:cxnSpMkLst>
        </pc:cxnChg>
        <pc:cxnChg chg="add mod topLvl">
          <ac:chgData name="Wai T" userId="803fb5f0506a6e42" providerId="LiveId" clId="{222894FC-9D97-4FAB-ABFB-08828321DD90}" dt="2024-08-05T14:42:29.953" v="20347" actId="164"/>
          <ac:cxnSpMkLst>
            <pc:docMk/>
            <pc:sldMk cId="2807329350" sldId="282"/>
            <ac:cxnSpMk id="17" creationId="{67AD046C-CA48-6B78-9711-396D709CA9F9}"/>
          </ac:cxnSpMkLst>
        </pc:cxnChg>
      </pc:sldChg>
      <pc:sldChg chg="addSp delSp modSp new mod modAnim">
        <pc:chgData name="Wai T" userId="803fb5f0506a6e42" providerId="LiveId" clId="{222894FC-9D97-4FAB-ABFB-08828321DD90}" dt="2024-08-05T16:06:18.766" v="22121"/>
        <pc:sldMkLst>
          <pc:docMk/>
          <pc:sldMk cId="4092811165" sldId="283"/>
        </pc:sldMkLst>
        <pc:spChg chg="mod">
          <ac:chgData name="Wai T" userId="803fb5f0506a6e42" providerId="LiveId" clId="{222894FC-9D97-4FAB-ABFB-08828321DD90}" dt="2024-08-05T10:08:14.980" v="18332" actId="20577"/>
          <ac:spMkLst>
            <pc:docMk/>
            <pc:sldMk cId="4092811165" sldId="283"/>
            <ac:spMk id="2" creationId="{D1F23352-8EE6-3F20-F7D5-88B6E156C6DE}"/>
          </ac:spMkLst>
        </pc:spChg>
        <pc:spChg chg="del">
          <ac:chgData name="Wai T" userId="803fb5f0506a6e42" providerId="LiveId" clId="{222894FC-9D97-4FAB-ABFB-08828321DD90}" dt="2024-08-02T13:53:30.576" v="11021" actId="478"/>
          <ac:spMkLst>
            <pc:docMk/>
            <pc:sldMk cId="4092811165" sldId="283"/>
            <ac:spMk id="3" creationId="{02AB4E1B-4975-7648-3F24-B2A2846A2F4A}"/>
          </ac:spMkLst>
        </pc:spChg>
        <pc:spChg chg="add mod">
          <ac:chgData name="Wai T" userId="803fb5f0506a6e42" providerId="LiveId" clId="{222894FC-9D97-4FAB-ABFB-08828321DD90}" dt="2024-08-05T16:02:24.500" v="22106" actId="1076"/>
          <ac:spMkLst>
            <pc:docMk/>
            <pc:sldMk cId="4092811165" sldId="283"/>
            <ac:spMk id="7" creationId="{A5CF60E5-96CE-E24F-16D0-0C34A44EDD6B}"/>
          </ac:spMkLst>
        </pc:spChg>
        <pc:spChg chg="add mod">
          <ac:chgData name="Wai T" userId="803fb5f0506a6e42" providerId="LiveId" clId="{222894FC-9D97-4FAB-ABFB-08828321DD90}" dt="2024-08-05T14:46:52.402" v="20600" actId="164"/>
          <ac:spMkLst>
            <pc:docMk/>
            <pc:sldMk cId="4092811165" sldId="283"/>
            <ac:spMk id="8" creationId="{04DDBEFA-78DE-5DDE-553F-ED521DE8AC60}"/>
          </ac:spMkLst>
        </pc:spChg>
        <pc:spChg chg="add mod">
          <ac:chgData name="Wai T" userId="803fb5f0506a6e42" providerId="LiveId" clId="{222894FC-9D97-4FAB-ABFB-08828321DD90}" dt="2024-08-02T14:00:02.258" v="11412" actId="1076"/>
          <ac:spMkLst>
            <pc:docMk/>
            <pc:sldMk cId="4092811165" sldId="283"/>
            <ac:spMk id="9" creationId="{F9B66F1F-CB23-A869-0793-9122FD5DA55E}"/>
          </ac:spMkLst>
        </pc:spChg>
        <pc:spChg chg="add mod">
          <ac:chgData name="Wai T" userId="803fb5f0506a6e42" providerId="LiveId" clId="{222894FC-9D97-4FAB-ABFB-08828321DD90}" dt="2024-08-05T16:03:44.234" v="22116" actId="164"/>
          <ac:spMkLst>
            <pc:docMk/>
            <pc:sldMk cId="4092811165" sldId="283"/>
            <ac:spMk id="19" creationId="{9312B116-6726-C28D-03B8-97F1B5A45A2C}"/>
          </ac:spMkLst>
        </pc:spChg>
        <pc:spChg chg="add mod">
          <ac:chgData name="Wai T" userId="803fb5f0506a6e42" providerId="LiveId" clId="{222894FC-9D97-4FAB-ABFB-08828321DD90}" dt="2024-08-05T14:46:55.962" v="20601" actId="164"/>
          <ac:spMkLst>
            <pc:docMk/>
            <pc:sldMk cId="4092811165" sldId="283"/>
            <ac:spMk id="26" creationId="{BE653A45-62FA-7507-1BAB-26943041DA4A}"/>
          </ac:spMkLst>
        </pc:spChg>
        <pc:spChg chg="add mod">
          <ac:chgData name="Wai T" userId="803fb5f0506a6e42" providerId="LiveId" clId="{222894FC-9D97-4FAB-ABFB-08828321DD90}" dt="2024-08-05T14:47:13.735" v="20603" actId="164"/>
          <ac:spMkLst>
            <pc:docMk/>
            <pc:sldMk cId="4092811165" sldId="283"/>
            <ac:spMk id="27" creationId="{E35D0B69-1B70-610B-3101-7E62F07C2345}"/>
          </ac:spMkLst>
        </pc:spChg>
        <pc:spChg chg="add mod">
          <ac:chgData name="Wai T" userId="803fb5f0506a6e42" providerId="LiveId" clId="{222894FC-9D97-4FAB-ABFB-08828321DD90}" dt="2024-08-05T14:46:59.703" v="20602" actId="164"/>
          <ac:spMkLst>
            <pc:docMk/>
            <pc:sldMk cId="4092811165" sldId="283"/>
            <ac:spMk id="32" creationId="{F912A79D-8521-93C2-5355-D43048460715}"/>
          </ac:spMkLst>
        </pc:spChg>
        <pc:grpChg chg="add mod">
          <ac:chgData name="Wai T" userId="803fb5f0506a6e42" providerId="LiveId" clId="{222894FC-9D97-4FAB-ABFB-08828321DD90}" dt="2024-08-05T14:46:52.402" v="20600" actId="164"/>
          <ac:grpSpMkLst>
            <pc:docMk/>
            <pc:sldMk cId="4092811165" sldId="283"/>
            <ac:grpSpMk id="10" creationId="{11AA8ADA-659D-672A-9172-DB2B1AB6B832}"/>
          </ac:grpSpMkLst>
        </pc:grpChg>
        <pc:grpChg chg="add mod">
          <ac:chgData name="Wai T" userId="803fb5f0506a6e42" providerId="LiveId" clId="{222894FC-9D97-4FAB-ABFB-08828321DD90}" dt="2024-08-05T14:46:55.962" v="20601" actId="164"/>
          <ac:grpSpMkLst>
            <pc:docMk/>
            <pc:sldMk cId="4092811165" sldId="283"/>
            <ac:grpSpMk id="12" creationId="{766B16D3-8116-3AA1-26B5-C1AD84E4B1E4}"/>
          </ac:grpSpMkLst>
        </pc:grpChg>
        <pc:grpChg chg="add mod">
          <ac:chgData name="Wai T" userId="803fb5f0506a6e42" providerId="LiveId" clId="{222894FC-9D97-4FAB-ABFB-08828321DD90}" dt="2024-08-05T14:46:59.703" v="20602" actId="164"/>
          <ac:grpSpMkLst>
            <pc:docMk/>
            <pc:sldMk cId="4092811165" sldId="283"/>
            <ac:grpSpMk id="13" creationId="{2DC1157B-A647-40DB-222D-37E356E50B20}"/>
          </ac:grpSpMkLst>
        </pc:grpChg>
        <pc:grpChg chg="add mod">
          <ac:chgData name="Wai T" userId="803fb5f0506a6e42" providerId="LiveId" clId="{222894FC-9D97-4FAB-ABFB-08828321DD90}" dt="2024-08-05T16:03:32.060" v="22114" actId="1076"/>
          <ac:grpSpMkLst>
            <pc:docMk/>
            <pc:sldMk cId="4092811165" sldId="283"/>
            <ac:grpSpMk id="14" creationId="{4148E0F5-B597-9F68-A731-FD3348238177}"/>
          </ac:grpSpMkLst>
        </pc:grpChg>
        <pc:grpChg chg="add mod">
          <ac:chgData name="Wai T" userId="803fb5f0506a6e42" providerId="LiveId" clId="{222894FC-9D97-4FAB-ABFB-08828321DD90}" dt="2024-08-05T16:03:44.234" v="22116" actId="164"/>
          <ac:grpSpMkLst>
            <pc:docMk/>
            <pc:sldMk cId="4092811165" sldId="283"/>
            <ac:grpSpMk id="24" creationId="{FA1F9BC3-4E2D-33C3-42FC-079D769B7B3A}"/>
          </ac:grpSpMkLst>
        </pc:grpChg>
        <pc:graphicFrameChg chg="add mod modGraphic">
          <ac:chgData name="Wai T" userId="803fb5f0506a6e42" providerId="LiveId" clId="{222894FC-9D97-4FAB-ABFB-08828321DD90}" dt="2024-08-02T15:21:01.748" v="14712" actId="13926"/>
          <ac:graphicFrameMkLst>
            <pc:docMk/>
            <pc:sldMk cId="4092811165" sldId="283"/>
            <ac:graphicFrameMk id="4" creationId="{560A4310-795D-6C18-51BC-9BA0699AAC7C}"/>
          </ac:graphicFrameMkLst>
        </pc:graphicFrameChg>
        <pc:graphicFrameChg chg="add mod modGraphic">
          <ac:chgData name="Wai T" userId="803fb5f0506a6e42" providerId="LiveId" clId="{222894FC-9D97-4FAB-ABFB-08828321DD90}" dt="2024-08-05T14:48:52.573" v="20605" actId="13926"/>
          <ac:graphicFrameMkLst>
            <pc:docMk/>
            <pc:sldMk cId="4092811165" sldId="283"/>
            <ac:graphicFrameMk id="5" creationId="{986CE61B-59EC-73D0-8853-13E2BCDE735F}"/>
          </ac:graphicFrameMkLst>
        </pc:graphicFrameChg>
        <pc:cxnChg chg="add mod">
          <ac:chgData name="Wai T" userId="803fb5f0506a6e42" providerId="LiveId" clId="{222894FC-9D97-4FAB-ABFB-08828321DD90}" dt="2024-08-05T14:46:55.962" v="20601" actId="164"/>
          <ac:cxnSpMkLst>
            <pc:docMk/>
            <pc:sldMk cId="4092811165" sldId="283"/>
            <ac:cxnSpMk id="11" creationId="{9B87B00F-A0C8-4A74-EA52-BD1DB6C52CF8}"/>
          </ac:cxnSpMkLst>
        </pc:cxnChg>
        <pc:cxnChg chg="add mod">
          <ac:chgData name="Wai T" userId="803fb5f0506a6e42" providerId="LiveId" clId="{222894FC-9D97-4FAB-ABFB-08828321DD90}" dt="2024-08-05T14:46:52.402" v="20600" actId="164"/>
          <ac:cxnSpMkLst>
            <pc:docMk/>
            <pc:sldMk cId="4092811165" sldId="283"/>
            <ac:cxnSpMk id="15" creationId="{BF015FAB-F4C7-2ACA-25D9-6DF5C9F43820}"/>
          </ac:cxnSpMkLst>
        </pc:cxnChg>
        <pc:cxnChg chg="add mod">
          <ac:chgData name="Wai T" userId="803fb5f0506a6e42" providerId="LiveId" clId="{222894FC-9D97-4FAB-ABFB-08828321DD90}" dt="2024-08-05T14:46:52.402" v="20600" actId="164"/>
          <ac:cxnSpMkLst>
            <pc:docMk/>
            <pc:sldMk cId="4092811165" sldId="283"/>
            <ac:cxnSpMk id="16" creationId="{A3497461-716E-0A20-BBB6-7E534FC6F57B}"/>
          </ac:cxnSpMkLst>
        </pc:cxnChg>
        <pc:cxnChg chg="add mod">
          <ac:chgData name="Wai T" userId="803fb5f0506a6e42" providerId="LiveId" clId="{222894FC-9D97-4FAB-ABFB-08828321DD90}" dt="2024-08-05T14:46:52.402" v="20600" actId="164"/>
          <ac:cxnSpMkLst>
            <pc:docMk/>
            <pc:sldMk cId="4092811165" sldId="283"/>
            <ac:cxnSpMk id="18" creationId="{CD888F8C-F108-95CC-D4EB-987C104D6E8F}"/>
          </ac:cxnSpMkLst>
        </pc:cxnChg>
        <pc:cxnChg chg="add mod">
          <ac:chgData name="Wai T" userId="803fb5f0506a6e42" providerId="LiveId" clId="{222894FC-9D97-4FAB-ABFB-08828321DD90}" dt="2024-08-05T14:46:52.402" v="20600" actId="164"/>
          <ac:cxnSpMkLst>
            <pc:docMk/>
            <pc:sldMk cId="4092811165" sldId="283"/>
            <ac:cxnSpMk id="20" creationId="{ADBA5149-B247-FD1B-B7CD-86A2842F1D3C}"/>
          </ac:cxnSpMkLst>
        </pc:cxnChg>
        <pc:cxnChg chg="add mod">
          <ac:chgData name="Wai T" userId="803fb5f0506a6e42" providerId="LiveId" clId="{222894FC-9D97-4FAB-ABFB-08828321DD90}" dt="2024-08-05T16:03:44.234" v="22116" actId="164"/>
          <ac:cxnSpMkLst>
            <pc:docMk/>
            <pc:sldMk cId="4092811165" sldId="283"/>
            <ac:cxnSpMk id="22" creationId="{4797A9D7-6782-A0D1-8A00-3FC56BDE9263}"/>
          </ac:cxnSpMkLst>
        </pc:cxnChg>
        <pc:cxnChg chg="add mod">
          <ac:chgData name="Wai T" userId="803fb5f0506a6e42" providerId="LiveId" clId="{222894FC-9D97-4FAB-ABFB-08828321DD90}" dt="2024-08-05T16:03:35.860" v="22115" actId="14100"/>
          <ac:cxnSpMkLst>
            <pc:docMk/>
            <pc:sldMk cId="4092811165" sldId="283"/>
            <ac:cxnSpMk id="29" creationId="{6EF55AB6-F72D-5A23-706E-5916DB9063B9}"/>
          </ac:cxnSpMkLst>
        </pc:cxnChg>
        <pc:cxnChg chg="add mod">
          <ac:chgData name="Wai T" userId="803fb5f0506a6e42" providerId="LiveId" clId="{222894FC-9D97-4FAB-ABFB-08828321DD90}" dt="2024-08-05T14:46:59.703" v="20602" actId="164"/>
          <ac:cxnSpMkLst>
            <pc:docMk/>
            <pc:sldMk cId="4092811165" sldId="283"/>
            <ac:cxnSpMk id="34" creationId="{01FF3DD1-1440-8D9F-CEF1-24F9402BA06F}"/>
          </ac:cxnSpMkLst>
        </pc:cxnChg>
      </pc:sldChg>
      <pc:sldChg chg="modSp new mod modAnim">
        <pc:chgData name="Wai T" userId="803fb5f0506a6e42" providerId="LiveId" clId="{222894FC-9D97-4FAB-ABFB-08828321DD90}" dt="2024-08-05T14:50:30.187" v="20613"/>
        <pc:sldMkLst>
          <pc:docMk/>
          <pc:sldMk cId="1568911089" sldId="284"/>
        </pc:sldMkLst>
        <pc:spChg chg="mod">
          <ac:chgData name="Wai T" userId="803fb5f0506a6e42" providerId="LiveId" clId="{222894FC-9D97-4FAB-ABFB-08828321DD90}" dt="2024-08-05T10:10:38.631" v="18415" actId="20577"/>
          <ac:spMkLst>
            <pc:docMk/>
            <pc:sldMk cId="1568911089" sldId="284"/>
            <ac:spMk id="2" creationId="{1F0130DF-6C2F-614D-4EC8-4FAEABB3E7E9}"/>
          </ac:spMkLst>
        </pc:spChg>
        <pc:spChg chg="mod">
          <ac:chgData name="Wai T" userId="803fb5f0506a6e42" providerId="LiveId" clId="{222894FC-9D97-4FAB-ABFB-08828321DD90}" dt="2024-08-05T10:12:36.946" v="18485" actId="113"/>
          <ac:spMkLst>
            <pc:docMk/>
            <pc:sldMk cId="1568911089" sldId="284"/>
            <ac:spMk id="3" creationId="{616BAC8C-BE35-EF16-E899-1AAD0BCE0E5A}"/>
          </ac:spMkLst>
        </pc:spChg>
      </pc:sldChg>
      <pc:sldChg chg="addSp modSp new mod">
        <pc:chgData name="Wai T" userId="803fb5f0506a6e42" providerId="LiveId" clId="{222894FC-9D97-4FAB-ABFB-08828321DD90}" dt="2024-08-05T09:57:20.890" v="17960" actId="1076"/>
        <pc:sldMkLst>
          <pc:docMk/>
          <pc:sldMk cId="1555607315" sldId="285"/>
        </pc:sldMkLst>
        <pc:spChg chg="mod">
          <ac:chgData name="Wai T" userId="803fb5f0506a6e42" providerId="LiveId" clId="{222894FC-9D97-4FAB-ABFB-08828321DD90}" dt="2024-08-02T14:14:23.116" v="12192" actId="20577"/>
          <ac:spMkLst>
            <pc:docMk/>
            <pc:sldMk cId="1555607315" sldId="285"/>
            <ac:spMk id="2" creationId="{057F13BB-65F1-7E1F-15D8-A51B88A07C66}"/>
          </ac:spMkLst>
        </pc:spChg>
        <pc:spChg chg="mod">
          <ac:chgData name="Wai T" userId="803fb5f0506a6e42" providerId="LiveId" clId="{222894FC-9D97-4FAB-ABFB-08828321DD90}" dt="2024-08-05T09:57:18.380" v="17959"/>
          <ac:spMkLst>
            <pc:docMk/>
            <pc:sldMk cId="1555607315" sldId="285"/>
            <ac:spMk id="5" creationId="{6E627196-B707-0B3E-EDB7-CD6B485FD990}"/>
          </ac:spMkLst>
        </pc:spChg>
        <pc:spChg chg="mod">
          <ac:chgData name="Wai T" userId="803fb5f0506a6e42" providerId="LiveId" clId="{222894FC-9D97-4FAB-ABFB-08828321DD90}" dt="2024-08-05T09:57:18.380" v="17959"/>
          <ac:spMkLst>
            <pc:docMk/>
            <pc:sldMk cId="1555607315" sldId="285"/>
            <ac:spMk id="6" creationId="{14D13823-89F9-8A2F-278E-A453D3C1DE4F}"/>
          </ac:spMkLst>
        </pc:spChg>
        <pc:spChg chg="mod">
          <ac:chgData name="Wai T" userId="803fb5f0506a6e42" providerId="LiveId" clId="{222894FC-9D97-4FAB-ABFB-08828321DD90}" dt="2024-08-05T09:57:18.380" v="17959"/>
          <ac:spMkLst>
            <pc:docMk/>
            <pc:sldMk cId="1555607315" sldId="285"/>
            <ac:spMk id="7" creationId="{4128E14A-7CEA-8490-88BF-277B2BE57394}"/>
          </ac:spMkLst>
        </pc:spChg>
        <pc:spChg chg="mod">
          <ac:chgData name="Wai T" userId="803fb5f0506a6e42" providerId="LiveId" clId="{222894FC-9D97-4FAB-ABFB-08828321DD90}" dt="2024-08-05T09:57:18.380" v="17959"/>
          <ac:spMkLst>
            <pc:docMk/>
            <pc:sldMk cId="1555607315" sldId="285"/>
            <ac:spMk id="8" creationId="{D001A839-E32E-B39C-94AD-27CF02AC046C}"/>
          </ac:spMkLst>
        </pc:spChg>
        <pc:spChg chg="mod">
          <ac:chgData name="Wai T" userId="803fb5f0506a6e42" providerId="LiveId" clId="{222894FC-9D97-4FAB-ABFB-08828321DD90}" dt="2024-08-05T09:57:18.380" v="17959"/>
          <ac:spMkLst>
            <pc:docMk/>
            <pc:sldMk cId="1555607315" sldId="285"/>
            <ac:spMk id="9" creationId="{48DD50ED-C6FB-8600-A30D-1CA2BCB02E10}"/>
          </ac:spMkLst>
        </pc:spChg>
        <pc:spChg chg="mod">
          <ac:chgData name="Wai T" userId="803fb5f0506a6e42" providerId="LiveId" clId="{222894FC-9D97-4FAB-ABFB-08828321DD90}" dt="2024-08-05T09:57:18.380" v="17959"/>
          <ac:spMkLst>
            <pc:docMk/>
            <pc:sldMk cId="1555607315" sldId="285"/>
            <ac:spMk id="10" creationId="{C0C6BC2F-FB8A-91E9-D935-823CAD5AB3CC}"/>
          </ac:spMkLst>
        </pc:spChg>
        <pc:grpChg chg="add mod">
          <ac:chgData name="Wai T" userId="803fb5f0506a6e42" providerId="LiveId" clId="{222894FC-9D97-4FAB-ABFB-08828321DD90}" dt="2024-08-05T09:57:20.890" v="17960" actId="1076"/>
          <ac:grpSpMkLst>
            <pc:docMk/>
            <pc:sldMk cId="1555607315" sldId="285"/>
            <ac:grpSpMk id="4" creationId="{ECF01052-67DD-9692-DA96-593BFC0FDEE3}"/>
          </ac:grpSpMkLst>
        </pc:grpChg>
      </pc:sldChg>
      <pc:sldChg chg="addSp delSp modSp new mod">
        <pc:chgData name="Wai T" userId="803fb5f0506a6e42" providerId="LiveId" clId="{222894FC-9D97-4FAB-ABFB-08828321DD90}" dt="2024-08-05T14:53:59.356" v="20643" actId="14100"/>
        <pc:sldMkLst>
          <pc:docMk/>
          <pc:sldMk cId="2176807914" sldId="286"/>
        </pc:sldMkLst>
        <pc:spChg chg="mod">
          <ac:chgData name="Wai T" userId="803fb5f0506a6e42" providerId="LiveId" clId="{222894FC-9D97-4FAB-ABFB-08828321DD90}" dt="2024-08-02T14:17:53.210" v="12515" actId="20577"/>
          <ac:spMkLst>
            <pc:docMk/>
            <pc:sldMk cId="2176807914" sldId="286"/>
            <ac:spMk id="2" creationId="{41E8F21C-01DA-9C2D-128E-4872804693B4}"/>
          </ac:spMkLst>
        </pc:spChg>
        <pc:spChg chg="mod">
          <ac:chgData name="Wai T" userId="803fb5f0506a6e42" providerId="LiveId" clId="{222894FC-9D97-4FAB-ABFB-08828321DD90}" dt="2024-08-05T14:53:59.356" v="20643" actId="14100"/>
          <ac:spMkLst>
            <pc:docMk/>
            <pc:sldMk cId="2176807914" sldId="286"/>
            <ac:spMk id="3" creationId="{FDDFE4F1-790D-1BF3-2181-5EF179ABDBFC}"/>
          </ac:spMkLst>
        </pc:spChg>
        <pc:spChg chg="add del mod">
          <ac:chgData name="Wai T" userId="803fb5f0506a6e42" providerId="LiveId" clId="{222894FC-9D97-4FAB-ABFB-08828321DD90}" dt="2024-08-05T10:16:28.619" v="18574" actId="478"/>
          <ac:spMkLst>
            <pc:docMk/>
            <pc:sldMk cId="2176807914" sldId="286"/>
            <ac:spMk id="4" creationId="{77FD569A-D31B-1809-DA9F-FCC0A71D58D4}"/>
          </ac:spMkLst>
        </pc:spChg>
        <pc:spChg chg="add del mod">
          <ac:chgData name="Wai T" userId="803fb5f0506a6e42" providerId="LiveId" clId="{222894FC-9D97-4FAB-ABFB-08828321DD90}" dt="2024-08-05T10:16:40.868" v="18577" actId="478"/>
          <ac:spMkLst>
            <pc:docMk/>
            <pc:sldMk cId="2176807914" sldId="286"/>
            <ac:spMk id="5" creationId="{2B528229-4FC4-0CE8-1E89-F7C6D8CAFFBE}"/>
          </ac:spMkLst>
        </pc:spChg>
      </pc:sldChg>
      <pc:sldChg chg="modSp new mod">
        <pc:chgData name="Wai T" userId="803fb5f0506a6e42" providerId="LiveId" clId="{222894FC-9D97-4FAB-ABFB-08828321DD90}" dt="2024-08-05T10:14:22.127" v="18542" actId="20577"/>
        <pc:sldMkLst>
          <pc:docMk/>
          <pc:sldMk cId="2852509579" sldId="287"/>
        </pc:sldMkLst>
        <pc:spChg chg="mod">
          <ac:chgData name="Wai T" userId="803fb5f0506a6e42" providerId="LiveId" clId="{222894FC-9D97-4FAB-ABFB-08828321DD90}" dt="2024-08-02T14:16:08.417" v="12271" actId="20577"/>
          <ac:spMkLst>
            <pc:docMk/>
            <pc:sldMk cId="2852509579" sldId="287"/>
            <ac:spMk id="2" creationId="{62E20205-4726-FD88-37C6-A82D6AC9ABF4}"/>
          </ac:spMkLst>
        </pc:spChg>
        <pc:spChg chg="mod">
          <ac:chgData name="Wai T" userId="803fb5f0506a6e42" providerId="LiveId" clId="{222894FC-9D97-4FAB-ABFB-08828321DD90}" dt="2024-08-05T10:14:22.127" v="18542" actId="20577"/>
          <ac:spMkLst>
            <pc:docMk/>
            <pc:sldMk cId="2852509579" sldId="287"/>
            <ac:spMk id="3" creationId="{7D36E70E-78B6-3D5E-3BAD-0F4A441A2B49}"/>
          </ac:spMkLst>
        </pc:spChg>
      </pc:sldChg>
      <pc:sldChg chg="modSp add mod modAnim">
        <pc:chgData name="Wai T" userId="803fb5f0506a6e42" providerId="LiveId" clId="{222894FC-9D97-4FAB-ABFB-08828321DD90}" dt="2024-08-05T15:04:53.666" v="21214"/>
        <pc:sldMkLst>
          <pc:docMk/>
          <pc:sldMk cId="571869154" sldId="288"/>
        </pc:sldMkLst>
        <pc:spChg chg="mod">
          <ac:chgData name="Wai T" userId="803fb5f0506a6e42" providerId="LiveId" clId="{222894FC-9D97-4FAB-ABFB-08828321DD90}" dt="2024-08-02T15:06:18.516" v="13760" actId="20577"/>
          <ac:spMkLst>
            <pc:docMk/>
            <pc:sldMk cId="571869154" sldId="288"/>
            <ac:spMk id="2" creationId="{41E8F21C-01DA-9C2D-128E-4872804693B4}"/>
          </ac:spMkLst>
        </pc:spChg>
        <pc:spChg chg="mod">
          <ac:chgData name="Wai T" userId="803fb5f0506a6e42" providerId="LiveId" clId="{222894FC-9D97-4FAB-ABFB-08828321DD90}" dt="2024-08-02T15:07:05.507" v="13865" actId="14100"/>
          <ac:spMkLst>
            <pc:docMk/>
            <pc:sldMk cId="571869154" sldId="288"/>
            <ac:spMk id="3" creationId="{FDDFE4F1-790D-1BF3-2181-5EF179ABDBFC}"/>
          </ac:spMkLst>
        </pc:spChg>
        <pc:spChg chg="mod">
          <ac:chgData name="Wai T" userId="803fb5f0506a6e42" providerId="LiveId" clId="{222894FC-9D97-4FAB-ABFB-08828321DD90}" dt="2024-08-05T14:57:02.922" v="20667" actId="20577"/>
          <ac:spMkLst>
            <pc:docMk/>
            <pc:sldMk cId="571869154" sldId="288"/>
            <ac:spMk id="4" creationId="{77FD569A-D31B-1809-DA9F-FCC0A71D58D4}"/>
          </ac:spMkLst>
        </pc:spChg>
        <pc:spChg chg="mod">
          <ac:chgData name="Wai T" userId="803fb5f0506a6e42" providerId="LiveId" clId="{222894FC-9D97-4FAB-ABFB-08828321DD90}" dt="2024-08-02T15:10:27.294" v="14218" actId="20577"/>
          <ac:spMkLst>
            <pc:docMk/>
            <pc:sldMk cId="571869154" sldId="288"/>
            <ac:spMk id="5" creationId="{2B528229-4FC4-0CE8-1E89-F7C6D8CAFFBE}"/>
          </ac:spMkLst>
        </pc:spChg>
      </pc:sldChg>
      <pc:sldChg chg="modSp add mod modAnim">
        <pc:chgData name="Wai T" userId="803fb5f0506a6e42" providerId="LiveId" clId="{222894FC-9D97-4FAB-ABFB-08828321DD90}" dt="2024-08-05T15:05:02.787" v="21216"/>
        <pc:sldMkLst>
          <pc:docMk/>
          <pc:sldMk cId="991872107" sldId="289"/>
        </pc:sldMkLst>
        <pc:spChg chg="mod">
          <ac:chgData name="Wai T" userId="803fb5f0506a6e42" providerId="LiveId" clId="{222894FC-9D97-4FAB-ABFB-08828321DD90}" dt="2024-08-02T15:13:00.626" v="14231" actId="20577"/>
          <ac:spMkLst>
            <pc:docMk/>
            <pc:sldMk cId="991872107" sldId="289"/>
            <ac:spMk id="2" creationId="{41E8F21C-01DA-9C2D-128E-4872804693B4}"/>
          </ac:spMkLst>
        </pc:spChg>
        <pc:spChg chg="mod">
          <ac:chgData name="Wai T" userId="803fb5f0506a6e42" providerId="LiveId" clId="{222894FC-9D97-4FAB-ABFB-08828321DD90}" dt="2024-08-02T15:14:00.838" v="14345" actId="20577"/>
          <ac:spMkLst>
            <pc:docMk/>
            <pc:sldMk cId="991872107" sldId="289"/>
            <ac:spMk id="3" creationId="{FDDFE4F1-790D-1BF3-2181-5EF179ABDBFC}"/>
          </ac:spMkLst>
        </pc:spChg>
        <pc:spChg chg="mod">
          <ac:chgData name="Wai T" userId="803fb5f0506a6e42" providerId="LiveId" clId="{222894FC-9D97-4FAB-ABFB-08828321DD90}" dt="2024-08-02T15:15:55.335" v="14539" actId="20577"/>
          <ac:spMkLst>
            <pc:docMk/>
            <pc:sldMk cId="991872107" sldId="289"/>
            <ac:spMk id="4" creationId="{77FD569A-D31B-1809-DA9F-FCC0A71D58D4}"/>
          </ac:spMkLst>
        </pc:spChg>
        <pc:spChg chg="mod">
          <ac:chgData name="Wai T" userId="803fb5f0506a6e42" providerId="LiveId" clId="{222894FC-9D97-4FAB-ABFB-08828321DD90}" dt="2024-08-05T10:43:14.861" v="18883" actId="20577"/>
          <ac:spMkLst>
            <pc:docMk/>
            <pc:sldMk cId="991872107" sldId="289"/>
            <ac:spMk id="5" creationId="{2B528229-4FC4-0CE8-1E89-F7C6D8CAFFBE}"/>
          </ac:spMkLst>
        </pc:spChg>
      </pc:sldChg>
      <pc:sldChg chg="modSp new mod">
        <pc:chgData name="Wai T" userId="803fb5f0506a6e42" providerId="LiveId" clId="{222894FC-9D97-4FAB-ABFB-08828321DD90}" dt="2024-08-05T15:03:50.614" v="21212" actId="20577"/>
        <pc:sldMkLst>
          <pc:docMk/>
          <pc:sldMk cId="186243096" sldId="290"/>
        </pc:sldMkLst>
        <pc:spChg chg="mod">
          <ac:chgData name="Wai T" userId="803fb5f0506a6e42" providerId="LiveId" clId="{222894FC-9D97-4FAB-ABFB-08828321DD90}" dt="2024-08-05T15:00:04.039" v="20854" actId="20577"/>
          <ac:spMkLst>
            <pc:docMk/>
            <pc:sldMk cId="186243096" sldId="290"/>
            <ac:spMk id="2" creationId="{93A2CB23-E0DA-AD52-6A3B-76D11856EAF9}"/>
          </ac:spMkLst>
        </pc:spChg>
        <pc:spChg chg="mod">
          <ac:chgData name="Wai T" userId="803fb5f0506a6e42" providerId="LiveId" clId="{222894FC-9D97-4FAB-ABFB-08828321DD90}" dt="2024-08-05T15:03:50.614" v="21212" actId="20577"/>
          <ac:spMkLst>
            <pc:docMk/>
            <pc:sldMk cId="186243096" sldId="290"/>
            <ac:spMk id="3" creationId="{0B1F69A7-0F89-ECFA-07D2-0F2FE7B71798}"/>
          </ac:spMkLst>
        </pc:spChg>
      </pc:sldChg>
      <pc:sldChg chg="modSp new mod modAnim">
        <pc:chgData name="Wai T" userId="803fb5f0506a6e42" providerId="LiveId" clId="{222894FC-9D97-4FAB-ABFB-08828321DD90}" dt="2024-08-05T13:32:35.782" v="19184"/>
        <pc:sldMkLst>
          <pc:docMk/>
          <pc:sldMk cId="1032370933" sldId="291"/>
        </pc:sldMkLst>
        <pc:spChg chg="mod">
          <ac:chgData name="Wai T" userId="803fb5f0506a6e42" providerId="LiveId" clId="{222894FC-9D97-4FAB-ABFB-08828321DD90}" dt="2024-08-05T08:39:12.240" v="16251" actId="20577"/>
          <ac:spMkLst>
            <pc:docMk/>
            <pc:sldMk cId="1032370933" sldId="291"/>
            <ac:spMk id="2" creationId="{F7AF8EA9-B432-4687-3BAB-946034C5C26E}"/>
          </ac:spMkLst>
        </pc:spChg>
        <pc:spChg chg="mod">
          <ac:chgData name="Wai T" userId="803fb5f0506a6e42" providerId="LiveId" clId="{222894FC-9D97-4FAB-ABFB-08828321DD90}" dt="2024-08-05T08:46:57.034" v="16849" actId="20577"/>
          <ac:spMkLst>
            <pc:docMk/>
            <pc:sldMk cId="1032370933" sldId="291"/>
            <ac:spMk id="3" creationId="{4452533B-7C11-3FF1-E477-5BA8608910B1}"/>
          </ac:spMkLst>
        </pc:spChg>
      </pc:sldChg>
      <pc:sldChg chg="new del">
        <pc:chgData name="Wai T" userId="803fb5f0506a6e42" providerId="LiveId" clId="{222894FC-9D97-4FAB-ABFB-08828321DD90}" dt="2024-08-05T08:38:51.538" v="16242" actId="47"/>
        <pc:sldMkLst>
          <pc:docMk/>
          <pc:sldMk cId="3673471804" sldId="291"/>
        </pc:sldMkLst>
      </pc:sldChg>
      <pc:sldChg chg="addSp modSp new mod modAnim">
        <pc:chgData name="Wai T" userId="803fb5f0506a6e42" providerId="LiveId" clId="{222894FC-9D97-4FAB-ABFB-08828321DD90}" dt="2024-08-05T13:34:40.341" v="19225" actId="20577"/>
        <pc:sldMkLst>
          <pc:docMk/>
          <pc:sldMk cId="1812004000" sldId="292"/>
        </pc:sldMkLst>
        <pc:spChg chg="mod">
          <ac:chgData name="Wai T" userId="803fb5f0506a6e42" providerId="LiveId" clId="{222894FC-9D97-4FAB-ABFB-08828321DD90}" dt="2024-08-05T09:08:32.154" v="17350" actId="20577"/>
          <ac:spMkLst>
            <pc:docMk/>
            <pc:sldMk cId="1812004000" sldId="292"/>
            <ac:spMk id="2" creationId="{DE5EF354-08A9-6A59-D86C-EA91C7413897}"/>
          </ac:spMkLst>
        </pc:spChg>
        <pc:spChg chg="mod ord">
          <ac:chgData name="Wai T" userId="803fb5f0506a6e42" providerId="LiveId" clId="{222894FC-9D97-4FAB-ABFB-08828321DD90}" dt="2024-08-05T13:34:40.341" v="19225" actId="20577"/>
          <ac:spMkLst>
            <pc:docMk/>
            <pc:sldMk cId="1812004000" sldId="292"/>
            <ac:spMk id="3" creationId="{692FE792-41AA-947A-31BB-0504E08E57F6}"/>
          </ac:spMkLst>
        </pc:spChg>
        <pc:spChg chg="add mod">
          <ac:chgData name="Wai T" userId="803fb5f0506a6e42" providerId="LiveId" clId="{222894FC-9D97-4FAB-ABFB-08828321DD90}" dt="2024-08-05T09:10:01.462" v="17355" actId="164"/>
          <ac:spMkLst>
            <pc:docMk/>
            <pc:sldMk cId="1812004000" sldId="292"/>
            <ac:spMk id="4" creationId="{AA14DE20-C75D-1C5E-1DBC-631EF8A53968}"/>
          </ac:spMkLst>
        </pc:spChg>
        <pc:spChg chg="mod">
          <ac:chgData name="Wai T" userId="803fb5f0506a6e42" providerId="LiveId" clId="{222894FC-9D97-4FAB-ABFB-08828321DD90}" dt="2024-08-05T09:08:47.262" v="17351"/>
          <ac:spMkLst>
            <pc:docMk/>
            <pc:sldMk cId="1812004000" sldId="292"/>
            <ac:spMk id="6" creationId="{FDC8481D-FC9F-94D6-8F18-FA4CE49F4B4A}"/>
          </ac:spMkLst>
        </pc:spChg>
        <pc:spChg chg="mod">
          <ac:chgData name="Wai T" userId="803fb5f0506a6e42" providerId="LiveId" clId="{222894FC-9D97-4FAB-ABFB-08828321DD90}" dt="2024-08-05T09:08:47.262" v="17351"/>
          <ac:spMkLst>
            <pc:docMk/>
            <pc:sldMk cId="1812004000" sldId="292"/>
            <ac:spMk id="9" creationId="{CBE7B368-22CD-E145-2045-6151097FCA39}"/>
          </ac:spMkLst>
        </pc:spChg>
        <pc:spChg chg="mod">
          <ac:chgData name="Wai T" userId="803fb5f0506a6e42" providerId="LiveId" clId="{222894FC-9D97-4FAB-ABFB-08828321DD90}" dt="2024-08-05T09:08:47.262" v="17351"/>
          <ac:spMkLst>
            <pc:docMk/>
            <pc:sldMk cId="1812004000" sldId="292"/>
            <ac:spMk id="12" creationId="{D1AB82B3-8B17-DA4F-2F46-FFF03476FE03}"/>
          </ac:spMkLst>
        </pc:spChg>
        <pc:spChg chg="add mod">
          <ac:chgData name="Wai T" userId="803fb5f0506a6e42" providerId="LiveId" clId="{222894FC-9D97-4FAB-ABFB-08828321DD90}" dt="2024-08-05T09:10:18.138" v="17358" actId="164"/>
          <ac:spMkLst>
            <pc:docMk/>
            <pc:sldMk cId="1812004000" sldId="292"/>
            <ac:spMk id="14" creationId="{BB74AEC3-B6A6-F94C-6510-F80E6524E8F0}"/>
          </ac:spMkLst>
        </pc:spChg>
        <pc:spChg chg="mod">
          <ac:chgData name="Wai T" userId="803fb5f0506a6e42" providerId="LiveId" clId="{222894FC-9D97-4FAB-ABFB-08828321DD90}" dt="2024-08-05T09:08:56.950" v="17352"/>
          <ac:spMkLst>
            <pc:docMk/>
            <pc:sldMk cId="1812004000" sldId="292"/>
            <ac:spMk id="16" creationId="{98DD22AC-B0FC-B6B9-4114-E057AD812C79}"/>
          </ac:spMkLst>
        </pc:spChg>
        <pc:spChg chg="mod">
          <ac:chgData name="Wai T" userId="803fb5f0506a6e42" providerId="LiveId" clId="{222894FC-9D97-4FAB-ABFB-08828321DD90}" dt="2024-08-05T09:08:56.950" v="17352"/>
          <ac:spMkLst>
            <pc:docMk/>
            <pc:sldMk cId="1812004000" sldId="292"/>
            <ac:spMk id="19" creationId="{22BF414D-243F-EA5C-0FCE-D6338688352C}"/>
          </ac:spMkLst>
        </pc:spChg>
        <pc:spChg chg="add mod">
          <ac:chgData name="Wai T" userId="803fb5f0506a6e42" providerId="LiveId" clId="{222894FC-9D97-4FAB-ABFB-08828321DD90}" dt="2024-08-05T09:10:18.138" v="17358" actId="164"/>
          <ac:spMkLst>
            <pc:docMk/>
            <pc:sldMk cId="1812004000" sldId="292"/>
            <ac:spMk id="21" creationId="{ACE498A5-A19E-D305-00B2-CBDC5648631A}"/>
          </ac:spMkLst>
        </pc:spChg>
        <pc:spChg chg="add mod">
          <ac:chgData name="Wai T" userId="803fb5f0506a6e42" providerId="LiveId" clId="{222894FC-9D97-4FAB-ABFB-08828321DD90}" dt="2024-08-05T09:10:18.138" v="17358" actId="164"/>
          <ac:spMkLst>
            <pc:docMk/>
            <pc:sldMk cId="1812004000" sldId="292"/>
            <ac:spMk id="22" creationId="{B9557E5C-A3F0-5D08-509B-9DD134A6BE6D}"/>
          </ac:spMkLst>
        </pc:spChg>
        <pc:spChg chg="add mod">
          <ac:chgData name="Wai T" userId="803fb5f0506a6e42" providerId="LiveId" clId="{222894FC-9D97-4FAB-ABFB-08828321DD90}" dt="2024-08-05T09:10:46.761" v="17360" actId="164"/>
          <ac:spMkLst>
            <pc:docMk/>
            <pc:sldMk cId="1812004000" sldId="292"/>
            <ac:spMk id="25" creationId="{ACEC9733-440F-C966-1E56-BC7FAFD2E8BB}"/>
          </ac:spMkLst>
        </pc:spChg>
        <pc:spChg chg="add mod">
          <ac:chgData name="Wai T" userId="803fb5f0506a6e42" providerId="LiveId" clId="{222894FC-9D97-4FAB-ABFB-08828321DD90}" dt="2024-08-05T09:10:46.761" v="17360" actId="164"/>
          <ac:spMkLst>
            <pc:docMk/>
            <pc:sldMk cId="1812004000" sldId="292"/>
            <ac:spMk id="26" creationId="{C8282423-B5BE-769E-BF94-7916FD9F3515}"/>
          </ac:spMkLst>
        </pc:spChg>
        <pc:spChg chg="add mod">
          <ac:chgData name="Wai T" userId="803fb5f0506a6e42" providerId="LiveId" clId="{222894FC-9D97-4FAB-ABFB-08828321DD90}" dt="2024-08-05T09:10:46.761" v="17360" actId="164"/>
          <ac:spMkLst>
            <pc:docMk/>
            <pc:sldMk cId="1812004000" sldId="292"/>
            <ac:spMk id="27" creationId="{AD12048F-61B7-5BC5-F2EB-8EF35AA8B058}"/>
          </ac:spMkLst>
        </pc:spChg>
        <pc:spChg chg="add mod">
          <ac:chgData name="Wai T" userId="803fb5f0506a6e42" providerId="LiveId" clId="{222894FC-9D97-4FAB-ABFB-08828321DD90}" dt="2024-08-05T09:10:46.761" v="17360" actId="164"/>
          <ac:spMkLst>
            <pc:docMk/>
            <pc:sldMk cId="1812004000" sldId="292"/>
            <ac:spMk id="28" creationId="{1FAAD440-1AC5-06A1-1D9A-97F73790DB6A}"/>
          </ac:spMkLst>
        </pc:spChg>
        <pc:spChg chg="add mod">
          <ac:chgData name="Wai T" userId="803fb5f0506a6e42" providerId="LiveId" clId="{222894FC-9D97-4FAB-ABFB-08828321DD90}" dt="2024-08-05T09:10:46.761" v="17360" actId="164"/>
          <ac:spMkLst>
            <pc:docMk/>
            <pc:sldMk cId="1812004000" sldId="292"/>
            <ac:spMk id="29" creationId="{68AF4FED-091F-3789-29A2-E84D40B08CDF}"/>
          </ac:spMkLst>
        </pc:spChg>
        <pc:spChg chg="add mod">
          <ac:chgData name="Wai T" userId="803fb5f0506a6e42" providerId="LiveId" clId="{222894FC-9D97-4FAB-ABFB-08828321DD90}" dt="2024-08-05T09:10:46.761" v="17360" actId="164"/>
          <ac:spMkLst>
            <pc:docMk/>
            <pc:sldMk cId="1812004000" sldId="292"/>
            <ac:spMk id="30" creationId="{68869F9F-1DC9-C4A2-0BB6-973821CB9819}"/>
          </ac:spMkLst>
        </pc:spChg>
        <pc:grpChg chg="add mod">
          <ac:chgData name="Wai T" userId="803fb5f0506a6e42" providerId="LiveId" clId="{222894FC-9D97-4FAB-ABFB-08828321DD90}" dt="2024-08-05T09:10:01.462" v="17355" actId="164"/>
          <ac:grpSpMkLst>
            <pc:docMk/>
            <pc:sldMk cId="1812004000" sldId="292"/>
            <ac:grpSpMk id="5" creationId="{211C73B7-7FEC-0BCF-BA5D-6765FCF39C42}"/>
          </ac:grpSpMkLst>
        </pc:grpChg>
        <pc:grpChg chg="add mod">
          <ac:chgData name="Wai T" userId="803fb5f0506a6e42" providerId="LiveId" clId="{222894FC-9D97-4FAB-ABFB-08828321DD90}" dt="2024-08-05T09:10:01.462" v="17355" actId="164"/>
          <ac:grpSpMkLst>
            <pc:docMk/>
            <pc:sldMk cId="1812004000" sldId="292"/>
            <ac:grpSpMk id="8" creationId="{F2E0D1A5-018A-1917-C430-B1BFEE722F97}"/>
          </ac:grpSpMkLst>
        </pc:grpChg>
        <pc:grpChg chg="add mod">
          <ac:chgData name="Wai T" userId="803fb5f0506a6e42" providerId="LiveId" clId="{222894FC-9D97-4FAB-ABFB-08828321DD90}" dt="2024-08-05T09:10:01.462" v="17355" actId="164"/>
          <ac:grpSpMkLst>
            <pc:docMk/>
            <pc:sldMk cId="1812004000" sldId="292"/>
            <ac:grpSpMk id="11" creationId="{152972DC-7AA4-B6DF-9AFA-4649EB3682CD}"/>
          </ac:grpSpMkLst>
        </pc:grpChg>
        <pc:grpChg chg="add mod">
          <ac:chgData name="Wai T" userId="803fb5f0506a6e42" providerId="LiveId" clId="{222894FC-9D97-4FAB-ABFB-08828321DD90}" dt="2024-08-05T09:10:18.138" v="17358" actId="164"/>
          <ac:grpSpMkLst>
            <pc:docMk/>
            <pc:sldMk cId="1812004000" sldId="292"/>
            <ac:grpSpMk id="15" creationId="{FBAB0F74-8FC4-F868-07CB-83F585DE4577}"/>
          </ac:grpSpMkLst>
        </pc:grpChg>
        <pc:grpChg chg="add mod">
          <ac:chgData name="Wai T" userId="803fb5f0506a6e42" providerId="LiveId" clId="{222894FC-9D97-4FAB-ABFB-08828321DD90}" dt="2024-08-05T09:10:18.138" v="17358" actId="164"/>
          <ac:grpSpMkLst>
            <pc:docMk/>
            <pc:sldMk cId="1812004000" sldId="292"/>
            <ac:grpSpMk id="18" creationId="{D324679D-7689-8695-546B-26A3F00A6C17}"/>
          </ac:grpSpMkLst>
        </pc:grpChg>
        <pc:grpChg chg="add mod">
          <ac:chgData name="Wai T" userId="803fb5f0506a6e42" providerId="LiveId" clId="{222894FC-9D97-4FAB-ABFB-08828321DD90}" dt="2024-08-05T09:11:10.346" v="17362" actId="1076"/>
          <ac:grpSpMkLst>
            <pc:docMk/>
            <pc:sldMk cId="1812004000" sldId="292"/>
            <ac:grpSpMk id="31" creationId="{39D65C59-121A-235F-9843-08CC03B5AA13}"/>
          </ac:grpSpMkLst>
        </pc:grpChg>
        <pc:grpChg chg="add mod">
          <ac:chgData name="Wai T" userId="803fb5f0506a6e42" providerId="LiveId" clId="{222894FC-9D97-4FAB-ABFB-08828321DD90}" dt="2024-08-05T09:10:23.963" v="17359" actId="1076"/>
          <ac:grpSpMkLst>
            <pc:docMk/>
            <pc:sldMk cId="1812004000" sldId="292"/>
            <ac:grpSpMk id="32" creationId="{AB838D11-645B-3371-8329-4E098CEC9720}"/>
          </ac:grpSpMkLst>
        </pc:grpChg>
        <pc:grpChg chg="add mod">
          <ac:chgData name="Wai T" userId="803fb5f0506a6e42" providerId="LiveId" clId="{222894FC-9D97-4FAB-ABFB-08828321DD90}" dt="2024-08-05T09:10:54.631" v="17361" actId="1076"/>
          <ac:grpSpMkLst>
            <pc:docMk/>
            <pc:sldMk cId="1812004000" sldId="292"/>
            <ac:grpSpMk id="33" creationId="{54AE74E7-964C-7A1F-1AE3-593B13717A06}"/>
          </ac:grpSpMkLst>
        </pc:grpChg>
        <pc:cxnChg chg="mod">
          <ac:chgData name="Wai T" userId="803fb5f0506a6e42" providerId="LiveId" clId="{222894FC-9D97-4FAB-ABFB-08828321DD90}" dt="2024-08-05T09:08:47.262" v="17351"/>
          <ac:cxnSpMkLst>
            <pc:docMk/>
            <pc:sldMk cId="1812004000" sldId="292"/>
            <ac:cxnSpMk id="7" creationId="{6B82713D-19E6-D7DD-827D-098ADF44896A}"/>
          </ac:cxnSpMkLst>
        </pc:cxnChg>
        <pc:cxnChg chg="mod">
          <ac:chgData name="Wai T" userId="803fb5f0506a6e42" providerId="LiveId" clId="{222894FC-9D97-4FAB-ABFB-08828321DD90}" dt="2024-08-05T09:08:47.262" v="17351"/>
          <ac:cxnSpMkLst>
            <pc:docMk/>
            <pc:sldMk cId="1812004000" sldId="292"/>
            <ac:cxnSpMk id="10" creationId="{86E79732-8A30-DC7F-55B3-265FFCBB63DE}"/>
          </ac:cxnSpMkLst>
        </pc:cxnChg>
        <pc:cxnChg chg="mod">
          <ac:chgData name="Wai T" userId="803fb5f0506a6e42" providerId="LiveId" clId="{222894FC-9D97-4FAB-ABFB-08828321DD90}" dt="2024-08-05T09:08:47.262" v="17351"/>
          <ac:cxnSpMkLst>
            <pc:docMk/>
            <pc:sldMk cId="1812004000" sldId="292"/>
            <ac:cxnSpMk id="13" creationId="{D25FC728-AB15-2D20-2049-CC91893C8603}"/>
          </ac:cxnSpMkLst>
        </pc:cxnChg>
        <pc:cxnChg chg="mod">
          <ac:chgData name="Wai T" userId="803fb5f0506a6e42" providerId="LiveId" clId="{222894FC-9D97-4FAB-ABFB-08828321DD90}" dt="2024-08-05T09:08:56.950" v="17352"/>
          <ac:cxnSpMkLst>
            <pc:docMk/>
            <pc:sldMk cId="1812004000" sldId="292"/>
            <ac:cxnSpMk id="17" creationId="{AECECE02-AD5F-5D1C-F86F-46D424F1EF39}"/>
          </ac:cxnSpMkLst>
        </pc:cxnChg>
        <pc:cxnChg chg="mod">
          <ac:chgData name="Wai T" userId="803fb5f0506a6e42" providerId="LiveId" clId="{222894FC-9D97-4FAB-ABFB-08828321DD90}" dt="2024-08-05T09:08:56.950" v="17352"/>
          <ac:cxnSpMkLst>
            <pc:docMk/>
            <pc:sldMk cId="1812004000" sldId="292"/>
            <ac:cxnSpMk id="20" creationId="{51935CAE-A31A-F7CE-290D-BF70C057DCAE}"/>
          </ac:cxnSpMkLst>
        </pc:cxnChg>
        <pc:cxnChg chg="add mod">
          <ac:chgData name="Wai T" userId="803fb5f0506a6e42" providerId="LiveId" clId="{222894FC-9D97-4FAB-ABFB-08828321DD90}" dt="2024-08-05T09:10:18.138" v="17358" actId="164"/>
          <ac:cxnSpMkLst>
            <pc:docMk/>
            <pc:sldMk cId="1812004000" sldId="292"/>
            <ac:cxnSpMk id="23" creationId="{FA1872BB-ACD9-DD95-1755-1A0634B04E61}"/>
          </ac:cxnSpMkLst>
        </pc:cxnChg>
        <pc:cxnChg chg="add mod">
          <ac:chgData name="Wai T" userId="803fb5f0506a6e42" providerId="LiveId" clId="{222894FC-9D97-4FAB-ABFB-08828321DD90}" dt="2024-08-05T09:10:18.138" v="17358" actId="164"/>
          <ac:cxnSpMkLst>
            <pc:docMk/>
            <pc:sldMk cId="1812004000" sldId="292"/>
            <ac:cxnSpMk id="24" creationId="{6EABED09-BD4C-3516-6AF1-0D87F78F81F1}"/>
          </ac:cxnSpMkLst>
        </pc:cxnChg>
      </pc:sldChg>
      <pc:sldChg chg="addSp delSp modSp add mod modAnim">
        <pc:chgData name="Wai T" userId="803fb5f0506a6e42" providerId="LiveId" clId="{222894FC-9D97-4FAB-ABFB-08828321DD90}" dt="2024-08-05T14:59:35.214" v="20844"/>
        <pc:sldMkLst>
          <pc:docMk/>
          <pc:sldMk cId="1118331065" sldId="293"/>
        </pc:sldMkLst>
        <pc:spChg chg="mod">
          <ac:chgData name="Wai T" userId="803fb5f0506a6e42" providerId="LiveId" clId="{222894FC-9D97-4FAB-ABFB-08828321DD90}" dt="2024-08-05T13:18:31.501" v="18962" actId="20577"/>
          <ac:spMkLst>
            <pc:docMk/>
            <pc:sldMk cId="1118331065" sldId="293"/>
            <ac:spMk id="3" creationId="{FDDFE4F1-790D-1BF3-2181-5EF179ABDBFC}"/>
          </ac:spMkLst>
        </pc:spChg>
        <pc:spChg chg="mod">
          <ac:chgData name="Wai T" userId="803fb5f0506a6e42" providerId="LiveId" clId="{222894FC-9D97-4FAB-ABFB-08828321DD90}" dt="2024-08-05T14:54:25.826" v="20647" actId="20577"/>
          <ac:spMkLst>
            <pc:docMk/>
            <pc:sldMk cId="1118331065" sldId="293"/>
            <ac:spMk id="4" creationId="{77FD569A-D31B-1809-DA9F-FCC0A71D58D4}"/>
          </ac:spMkLst>
        </pc:spChg>
        <pc:spChg chg="mod">
          <ac:chgData name="Wai T" userId="803fb5f0506a6e42" providerId="LiveId" clId="{222894FC-9D97-4FAB-ABFB-08828321DD90}" dt="2024-08-05T14:57:45.672" v="20668" actId="1076"/>
          <ac:spMkLst>
            <pc:docMk/>
            <pc:sldMk cId="1118331065" sldId="293"/>
            <ac:spMk id="5" creationId="{2B528229-4FC4-0CE8-1E89-F7C6D8CAFFBE}"/>
          </ac:spMkLst>
        </pc:spChg>
        <pc:spChg chg="add mod">
          <ac:chgData name="Wai T" userId="803fb5f0506a6e42" providerId="LiveId" clId="{222894FC-9D97-4FAB-ABFB-08828321DD90}" dt="2024-08-05T14:55:57.529" v="20663" actId="20577"/>
          <ac:spMkLst>
            <pc:docMk/>
            <pc:sldMk cId="1118331065" sldId="293"/>
            <ac:spMk id="6" creationId="{0FBD0C75-3E6E-ED26-ADF5-3E44E0B7A1EF}"/>
          </ac:spMkLst>
        </pc:spChg>
        <pc:spChg chg="add del mod">
          <ac:chgData name="Wai T" userId="803fb5f0506a6e42" providerId="LiveId" clId="{222894FC-9D97-4FAB-ABFB-08828321DD90}" dt="2024-08-05T14:56:42.411" v="20665" actId="478"/>
          <ac:spMkLst>
            <pc:docMk/>
            <pc:sldMk cId="1118331065" sldId="293"/>
            <ac:spMk id="7" creationId="{BD929D1A-B659-9CD9-029F-608E9C574196}"/>
          </ac:spMkLst>
        </pc:spChg>
        <pc:spChg chg="add mod">
          <ac:chgData name="Wai T" userId="803fb5f0506a6e42" providerId="LiveId" clId="{222894FC-9D97-4FAB-ABFB-08828321DD90}" dt="2024-08-05T14:59:11.974" v="20841" actId="20577"/>
          <ac:spMkLst>
            <pc:docMk/>
            <pc:sldMk cId="1118331065" sldId="293"/>
            <ac:spMk id="8" creationId="{E8BC994D-24AE-EA15-955D-E933BEB0AAE6}"/>
          </ac:spMkLst>
        </pc:spChg>
      </pc:sldChg>
      <pc:sldChg chg="modSp new mod">
        <pc:chgData name="Wai T" userId="803fb5f0506a6e42" providerId="LiveId" clId="{222894FC-9D97-4FAB-ABFB-08828321DD90}" dt="2024-08-05T16:56:14.063" v="22363" actId="20577"/>
        <pc:sldMkLst>
          <pc:docMk/>
          <pc:sldMk cId="446751437" sldId="294"/>
        </pc:sldMkLst>
        <pc:spChg chg="mod">
          <ac:chgData name="Wai T" userId="803fb5f0506a6e42" providerId="LiveId" clId="{222894FC-9D97-4FAB-ABFB-08828321DD90}" dt="2024-08-05T16:55:35.422" v="22255" actId="20577"/>
          <ac:spMkLst>
            <pc:docMk/>
            <pc:sldMk cId="446751437" sldId="294"/>
            <ac:spMk id="2" creationId="{C8B64DD1-DEF1-D33A-B36B-A41DFD0DECD1}"/>
          </ac:spMkLst>
        </pc:spChg>
        <pc:spChg chg="mod">
          <ac:chgData name="Wai T" userId="803fb5f0506a6e42" providerId="LiveId" clId="{222894FC-9D97-4FAB-ABFB-08828321DD90}" dt="2024-08-05T16:56:14.063" v="22363" actId="20577"/>
          <ac:spMkLst>
            <pc:docMk/>
            <pc:sldMk cId="446751437" sldId="294"/>
            <ac:spMk id="3" creationId="{7FF0B3A7-B109-A194-2AB6-4C80F4798D3A}"/>
          </ac:spMkLst>
        </pc:spChg>
      </pc:sldChg>
      <pc:sldChg chg="modSp new mod ord">
        <pc:chgData name="Wai T" userId="803fb5f0506a6e42" providerId="LiveId" clId="{222894FC-9D97-4FAB-ABFB-08828321DD90}" dt="2024-08-05T15:55:23.890" v="22041"/>
        <pc:sldMkLst>
          <pc:docMk/>
          <pc:sldMk cId="1217932962" sldId="295"/>
        </pc:sldMkLst>
        <pc:spChg chg="mod">
          <ac:chgData name="Wai T" userId="803fb5f0506a6e42" providerId="LiveId" clId="{222894FC-9D97-4FAB-ABFB-08828321DD90}" dt="2024-08-05T15:55:17.188" v="22039" actId="20577"/>
          <ac:spMkLst>
            <pc:docMk/>
            <pc:sldMk cId="1217932962" sldId="295"/>
            <ac:spMk id="2" creationId="{02F25D03-59EF-2A7E-943C-105AB87A08BF}"/>
          </ac:spMkLst>
        </pc:spChg>
      </pc:sldChg>
      <pc:sldMasterChg chg="setBg modSldLayout">
        <pc:chgData name="Wai T" userId="803fb5f0506a6e42" providerId="LiveId" clId="{222894FC-9D97-4FAB-ABFB-08828321DD90}" dt="2024-08-02T09:57:05.211" v="6481"/>
        <pc:sldMasterMkLst>
          <pc:docMk/>
          <pc:sldMasterMk cId="4009216227" sldId="2147483648"/>
        </pc:sldMasterMkLst>
        <pc:sldLayoutChg chg="setBg">
          <pc:chgData name="Wai T" userId="803fb5f0506a6e42" providerId="LiveId" clId="{222894FC-9D97-4FAB-ABFB-08828321DD90}" dt="2024-08-02T09:57:05.211" v="6481"/>
          <pc:sldLayoutMkLst>
            <pc:docMk/>
            <pc:sldMasterMk cId="4009216227" sldId="2147483648"/>
            <pc:sldLayoutMk cId="55552060" sldId="2147483649"/>
          </pc:sldLayoutMkLst>
        </pc:sldLayoutChg>
        <pc:sldLayoutChg chg="setBg">
          <pc:chgData name="Wai T" userId="803fb5f0506a6e42" providerId="LiveId" clId="{222894FC-9D97-4FAB-ABFB-08828321DD90}" dt="2024-08-02T09:57:05.211" v="6481"/>
          <pc:sldLayoutMkLst>
            <pc:docMk/>
            <pc:sldMasterMk cId="4009216227" sldId="2147483648"/>
            <pc:sldLayoutMk cId="3294160831" sldId="2147483650"/>
          </pc:sldLayoutMkLst>
        </pc:sldLayoutChg>
        <pc:sldLayoutChg chg="setBg">
          <pc:chgData name="Wai T" userId="803fb5f0506a6e42" providerId="LiveId" clId="{222894FC-9D97-4FAB-ABFB-08828321DD90}" dt="2024-08-02T09:57:05.211" v="6481"/>
          <pc:sldLayoutMkLst>
            <pc:docMk/>
            <pc:sldMasterMk cId="4009216227" sldId="2147483648"/>
            <pc:sldLayoutMk cId="1293866269" sldId="2147483651"/>
          </pc:sldLayoutMkLst>
        </pc:sldLayoutChg>
        <pc:sldLayoutChg chg="setBg">
          <pc:chgData name="Wai T" userId="803fb5f0506a6e42" providerId="LiveId" clId="{222894FC-9D97-4FAB-ABFB-08828321DD90}" dt="2024-08-02T09:57:05.211" v="6481"/>
          <pc:sldLayoutMkLst>
            <pc:docMk/>
            <pc:sldMasterMk cId="4009216227" sldId="2147483648"/>
            <pc:sldLayoutMk cId="2869385498" sldId="2147483652"/>
          </pc:sldLayoutMkLst>
        </pc:sldLayoutChg>
        <pc:sldLayoutChg chg="setBg">
          <pc:chgData name="Wai T" userId="803fb5f0506a6e42" providerId="LiveId" clId="{222894FC-9D97-4FAB-ABFB-08828321DD90}" dt="2024-08-02T09:57:05.211" v="6481"/>
          <pc:sldLayoutMkLst>
            <pc:docMk/>
            <pc:sldMasterMk cId="4009216227" sldId="2147483648"/>
            <pc:sldLayoutMk cId="2523350626" sldId="2147483653"/>
          </pc:sldLayoutMkLst>
        </pc:sldLayoutChg>
        <pc:sldLayoutChg chg="setBg">
          <pc:chgData name="Wai T" userId="803fb5f0506a6e42" providerId="LiveId" clId="{222894FC-9D97-4FAB-ABFB-08828321DD90}" dt="2024-08-02T09:57:05.211" v="6481"/>
          <pc:sldLayoutMkLst>
            <pc:docMk/>
            <pc:sldMasterMk cId="4009216227" sldId="2147483648"/>
            <pc:sldLayoutMk cId="2328362786" sldId="2147483654"/>
          </pc:sldLayoutMkLst>
        </pc:sldLayoutChg>
        <pc:sldLayoutChg chg="setBg">
          <pc:chgData name="Wai T" userId="803fb5f0506a6e42" providerId="LiveId" clId="{222894FC-9D97-4FAB-ABFB-08828321DD90}" dt="2024-08-02T09:57:05.211" v="6481"/>
          <pc:sldLayoutMkLst>
            <pc:docMk/>
            <pc:sldMasterMk cId="4009216227" sldId="2147483648"/>
            <pc:sldLayoutMk cId="714707960" sldId="2147483655"/>
          </pc:sldLayoutMkLst>
        </pc:sldLayoutChg>
        <pc:sldLayoutChg chg="setBg">
          <pc:chgData name="Wai T" userId="803fb5f0506a6e42" providerId="LiveId" clId="{222894FC-9D97-4FAB-ABFB-08828321DD90}" dt="2024-08-02T09:57:05.211" v="6481"/>
          <pc:sldLayoutMkLst>
            <pc:docMk/>
            <pc:sldMasterMk cId="4009216227" sldId="2147483648"/>
            <pc:sldLayoutMk cId="2299689723" sldId="2147483656"/>
          </pc:sldLayoutMkLst>
        </pc:sldLayoutChg>
        <pc:sldLayoutChg chg="setBg">
          <pc:chgData name="Wai T" userId="803fb5f0506a6e42" providerId="LiveId" clId="{222894FC-9D97-4FAB-ABFB-08828321DD90}" dt="2024-08-02T09:57:05.211" v="6481"/>
          <pc:sldLayoutMkLst>
            <pc:docMk/>
            <pc:sldMasterMk cId="4009216227" sldId="2147483648"/>
            <pc:sldLayoutMk cId="698488796" sldId="2147483657"/>
          </pc:sldLayoutMkLst>
        </pc:sldLayoutChg>
        <pc:sldLayoutChg chg="setBg">
          <pc:chgData name="Wai T" userId="803fb5f0506a6e42" providerId="LiveId" clId="{222894FC-9D97-4FAB-ABFB-08828321DD90}" dt="2024-08-02T09:57:05.211" v="6481"/>
          <pc:sldLayoutMkLst>
            <pc:docMk/>
            <pc:sldMasterMk cId="4009216227" sldId="2147483648"/>
            <pc:sldLayoutMk cId="1437211526" sldId="2147483658"/>
          </pc:sldLayoutMkLst>
        </pc:sldLayoutChg>
        <pc:sldLayoutChg chg="setBg">
          <pc:chgData name="Wai T" userId="803fb5f0506a6e42" providerId="LiveId" clId="{222894FC-9D97-4FAB-ABFB-08828321DD90}" dt="2024-08-02T09:57:05.211" v="6481"/>
          <pc:sldLayoutMkLst>
            <pc:docMk/>
            <pc:sldMasterMk cId="4009216227" sldId="2147483648"/>
            <pc:sldLayoutMk cId="1384516771" sldId="2147483659"/>
          </pc:sldLayoutMkLst>
        </pc:sldLayoutChg>
      </pc:sldMasterChg>
    </pc:docChg>
  </pc:docChgLst>
  <pc:docChgLst>
    <pc:chgData name="Wai T" userId="803fb5f0506a6e42" providerId="LiveId" clId="{545DE40C-002C-49AD-8A1F-BBA858E85E5F}"/>
    <pc:docChg chg="custSel modSld">
      <pc:chgData name="Wai T" userId="803fb5f0506a6e42" providerId="LiveId" clId="{545DE40C-002C-49AD-8A1F-BBA858E85E5F}" dt="2024-08-03T10:48:48.646" v="133" actId="20577"/>
      <pc:docMkLst>
        <pc:docMk/>
      </pc:docMkLst>
      <pc:sldChg chg="delSp modSp mod">
        <pc:chgData name="Wai T" userId="803fb5f0506a6e42" providerId="LiveId" clId="{545DE40C-002C-49AD-8A1F-BBA858E85E5F}" dt="2024-08-03T10:48:07.562" v="123" actId="478"/>
        <pc:sldMkLst>
          <pc:docMk/>
          <pc:sldMk cId="1797728033" sldId="258"/>
        </pc:sldMkLst>
        <pc:spChg chg="mod">
          <ac:chgData name="Wai T" userId="803fb5f0506a6e42" providerId="LiveId" clId="{545DE40C-002C-49AD-8A1F-BBA858E85E5F}" dt="2024-08-03T10:44:13.499" v="0" actId="108"/>
          <ac:spMkLst>
            <pc:docMk/>
            <pc:sldMk cId="1797728033" sldId="258"/>
            <ac:spMk id="8" creationId="{37520CF7-3A91-B171-70B9-01CE309EE80C}"/>
          </ac:spMkLst>
        </pc:spChg>
        <pc:spChg chg="mod">
          <ac:chgData name="Wai T" userId="803fb5f0506a6e42" providerId="LiveId" clId="{545DE40C-002C-49AD-8A1F-BBA858E85E5F}" dt="2024-08-03T10:44:20.548" v="1" actId="108"/>
          <ac:spMkLst>
            <pc:docMk/>
            <pc:sldMk cId="1797728033" sldId="258"/>
            <ac:spMk id="10" creationId="{B6F539EF-7ED1-277C-9052-1A88EDA5C73F}"/>
          </ac:spMkLst>
        </pc:spChg>
        <pc:spChg chg="mod">
          <ac:chgData name="Wai T" userId="803fb5f0506a6e42" providerId="LiveId" clId="{545DE40C-002C-49AD-8A1F-BBA858E85E5F}" dt="2024-08-03T10:44:30.415" v="7" actId="20577"/>
          <ac:spMkLst>
            <pc:docMk/>
            <pc:sldMk cId="1797728033" sldId="258"/>
            <ac:spMk id="112" creationId="{6D5DCE05-D1C0-EBD1-69B2-8E88CCF5F2F0}"/>
          </ac:spMkLst>
        </pc:spChg>
        <pc:cxnChg chg="del mod">
          <ac:chgData name="Wai T" userId="803fb5f0506a6e42" providerId="LiveId" clId="{545DE40C-002C-49AD-8A1F-BBA858E85E5F}" dt="2024-08-03T10:48:05.575" v="122" actId="478"/>
          <ac:cxnSpMkLst>
            <pc:docMk/>
            <pc:sldMk cId="1797728033" sldId="258"/>
            <ac:cxnSpMk id="101" creationId="{15229B5F-FEC5-40B3-30B9-F744DE60064F}"/>
          </ac:cxnSpMkLst>
        </pc:cxnChg>
        <pc:cxnChg chg="del mod">
          <ac:chgData name="Wai T" userId="803fb5f0506a6e42" providerId="LiveId" clId="{545DE40C-002C-49AD-8A1F-BBA858E85E5F}" dt="2024-08-03T10:48:07.562" v="123" actId="478"/>
          <ac:cxnSpMkLst>
            <pc:docMk/>
            <pc:sldMk cId="1797728033" sldId="258"/>
            <ac:cxnSpMk id="103" creationId="{8EBF44E0-04D5-CFF8-E822-51C4B60AB46D}"/>
          </ac:cxnSpMkLst>
        </pc:cxnChg>
      </pc:sldChg>
      <pc:sldChg chg="modSp mod">
        <pc:chgData name="Wai T" userId="803fb5f0506a6e42" providerId="LiveId" clId="{545DE40C-002C-49AD-8A1F-BBA858E85E5F}" dt="2024-08-03T10:48:48.646" v="133" actId="20577"/>
        <pc:sldMkLst>
          <pc:docMk/>
          <pc:sldMk cId="1848071319" sldId="271"/>
        </pc:sldMkLst>
        <pc:spChg chg="mod">
          <ac:chgData name="Wai T" userId="803fb5f0506a6e42" providerId="LiveId" clId="{545DE40C-002C-49AD-8A1F-BBA858E85E5F}" dt="2024-08-03T10:48:48.646" v="133" actId="20577"/>
          <ac:spMkLst>
            <pc:docMk/>
            <pc:sldMk cId="1848071319" sldId="271"/>
            <ac:spMk id="98" creationId="{10EB17CC-17C9-AF8F-3B58-F3307005ECE6}"/>
          </ac:spMkLst>
        </pc:spChg>
      </pc:sldChg>
      <pc:sldChg chg="modSp mod">
        <pc:chgData name="Wai T" userId="803fb5f0506a6e42" providerId="LiveId" clId="{545DE40C-002C-49AD-8A1F-BBA858E85E5F}" dt="2024-08-03T10:45:59.890" v="98" actId="20577"/>
        <pc:sldMkLst>
          <pc:docMk/>
          <pc:sldMk cId="2180340040" sldId="279"/>
        </pc:sldMkLst>
        <pc:spChg chg="mod">
          <ac:chgData name="Wai T" userId="803fb5f0506a6e42" providerId="LiveId" clId="{545DE40C-002C-49AD-8A1F-BBA858E85E5F}" dt="2024-08-03T10:44:57.235" v="13" actId="20577"/>
          <ac:spMkLst>
            <pc:docMk/>
            <pc:sldMk cId="2180340040" sldId="279"/>
            <ac:spMk id="2" creationId="{1AE535E4-D566-F3D6-568A-5540023B5E13}"/>
          </ac:spMkLst>
        </pc:spChg>
        <pc:spChg chg="mod">
          <ac:chgData name="Wai T" userId="803fb5f0506a6e42" providerId="LiveId" clId="{545DE40C-002C-49AD-8A1F-BBA858E85E5F}" dt="2024-08-03T10:45:59.890" v="98" actId="20577"/>
          <ac:spMkLst>
            <pc:docMk/>
            <pc:sldMk cId="2180340040" sldId="279"/>
            <ac:spMk id="3" creationId="{448E7F8F-CEBF-123E-A884-0AD6B0449545}"/>
          </ac:spMkLst>
        </pc:spChg>
      </pc:sldChg>
      <pc:sldChg chg="modSp mod">
        <pc:chgData name="Wai T" userId="803fb5f0506a6e42" providerId="LiveId" clId="{545DE40C-002C-49AD-8A1F-BBA858E85E5F}" dt="2024-08-03T10:46:13.784" v="101" actId="20577"/>
        <pc:sldMkLst>
          <pc:docMk/>
          <pc:sldMk cId="3954975190" sldId="280"/>
        </pc:sldMkLst>
        <pc:spChg chg="mod">
          <ac:chgData name="Wai T" userId="803fb5f0506a6e42" providerId="LiveId" clId="{545DE40C-002C-49AD-8A1F-BBA858E85E5F}" dt="2024-08-03T10:46:13.784" v="101" actId="20577"/>
          <ac:spMkLst>
            <pc:docMk/>
            <pc:sldMk cId="3954975190" sldId="280"/>
            <ac:spMk id="2" creationId="{1AE535E4-D566-F3D6-568A-5540023B5E13}"/>
          </ac:spMkLst>
        </pc:spChg>
      </pc:sldChg>
      <pc:sldChg chg="modSp mod">
        <pc:chgData name="Wai T" userId="803fb5f0506a6e42" providerId="LiveId" clId="{545DE40C-002C-49AD-8A1F-BBA858E85E5F}" dt="2024-08-03T10:46:29.773" v="106" actId="20577"/>
        <pc:sldMkLst>
          <pc:docMk/>
          <pc:sldMk cId="3332645723" sldId="281"/>
        </pc:sldMkLst>
        <pc:spChg chg="mod">
          <ac:chgData name="Wai T" userId="803fb5f0506a6e42" providerId="LiveId" clId="{545DE40C-002C-49AD-8A1F-BBA858E85E5F}" dt="2024-08-03T10:46:29.773" v="106" actId="20577"/>
          <ac:spMkLst>
            <pc:docMk/>
            <pc:sldMk cId="3332645723" sldId="281"/>
            <ac:spMk id="2" creationId="{1AE535E4-D566-F3D6-568A-5540023B5E13}"/>
          </ac:spMkLst>
        </pc:spChg>
      </pc:sldChg>
      <pc:sldChg chg="modSp mod">
        <pc:chgData name="Wai T" userId="803fb5f0506a6e42" providerId="LiveId" clId="{545DE40C-002C-49AD-8A1F-BBA858E85E5F}" dt="2024-08-03T10:46:55.424" v="115" actId="20577"/>
        <pc:sldMkLst>
          <pc:docMk/>
          <pc:sldMk cId="2807329350" sldId="282"/>
        </pc:sldMkLst>
        <pc:spChg chg="mod">
          <ac:chgData name="Wai T" userId="803fb5f0506a6e42" providerId="LiveId" clId="{545DE40C-002C-49AD-8A1F-BBA858E85E5F}" dt="2024-08-03T10:46:55.424" v="115" actId="20577"/>
          <ac:spMkLst>
            <pc:docMk/>
            <pc:sldMk cId="2807329350" sldId="282"/>
            <ac:spMk id="2" creationId="{2F6AD17D-04EB-A849-5DFA-6D13C278EC17}"/>
          </ac:spMkLst>
        </pc:spChg>
      </pc:sldChg>
      <pc:sldChg chg="modSp mod">
        <pc:chgData name="Wai T" userId="803fb5f0506a6e42" providerId="LiveId" clId="{545DE40C-002C-49AD-8A1F-BBA858E85E5F}" dt="2024-08-03T10:47:02.391" v="121" actId="20577"/>
        <pc:sldMkLst>
          <pc:docMk/>
          <pc:sldMk cId="4092811165" sldId="283"/>
        </pc:sldMkLst>
        <pc:spChg chg="mod">
          <ac:chgData name="Wai T" userId="803fb5f0506a6e42" providerId="LiveId" clId="{545DE40C-002C-49AD-8A1F-BBA858E85E5F}" dt="2024-08-03T10:47:02.391" v="121" actId="20577"/>
          <ac:spMkLst>
            <pc:docMk/>
            <pc:sldMk cId="4092811165" sldId="283"/>
            <ac:spMk id="2" creationId="{D1F23352-8EE6-3F20-F7D5-88B6E156C6DE}"/>
          </ac:spMkLst>
        </pc:spChg>
      </pc:sldChg>
      <pc:sldChg chg="modSp mod">
        <pc:chgData name="Wai T" userId="803fb5f0506a6e42" providerId="LiveId" clId="{545DE40C-002C-49AD-8A1F-BBA858E85E5F}" dt="2024-08-03T10:44:49.287" v="10" actId="20577"/>
        <pc:sldMkLst>
          <pc:docMk/>
          <pc:sldMk cId="1555607315" sldId="285"/>
        </pc:sldMkLst>
        <pc:spChg chg="mod">
          <ac:chgData name="Wai T" userId="803fb5f0506a6e42" providerId="LiveId" clId="{545DE40C-002C-49AD-8A1F-BBA858E85E5F}" dt="2024-08-03T10:44:49.287" v="10" actId="20577"/>
          <ac:spMkLst>
            <pc:docMk/>
            <pc:sldMk cId="1555607315" sldId="285"/>
            <ac:spMk id="2" creationId="{057F13BB-65F1-7E1F-15D8-A51B88A07C66}"/>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2T12:50:16.967"/>
    </inkml:context>
    <inkml:brush xml:id="br0">
      <inkml:brushProperty name="width" value="0.05" units="cm"/>
      <inkml:brushProperty name="height" value="0.05" units="cm"/>
      <inkml:brushProperty name="color" value="#004F8B"/>
    </inkml:brush>
  </inkml:definitions>
  <inkml:trace contextRef="#ctx0" brushRef="#br0">2597 25 24575,'-2330'0'0,"2313"1"0,-1 1 0,0 1 0,1 0 0,0 1 0,0 1 0,0 1 0,0 0 0,1 1 0,-31 18 0,42-21 0,0 0 0,0 1 0,1-1 0,-1 1 0,1 0 0,0 1 0,1-1 0,-1 0 0,1 1 0,0 0 0,0 0 0,1 0 0,-1 0 0,2 0 0,-1 1 0,-1 11 0,0 2 0,1 0 0,1 0 0,0 0 0,4 25 0,-1-35 0,0 0 0,1-1 0,0 0 0,1 0 0,0 0 0,0 0 0,1 0 0,0-1 0,0 0 0,1 0 0,0 0 0,14 12 0,11 10 0,55 39 0,-70-57 0,1 2 0,6 4 0,49 30 0,-62-43 0,-1-1 0,1 0 0,0 0 0,0-1 0,1 0 0,-1-1 0,1 0 0,20 1 0,33-2 0,-8-1 0,84 12 0,-53-3 0,1-4 0,111-6 0,-56-2 0,1276 3 0,-1410 0 0,-1 0 0,1-1 0,0 0 0,0 0 0,-1-1 0,1 0 0,-1-1 0,1 0 0,-1 0 0,13-8 0,-7 1 0,1 0 0,-1-1 0,-1-1 0,14-16 0,-13 16 0,-1 0 0,2 2 0,-1 0 0,1 0 0,1 1 0,0 1 0,0 1 0,1 0 0,34-8 0,-33 9 0,-8 1 0,-1 1 0,1-2 0,-1 1 0,0-1 0,0-1 0,0 0 0,-1 0 0,0 0 0,7-10 0,61-79 0,-74 93 0,6-8 0,1-1 0,-1-1 0,-1 1 0,-1-1 0,1 0 0,-2-1 0,7-25 0,-11 34 0,0 0 0,-1 0 0,1-1 0,-1 1 0,0 0 0,-1 0 0,0-1 0,0 1 0,0 0 0,0 0 0,-1 0 0,1 0 0,-1 0 0,-1 0 0,1 0 0,-1 1 0,1-1 0,-1 1 0,-1-1 0,1 1 0,-1 0 0,1 1 0,-1-1 0,-7-4 0,3 2 0,0 1 0,0 0 0,0 1 0,-1 0 0,0 0 0,0 1 0,0 0 0,0 0 0,0 1 0,-1 1 0,-11-2 0,-17 1 0,-58 4 0,14 1 0,-121-21-1365,166 15-5461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6FAF3-86F3-4FAC-A114-AD50F89DC2F2}" type="datetimeFigureOut">
              <a:rPr lang="en-GB" smtClean="0"/>
              <a:t>12/08/2024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75E69-C74A-46C0-A661-873FBA498BF0}" type="slidenum">
              <a:rPr lang="en-GB" smtClean="0"/>
              <a:t>‹#›</a:t>
            </a:fld>
            <a:endParaRPr lang="en-GB"/>
          </a:p>
        </p:txBody>
      </p:sp>
    </p:spTree>
    <p:extLst>
      <p:ext uri="{BB962C8B-B14F-4D97-AF65-F5344CB8AC3E}">
        <p14:creationId xmlns:p14="http://schemas.microsoft.com/office/powerpoint/2010/main" val="122156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475E69-C74A-46C0-A661-873FBA498BF0}" type="slidenum">
              <a:rPr lang="en-GB" smtClean="0"/>
              <a:t>3</a:t>
            </a:fld>
            <a:endParaRPr lang="en-GB"/>
          </a:p>
        </p:txBody>
      </p:sp>
    </p:spTree>
    <p:extLst>
      <p:ext uri="{BB962C8B-B14F-4D97-AF65-F5344CB8AC3E}">
        <p14:creationId xmlns:p14="http://schemas.microsoft.com/office/powerpoint/2010/main" val="186060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25F7-B1CD-8129-21E8-B13FBFE729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BA87283-51CA-0A70-3F70-928CF67144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EB8AB1-9793-C522-773E-E96F2EAD1444}"/>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5" name="Footer Placeholder 4">
            <a:extLst>
              <a:ext uri="{FF2B5EF4-FFF2-40B4-BE49-F238E27FC236}">
                <a16:creationId xmlns:a16="http://schemas.microsoft.com/office/drawing/2014/main" id="{A1F9B0DB-9116-EAE1-B0E4-89DFDEB0AD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4CA97E-269C-DDCD-5047-1E84F688A7C5}"/>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5555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8AFE2-6627-1B5A-F0C8-BFF26048BB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8E2B5E-3166-069D-C8D9-31509D2AED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A85856-8DF2-0CED-B39E-4E191CC9F14D}"/>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5" name="Footer Placeholder 4">
            <a:extLst>
              <a:ext uri="{FF2B5EF4-FFF2-40B4-BE49-F238E27FC236}">
                <a16:creationId xmlns:a16="http://schemas.microsoft.com/office/drawing/2014/main" id="{781509A5-B732-2A02-B6A2-C2BB2FA915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FACDD0-EF31-F2AC-F970-E66895D4AF2D}"/>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143721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F57607-26B3-A8CE-89C8-05017C6F2F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9B7018-3928-FF7E-A6EC-0FF128C95F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7C8FCC-4535-E1B5-1A35-04D47DE26ED2}"/>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5" name="Footer Placeholder 4">
            <a:extLst>
              <a:ext uri="{FF2B5EF4-FFF2-40B4-BE49-F238E27FC236}">
                <a16:creationId xmlns:a16="http://schemas.microsoft.com/office/drawing/2014/main" id="{A1459AEF-CF62-F277-75F0-4953A73301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795843-1B50-1A42-1E64-37C2AE8568AA}"/>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138451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6D4F-EDAC-FDB2-7BFC-3A981DAA72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A950ED-F61C-33D1-A1E0-512EDB12D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0409CA-55A9-1E08-26DE-9BD4B37E7137}"/>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5" name="Footer Placeholder 4">
            <a:extLst>
              <a:ext uri="{FF2B5EF4-FFF2-40B4-BE49-F238E27FC236}">
                <a16:creationId xmlns:a16="http://schemas.microsoft.com/office/drawing/2014/main" id="{076A98B4-38F8-911E-770A-F08E81B673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E4F99-3E5D-472A-9671-3B6D19B5996B}"/>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329416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352E-0FEC-53AC-56F9-3CB1DB76BC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141AFF4-0579-9D05-10D7-70ADC4C1BA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394572-485C-AE58-A200-A8CA76F06F89}"/>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5" name="Footer Placeholder 4">
            <a:extLst>
              <a:ext uri="{FF2B5EF4-FFF2-40B4-BE49-F238E27FC236}">
                <a16:creationId xmlns:a16="http://schemas.microsoft.com/office/drawing/2014/main" id="{18CD4F06-FDB7-2AE2-C068-C8EB51CD65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64FD6A-0947-1743-DB74-EFF40A36A298}"/>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129386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18E0-781E-8B00-233D-199E611DF3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CB3E33-107C-4DB0-A4FA-F6417E1E4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441BBF3-745A-171B-22A7-6FB7CD035F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370B4AF-2EA1-18F9-60B5-48D36C452FAE}"/>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6" name="Footer Placeholder 5">
            <a:extLst>
              <a:ext uri="{FF2B5EF4-FFF2-40B4-BE49-F238E27FC236}">
                <a16:creationId xmlns:a16="http://schemas.microsoft.com/office/drawing/2014/main" id="{C57CA0D0-55A2-CF0D-F034-FBBE313840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029295-3C21-E4C5-A9CD-EFE6DDF99B7E}"/>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286938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A3F3-A484-7C5C-B661-00CC3117923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543D92F-EA30-E75A-E55F-0B59509038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2A5A86-ADCD-BE94-8F4C-10012945F8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FA3A77-B589-E16C-E8E8-91E2330565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1B11CE-6F9E-5BC4-4002-478DCDA15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A94B01C-F4FD-AB20-FCD1-E2CC436AFF2C}"/>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8" name="Footer Placeholder 7">
            <a:extLst>
              <a:ext uri="{FF2B5EF4-FFF2-40B4-BE49-F238E27FC236}">
                <a16:creationId xmlns:a16="http://schemas.microsoft.com/office/drawing/2014/main" id="{BFF3BFAC-417D-9FE5-7B24-43CBC2D63B9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FCB74F-AE2C-0D79-3E22-FB3A7C7CC22B}"/>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252335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3F86-3942-8816-B493-1FEB6329F48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481F97-CF58-D984-B21C-ADD04D42397C}"/>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4" name="Footer Placeholder 3">
            <a:extLst>
              <a:ext uri="{FF2B5EF4-FFF2-40B4-BE49-F238E27FC236}">
                <a16:creationId xmlns:a16="http://schemas.microsoft.com/office/drawing/2014/main" id="{9714781C-D986-A79C-CBAB-C71237439A6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C5120E-73CF-FCA2-B50E-80F6662293D8}"/>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232836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95BD8-8F9F-5606-A812-366033FD35E2}"/>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3" name="Footer Placeholder 2">
            <a:extLst>
              <a:ext uri="{FF2B5EF4-FFF2-40B4-BE49-F238E27FC236}">
                <a16:creationId xmlns:a16="http://schemas.microsoft.com/office/drawing/2014/main" id="{B29B59AB-E979-DF0E-4F89-8E7FCC3E1A3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4A60DF5-7AA2-333C-5F7D-DF8781F92FFD}"/>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71470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70FA-A399-1587-2DB1-2F5B767D2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7291927-E903-BE4D-F076-67782782F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FD5197F-0E0D-AECA-199D-5928104F1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3420F-36F8-CDB2-656B-93DA4D56086C}"/>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6" name="Footer Placeholder 5">
            <a:extLst>
              <a:ext uri="{FF2B5EF4-FFF2-40B4-BE49-F238E27FC236}">
                <a16:creationId xmlns:a16="http://schemas.microsoft.com/office/drawing/2014/main" id="{085D1437-DC9F-CFEE-360E-4272B4A883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DD21BB-11DC-4D08-4FA9-A01A39316883}"/>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229968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343B-1187-65A5-9089-D3202657C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7FE2AE1-494E-BA30-2400-603A9F69A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A2C4253-0C4F-94E9-7245-F015DD671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61C2D-C872-99A4-BB13-4CA05BA8C3AD}"/>
              </a:ext>
            </a:extLst>
          </p:cNvPr>
          <p:cNvSpPr>
            <a:spLocks noGrp="1"/>
          </p:cNvSpPr>
          <p:nvPr>
            <p:ph type="dt" sz="half" idx="10"/>
          </p:nvPr>
        </p:nvSpPr>
        <p:spPr/>
        <p:txBody>
          <a:bodyPr/>
          <a:lstStyle/>
          <a:p>
            <a:fld id="{BF4318E6-4878-4776-AFE2-C99C7ED749DD}" type="datetimeFigureOut">
              <a:rPr lang="en-GB" smtClean="0"/>
              <a:t>12/08/2024</a:t>
            </a:fld>
            <a:endParaRPr lang="en-GB"/>
          </a:p>
        </p:txBody>
      </p:sp>
      <p:sp>
        <p:nvSpPr>
          <p:cNvPr id="6" name="Footer Placeholder 5">
            <a:extLst>
              <a:ext uri="{FF2B5EF4-FFF2-40B4-BE49-F238E27FC236}">
                <a16:creationId xmlns:a16="http://schemas.microsoft.com/office/drawing/2014/main" id="{6494605F-4D14-027D-6FAA-FE298CF963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77750B-02CA-6449-05C2-C1C7A53EEF66}"/>
              </a:ext>
            </a:extLst>
          </p:cNvPr>
          <p:cNvSpPr>
            <a:spLocks noGrp="1"/>
          </p:cNvSpPr>
          <p:nvPr>
            <p:ph type="sldNum" sz="quarter" idx="12"/>
          </p:nvPr>
        </p:nvSpPr>
        <p:spPr/>
        <p:txBody>
          <a:bodyPr/>
          <a:lstStyle/>
          <a:p>
            <a:fld id="{34F653FE-5CF2-42CF-8645-F8649C1028BE}" type="slidenum">
              <a:rPr lang="en-GB" smtClean="0"/>
              <a:t>‹#›</a:t>
            </a:fld>
            <a:endParaRPr lang="en-GB"/>
          </a:p>
        </p:txBody>
      </p:sp>
    </p:spTree>
    <p:extLst>
      <p:ext uri="{BB962C8B-B14F-4D97-AF65-F5344CB8AC3E}">
        <p14:creationId xmlns:p14="http://schemas.microsoft.com/office/powerpoint/2010/main" val="698488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55184A-299C-DF1B-789F-7A7E38B5B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49824D-095E-9DDB-BBC4-CA5B82AE0A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9B667D-7BDD-671A-B6AD-FAA2770AF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4318E6-4878-4776-AFE2-C99C7ED749DD}" type="datetimeFigureOut">
              <a:rPr lang="en-GB" smtClean="0"/>
              <a:t>12/08/2024</a:t>
            </a:fld>
            <a:endParaRPr lang="en-GB"/>
          </a:p>
        </p:txBody>
      </p:sp>
      <p:sp>
        <p:nvSpPr>
          <p:cNvPr id="5" name="Footer Placeholder 4">
            <a:extLst>
              <a:ext uri="{FF2B5EF4-FFF2-40B4-BE49-F238E27FC236}">
                <a16:creationId xmlns:a16="http://schemas.microsoft.com/office/drawing/2014/main" id="{4030ABDA-5389-F8AE-2243-52E32E687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0F01F43-39A6-4912-C108-863267A0C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F653FE-5CF2-42CF-8645-F8649C1028BE}" type="slidenum">
              <a:rPr lang="en-GB" smtClean="0"/>
              <a:t>‹#›</a:t>
            </a:fld>
            <a:endParaRPr lang="en-GB"/>
          </a:p>
        </p:txBody>
      </p:sp>
    </p:spTree>
    <p:extLst>
      <p:ext uri="{BB962C8B-B14F-4D97-AF65-F5344CB8AC3E}">
        <p14:creationId xmlns:p14="http://schemas.microsoft.com/office/powerpoint/2010/main" val="4009216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ai-t/CompSci/tree/main/ComputerScience/Data_structur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scm.com/docs/git-bisec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wai-t/CompSci/tree/main/ComputerScience/Data_structures/tree_search.js" TargetMode="External"/><Relationship Id="rId2" Type="http://schemas.openxmlformats.org/officeDocument/2006/relationships/hyperlink" Target="https://github.com/wai-t/CompSci/tree/main/ComputerScience/Data_structures/binary_search.js" TargetMode="External"/><Relationship Id="rId1" Type="http://schemas.openxmlformats.org/officeDocument/2006/relationships/slideLayout" Target="../slideLayouts/slideLayout2.xml"/><Relationship Id="rId4" Type="http://schemas.openxmlformats.org/officeDocument/2006/relationships/hyperlink" Target="https://github.com/wai-t/CompSci/tree/main/ComputerScience/Data_structures/hash_search.j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D1F8-C2AC-01C4-D939-28E844F47026}"/>
              </a:ext>
            </a:extLst>
          </p:cNvPr>
          <p:cNvSpPr>
            <a:spLocks noGrp="1"/>
          </p:cNvSpPr>
          <p:nvPr>
            <p:ph type="ctrTitle"/>
          </p:nvPr>
        </p:nvSpPr>
        <p:spPr/>
        <p:txBody>
          <a:bodyPr/>
          <a:lstStyle/>
          <a:p>
            <a:r>
              <a:rPr lang="en-GB" dirty="0"/>
              <a:t>Data Structures</a:t>
            </a:r>
          </a:p>
        </p:txBody>
      </p:sp>
      <p:sp>
        <p:nvSpPr>
          <p:cNvPr id="3" name="Subtitle 2">
            <a:extLst>
              <a:ext uri="{FF2B5EF4-FFF2-40B4-BE49-F238E27FC236}">
                <a16:creationId xmlns:a16="http://schemas.microsoft.com/office/drawing/2014/main" id="{9CF09A75-18DD-F775-7371-B432C462B52C}"/>
              </a:ext>
            </a:extLst>
          </p:cNvPr>
          <p:cNvSpPr>
            <a:spLocks noGrp="1"/>
          </p:cNvSpPr>
          <p:nvPr>
            <p:ph type="subTitle" idx="1"/>
          </p:nvPr>
        </p:nvSpPr>
        <p:spPr/>
        <p:txBody>
          <a:bodyPr/>
          <a:lstStyle/>
          <a:p>
            <a:r>
              <a:rPr lang="en-GB" dirty="0"/>
              <a:t>Introduction</a:t>
            </a:r>
          </a:p>
        </p:txBody>
      </p:sp>
      <p:sp>
        <p:nvSpPr>
          <p:cNvPr id="4" name="TextBox 3">
            <a:extLst>
              <a:ext uri="{FF2B5EF4-FFF2-40B4-BE49-F238E27FC236}">
                <a16:creationId xmlns:a16="http://schemas.microsoft.com/office/drawing/2014/main" id="{97C3B073-D555-025C-9992-FF6B81349FFC}"/>
              </a:ext>
            </a:extLst>
          </p:cNvPr>
          <p:cNvSpPr txBox="1"/>
          <p:nvPr/>
        </p:nvSpPr>
        <p:spPr>
          <a:xfrm>
            <a:off x="1584999" y="5364942"/>
            <a:ext cx="10001250" cy="646331"/>
          </a:xfrm>
          <a:prstGeom prst="rect">
            <a:avLst/>
          </a:prstGeom>
          <a:noFill/>
        </p:spPr>
        <p:txBody>
          <a:bodyPr wrap="square">
            <a:spAutoFit/>
          </a:bodyPr>
          <a:lstStyle/>
          <a:p>
            <a:r>
              <a:rPr lang="en-GB" dirty="0"/>
              <a:t>This </a:t>
            </a:r>
            <a:r>
              <a:rPr lang="en-GB" dirty="0" err="1"/>
              <a:t>powerpoint</a:t>
            </a:r>
            <a:r>
              <a:rPr lang="en-GB" dirty="0"/>
              <a:t> and other content are at:</a:t>
            </a:r>
          </a:p>
          <a:p>
            <a:r>
              <a:rPr lang="en-GB" dirty="0">
                <a:hlinkClick r:id="rId2"/>
              </a:rPr>
              <a:t>https://github.com/wai-t/CompSci/tree/main/ComputerScience/Data_structures/</a:t>
            </a:r>
            <a:endParaRPr lang="en-GB" dirty="0"/>
          </a:p>
        </p:txBody>
      </p:sp>
    </p:spTree>
    <p:extLst>
      <p:ext uri="{BB962C8B-B14F-4D97-AF65-F5344CB8AC3E}">
        <p14:creationId xmlns:p14="http://schemas.microsoft.com/office/powerpoint/2010/main" val="3823459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5CEF-DC13-DA8F-90CC-349C1092E48D}"/>
              </a:ext>
            </a:extLst>
          </p:cNvPr>
          <p:cNvSpPr>
            <a:spLocks noGrp="1"/>
          </p:cNvSpPr>
          <p:nvPr>
            <p:ph type="title"/>
          </p:nvPr>
        </p:nvSpPr>
        <p:spPr/>
        <p:txBody>
          <a:bodyPr/>
          <a:lstStyle/>
          <a:p>
            <a:r>
              <a:rPr lang="en-GB" dirty="0"/>
              <a:t>Linked List insertion is quick</a:t>
            </a:r>
          </a:p>
        </p:txBody>
      </p:sp>
      <p:grpSp>
        <p:nvGrpSpPr>
          <p:cNvPr id="4" name="Group 3">
            <a:extLst>
              <a:ext uri="{FF2B5EF4-FFF2-40B4-BE49-F238E27FC236}">
                <a16:creationId xmlns:a16="http://schemas.microsoft.com/office/drawing/2014/main" id="{15CC6284-4AB2-335E-FCE1-A787FDE827BF}"/>
              </a:ext>
            </a:extLst>
          </p:cNvPr>
          <p:cNvGrpSpPr/>
          <p:nvPr/>
        </p:nvGrpSpPr>
        <p:grpSpPr>
          <a:xfrm>
            <a:off x="1390651" y="2066925"/>
            <a:ext cx="2428875" cy="885825"/>
            <a:chOff x="1428751" y="3324225"/>
            <a:chExt cx="2428875" cy="885825"/>
          </a:xfrm>
        </p:grpSpPr>
        <p:sp>
          <p:nvSpPr>
            <p:cNvPr id="5" name="Rectangle 4">
              <a:extLst>
                <a:ext uri="{FF2B5EF4-FFF2-40B4-BE49-F238E27FC236}">
                  <a16:creationId xmlns:a16="http://schemas.microsoft.com/office/drawing/2014/main" id="{009082ED-C381-4817-1E6A-FCCB15DD53F2}"/>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6" name="Oval 5">
              <a:extLst>
                <a:ext uri="{FF2B5EF4-FFF2-40B4-BE49-F238E27FC236}">
                  <a16:creationId xmlns:a16="http://schemas.microsoft.com/office/drawing/2014/main" id="{96955671-8E75-C53A-38DF-2ACE5190E21B}"/>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7" name="Rectangle 6">
              <a:extLst>
                <a:ext uri="{FF2B5EF4-FFF2-40B4-BE49-F238E27FC236}">
                  <a16:creationId xmlns:a16="http://schemas.microsoft.com/office/drawing/2014/main" id="{FE8CD382-306A-E540-C115-785FECED6770}"/>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8" name="Straight Arrow Connector 7">
              <a:extLst>
                <a:ext uri="{FF2B5EF4-FFF2-40B4-BE49-F238E27FC236}">
                  <a16:creationId xmlns:a16="http://schemas.microsoft.com/office/drawing/2014/main" id="{6F52E7C8-E996-CB0F-3D4A-42EC188A7702}"/>
                </a:ext>
              </a:extLst>
            </p:cNvPr>
            <p:cNvCxnSpPr>
              <a:cxnSpLocks/>
              <a:stCxn id="6" idx="6"/>
              <a:endCxn id="10" idx="1"/>
            </p:cNvCxnSpPr>
            <p:nvPr/>
          </p:nvCxnSpPr>
          <p:spPr>
            <a:xfrm>
              <a:off x="2914651" y="3548063"/>
              <a:ext cx="942975" cy="4191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6FF4391F-3E1B-68A1-2B7F-E7D2A0E1A46E}"/>
              </a:ext>
            </a:extLst>
          </p:cNvPr>
          <p:cNvGrpSpPr/>
          <p:nvPr/>
        </p:nvGrpSpPr>
        <p:grpSpPr>
          <a:xfrm>
            <a:off x="3819526" y="2266950"/>
            <a:ext cx="2533650" cy="885825"/>
            <a:chOff x="1428751" y="3324225"/>
            <a:chExt cx="2533650" cy="885825"/>
          </a:xfrm>
        </p:grpSpPr>
        <p:sp>
          <p:nvSpPr>
            <p:cNvPr id="10" name="Rectangle 9">
              <a:extLst>
                <a:ext uri="{FF2B5EF4-FFF2-40B4-BE49-F238E27FC236}">
                  <a16:creationId xmlns:a16="http://schemas.microsoft.com/office/drawing/2014/main" id="{065D65CD-02CC-F81A-5221-2F4BCF6F1ED0}"/>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11" name="Oval 10">
              <a:extLst>
                <a:ext uri="{FF2B5EF4-FFF2-40B4-BE49-F238E27FC236}">
                  <a16:creationId xmlns:a16="http://schemas.microsoft.com/office/drawing/2014/main" id="{BAA4D4D6-3CF3-98AE-8881-F818C5C60ECF}"/>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12" name="Rectangle 11">
              <a:extLst>
                <a:ext uri="{FF2B5EF4-FFF2-40B4-BE49-F238E27FC236}">
                  <a16:creationId xmlns:a16="http://schemas.microsoft.com/office/drawing/2014/main" id="{3881AD0E-527D-A5C1-48CC-79BAE83457AE}"/>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13" name="Straight Arrow Connector 12">
              <a:extLst>
                <a:ext uri="{FF2B5EF4-FFF2-40B4-BE49-F238E27FC236}">
                  <a16:creationId xmlns:a16="http://schemas.microsoft.com/office/drawing/2014/main" id="{8E45664F-3981-D4CA-E28A-3A4DC3E07EC3}"/>
                </a:ext>
              </a:extLst>
            </p:cNvPr>
            <p:cNvCxnSpPr>
              <a:cxnSpLocks/>
              <a:stCxn id="11" idx="6"/>
              <a:endCxn id="15" idx="1"/>
            </p:cNvCxnSpPr>
            <p:nvPr/>
          </p:nvCxnSpPr>
          <p:spPr>
            <a:xfrm>
              <a:off x="2914651" y="3548063"/>
              <a:ext cx="1047750" cy="4953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C63B511E-4F98-049D-DF29-4CA7846729C5}"/>
              </a:ext>
            </a:extLst>
          </p:cNvPr>
          <p:cNvGrpSpPr/>
          <p:nvPr/>
        </p:nvGrpSpPr>
        <p:grpSpPr>
          <a:xfrm>
            <a:off x="6353176" y="2543175"/>
            <a:ext cx="2476499" cy="885825"/>
            <a:chOff x="1428751" y="3324225"/>
            <a:chExt cx="2476499" cy="885825"/>
          </a:xfrm>
        </p:grpSpPr>
        <p:sp>
          <p:nvSpPr>
            <p:cNvPr id="15" name="Rectangle 14">
              <a:extLst>
                <a:ext uri="{FF2B5EF4-FFF2-40B4-BE49-F238E27FC236}">
                  <a16:creationId xmlns:a16="http://schemas.microsoft.com/office/drawing/2014/main" id="{471FC967-DC41-4C33-6108-8F3A01AD50BE}"/>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16" name="Oval 15">
              <a:extLst>
                <a:ext uri="{FF2B5EF4-FFF2-40B4-BE49-F238E27FC236}">
                  <a16:creationId xmlns:a16="http://schemas.microsoft.com/office/drawing/2014/main" id="{38C40CA4-AB6E-9CAF-3B0A-7A869704F181}"/>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17" name="Rectangle 16">
              <a:extLst>
                <a:ext uri="{FF2B5EF4-FFF2-40B4-BE49-F238E27FC236}">
                  <a16:creationId xmlns:a16="http://schemas.microsoft.com/office/drawing/2014/main" id="{83C727D1-31CB-8F89-413B-96845FDD3A82}"/>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18" name="Straight Arrow Connector 17">
              <a:extLst>
                <a:ext uri="{FF2B5EF4-FFF2-40B4-BE49-F238E27FC236}">
                  <a16:creationId xmlns:a16="http://schemas.microsoft.com/office/drawing/2014/main" id="{454C512B-C43C-7B14-1021-57A75E06891D}"/>
                </a:ext>
              </a:extLst>
            </p:cNvPr>
            <p:cNvCxnSpPr>
              <a:cxnSpLocks/>
              <a:stCxn id="16" idx="6"/>
              <a:endCxn id="19" idx="1"/>
            </p:cNvCxnSpPr>
            <p:nvPr/>
          </p:nvCxnSpPr>
          <p:spPr>
            <a:xfrm>
              <a:off x="2914651" y="3548063"/>
              <a:ext cx="990599" cy="3286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39D9BFE1-A540-34C7-4465-DA27CA6A617E}"/>
              </a:ext>
            </a:extLst>
          </p:cNvPr>
          <p:cNvSpPr/>
          <p:nvPr/>
        </p:nvSpPr>
        <p:spPr>
          <a:xfrm>
            <a:off x="8829675" y="2962275"/>
            <a:ext cx="885825" cy="26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null</a:t>
            </a:r>
          </a:p>
        </p:txBody>
      </p:sp>
      <p:grpSp>
        <p:nvGrpSpPr>
          <p:cNvPr id="3" name="Group 2">
            <a:extLst>
              <a:ext uri="{FF2B5EF4-FFF2-40B4-BE49-F238E27FC236}">
                <a16:creationId xmlns:a16="http://schemas.microsoft.com/office/drawing/2014/main" id="{5ED8523B-8ECE-C9FE-4BD9-EB034BA1888D}"/>
              </a:ext>
            </a:extLst>
          </p:cNvPr>
          <p:cNvGrpSpPr/>
          <p:nvPr/>
        </p:nvGrpSpPr>
        <p:grpSpPr>
          <a:xfrm>
            <a:off x="4552951" y="2490788"/>
            <a:ext cx="1885950" cy="2719387"/>
            <a:chOff x="4552951" y="2490788"/>
            <a:chExt cx="1885950" cy="2719387"/>
          </a:xfrm>
        </p:grpSpPr>
        <p:grpSp>
          <p:nvGrpSpPr>
            <p:cNvPr id="23" name="Group 22">
              <a:extLst>
                <a:ext uri="{FF2B5EF4-FFF2-40B4-BE49-F238E27FC236}">
                  <a16:creationId xmlns:a16="http://schemas.microsoft.com/office/drawing/2014/main" id="{FBE6CB83-5F86-FF77-CB97-7E83D84A7DAC}"/>
                </a:ext>
              </a:extLst>
            </p:cNvPr>
            <p:cNvGrpSpPr/>
            <p:nvPr/>
          </p:nvGrpSpPr>
          <p:grpSpPr>
            <a:xfrm>
              <a:off x="4552951" y="4324350"/>
              <a:ext cx="1885950" cy="885825"/>
              <a:chOff x="1428751" y="3324225"/>
              <a:chExt cx="1885950" cy="885825"/>
            </a:xfrm>
          </p:grpSpPr>
          <p:sp>
            <p:nvSpPr>
              <p:cNvPr id="24" name="Rectangle 23">
                <a:extLst>
                  <a:ext uri="{FF2B5EF4-FFF2-40B4-BE49-F238E27FC236}">
                    <a16:creationId xmlns:a16="http://schemas.microsoft.com/office/drawing/2014/main" id="{B4C013C6-AB20-3809-747F-55882F3AAAE8}"/>
                  </a:ext>
                </a:extLst>
              </p:cNvPr>
              <p:cNvSpPr/>
              <p:nvPr/>
            </p:nvSpPr>
            <p:spPr>
              <a:xfrm>
                <a:off x="1428751" y="3324225"/>
                <a:ext cx="1885950" cy="885825"/>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25" name="Oval 24">
                <a:extLst>
                  <a:ext uri="{FF2B5EF4-FFF2-40B4-BE49-F238E27FC236}">
                    <a16:creationId xmlns:a16="http://schemas.microsoft.com/office/drawing/2014/main" id="{131D2771-F0DC-D361-EB9D-5948DA435970}"/>
                  </a:ext>
                </a:extLst>
              </p:cNvPr>
              <p:cNvSpPr/>
              <p:nvPr/>
            </p:nvSpPr>
            <p:spPr>
              <a:xfrm>
                <a:off x="2000251" y="3409950"/>
                <a:ext cx="914400" cy="276225"/>
              </a:xfrm>
              <a:prstGeom prst="ellipse">
                <a:avLst/>
              </a:prstGeom>
              <a:solidFill>
                <a:schemeClr val="accent1">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26" name="Rectangle 25">
                <a:extLst>
                  <a:ext uri="{FF2B5EF4-FFF2-40B4-BE49-F238E27FC236}">
                    <a16:creationId xmlns:a16="http://schemas.microsoft.com/office/drawing/2014/main" id="{98EA89E6-42CC-E8D7-2BDD-9215A3945B06}"/>
                  </a:ext>
                </a:extLst>
              </p:cNvPr>
              <p:cNvSpPr/>
              <p:nvPr/>
            </p:nvSpPr>
            <p:spPr>
              <a:xfrm>
                <a:off x="1657350" y="3752850"/>
                <a:ext cx="1457325" cy="400050"/>
              </a:xfrm>
              <a:prstGeom prst="rect">
                <a:avLst/>
              </a:prstGeom>
              <a:solidFill>
                <a:schemeClr val="accent1">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grpSp>
        <p:cxnSp>
          <p:nvCxnSpPr>
            <p:cNvPr id="28" name="Straight Arrow Connector 27">
              <a:extLst>
                <a:ext uri="{FF2B5EF4-FFF2-40B4-BE49-F238E27FC236}">
                  <a16:creationId xmlns:a16="http://schemas.microsoft.com/office/drawing/2014/main" id="{6F9F2AB8-2116-EC13-8945-174F1E847CFF}"/>
                </a:ext>
              </a:extLst>
            </p:cNvPr>
            <p:cNvCxnSpPr>
              <a:cxnSpLocks/>
              <a:stCxn id="11" idx="6"/>
              <a:endCxn id="24" idx="0"/>
            </p:cNvCxnSpPr>
            <p:nvPr/>
          </p:nvCxnSpPr>
          <p:spPr>
            <a:xfrm>
              <a:off x="5305426" y="2490788"/>
              <a:ext cx="190500" cy="183356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DE5B85B2-E83E-B4D6-E5B4-3F31AEC6CECB}"/>
                </a:ext>
              </a:extLst>
            </p:cNvPr>
            <p:cNvCxnSpPr>
              <a:cxnSpLocks/>
              <a:stCxn id="25" idx="7"/>
              <a:endCxn id="15" idx="1"/>
            </p:cNvCxnSpPr>
            <p:nvPr/>
          </p:nvCxnSpPr>
          <p:spPr>
            <a:xfrm flipV="1">
              <a:off x="5904940" y="2986088"/>
              <a:ext cx="448236" cy="146443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4" name="Multiplication Sign 33">
              <a:extLst>
                <a:ext uri="{FF2B5EF4-FFF2-40B4-BE49-F238E27FC236}">
                  <a16:creationId xmlns:a16="http://schemas.microsoft.com/office/drawing/2014/main" id="{0D75C0CF-3BE0-726F-C93A-D8161BC932AE}"/>
                </a:ext>
              </a:extLst>
            </p:cNvPr>
            <p:cNvSpPr/>
            <p:nvPr/>
          </p:nvSpPr>
          <p:spPr>
            <a:xfrm>
              <a:off x="5886450" y="2628900"/>
              <a:ext cx="209550" cy="390525"/>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5" name="TextBox 34">
            <a:extLst>
              <a:ext uri="{FF2B5EF4-FFF2-40B4-BE49-F238E27FC236}">
                <a16:creationId xmlns:a16="http://schemas.microsoft.com/office/drawing/2014/main" id="{157D6614-6ABC-FDA5-9E93-3EC0D3C48A1A}"/>
              </a:ext>
            </a:extLst>
          </p:cNvPr>
          <p:cNvSpPr txBox="1"/>
          <p:nvPr/>
        </p:nvSpPr>
        <p:spPr>
          <a:xfrm>
            <a:off x="7429500" y="4248150"/>
            <a:ext cx="2324100" cy="1200329"/>
          </a:xfrm>
          <a:prstGeom prst="rect">
            <a:avLst/>
          </a:prstGeom>
          <a:noFill/>
        </p:spPr>
        <p:txBody>
          <a:bodyPr wrap="square" rtlCol="0">
            <a:spAutoFit/>
          </a:bodyPr>
          <a:lstStyle/>
          <a:p>
            <a:r>
              <a:rPr lang="en-GB" dirty="0"/>
              <a:t>O(1) if we already have the pointer to where the new element is inserted</a:t>
            </a:r>
          </a:p>
        </p:txBody>
      </p:sp>
    </p:spTree>
    <p:extLst>
      <p:ext uri="{BB962C8B-B14F-4D97-AF65-F5344CB8AC3E}">
        <p14:creationId xmlns:p14="http://schemas.microsoft.com/office/powerpoint/2010/main" val="309998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5CEF-DC13-DA8F-90CC-349C1092E48D}"/>
              </a:ext>
            </a:extLst>
          </p:cNvPr>
          <p:cNvSpPr>
            <a:spLocks noGrp="1"/>
          </p:cNvSpPr>
          <p:nvPr>
            <p:ph type="title"/>
          </p:nvPr>
        </p:nvSpPr>
        <p:spPr/>
        <p:txBody>
          <a:bodyPr/>
          <a:lstStyle/>
          <a:p>
            <a:r>
              <a:rPr lang="en-GB" dirty="0"/>
              <a:t>Linked List removal is quick</a:t>
            </a:r>
          </a:p>
        </p:txBody>
      </p:sp>
      <p:grpSp>
        <p:nvGrpSpPr>
          <p:cNvPr id="4" name="Group 3">
            <a:extLst>
              <a:ext uri="{FF2B5EF4-FFF2-40B4-BE49-F238E27FC236}">
                <a16:creationId xmlns:a16="http://schemas.microsoft.com/office/drawing/2014/main" id="{15CC6284-4AB2-335E-FCE1-A787FDE827BF}"/>
              </a:ext>
            </a:extLst>
          </p:cNvPr>
          <p:cNvGrpSpPr/>
          <p:nvPr/>
        </p:nvGrpSpPr>
        <p:grpSpPr>
          <a:xfrm>
            <a:off x="1390651" y="2066925"/>
            <a:ext cx="2428875" cy="885825"/>
            <a:chOff x="1428751" y="3324225"/>
            <a:chExt cx="2428875" cy="885825"/>
          </a:xfrm>
        </p:grpSpPr>
        <p:sp>
          <p:nvSpPr>
            <p:cNvPr id="5" name="Rectangle 4">
              <a:extLst>
                <a:ext uri="{FF2B5EF4-FFF2-40B4-BE49-F238E27FC236}">
                  <a16:creationId xmlns:a16="http://schemas.microsoft.com/office/drawing/2014/main" id="{009082ED-C381-4817-1E6A-FCCB15DD53F2}"/>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6" name="Oval 5">
              <a:extLst>
                <a:ext uri="{FF2B5EF4-FFF2-40B4-BE49-F238E27FC236}">
                  <a16:creationId xmlns:a16="http://schemas.microsoft.com/office/drawing/2014/main" id="{96955671-8E75-C53A-38DF-2ACE5190E21B}"/>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7" name="Rectangle 6">
              <a:extLst>
                <a:ext uri="{FF2B5EF4-FFF2-40B4-BE49-F238E27FC236}">
                  <a16:creationId xmlns:a16="http://schemas.microsoft.com/office/drawing/2014/main" id="{FE8CD382-306A-E540-C115-785FECED6770}"/>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8" name="Straight Arrow Connector 7">
              <a:extLst>
                <a:ext uri="{FF2B5EF4-FFF2-40B4-BE49-F238E27FC236}">
                  <a16:creationId xmlns:a16="http://schemas.microsoft.com/office/drawing/2014/main" id="{6F52E7C8-E996-CB0F-3D4A-42EC188A7702}"/>
                </a:ext>
              </a:extLst>
            </p:cNvPr>
            <p:cNvCxnSpPr>
              <a:cxnSpLocks/>
              <a:stCxn id="6" idx="6"/>
              <a:endCxn id="10" idx="1"/>
            </p:cNvCxnSpPr>
            <p:nvPr/>
          </p:nvCxnSpPr>
          <p:spPr>
            <a:xfrm>
              <a:off x="2914651" y="3548063"/>
              <a:ext cx="942975" cy="4191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6FF4391F-3E1B-68A1-2B7F-E7D2A0E1A46E}"/>
              </a:ext>
            </a:extLst>
          </p:cNvPr>
          <p:cNvGrpSpPr/>
          <p:nvPr/>
        </p:nvGrpSpPr>
        <p:grpSpPr>
          <a:xfrm>
            <a:off x="3819526" y="2266950"/>
            <a:ext cx="2533650" cy="885825"/>
            <a:chOff x="1428751" y="3324225"/>
            <a:chExt cx="2533650" cy="885825"/>
          </a:xfrm>
        </p:grpSpPr>
        <p:sp>
          <p:nvSpPr>
            <p:cNvPr id="10" name="Rectangle 9">
              <a:extLst>
                <a:ext uri="{FF2B5EF4-FFF2-40B4-BE49-F238E27FC236}">
                  <a16:creationId xmlns:a16="http://schemas.microsoft.com/office/drawing/2014/main" id="{065D65CD-02CC-F81A-5221-2F4BCF6F1ED0}"/>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11" name="Oval 10">
              <a:extLst>
                <a:ext uri="{FF2B5EF4-FFF2-40B4-BE49-F238E27FC236}">
                  <a16:creationId xmlns:a16="http://schemas.microsoft.com/office/drawing/2014/main" id="{BAA4D4D6-3CF3-98AE-8881-F818C5C60ECF}"/>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12" name="Rectangle 11">
              <a:extLst>
                <a:ext uri="{FF2B5EF4-FFF2-40B4-BE49-F238E27FC236}">
                  <a16:creationId xmlns:a16="http://schemas.microsoft.com/office/drawing/2014/main" id="{3881AD0E-527D-A5C1-48CC-79BAE83457AE}"/>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13" name="Straight Arrow Connector 12">
              <a:extLst>
                <a:ext uri="{FF2B5EF4-FFF2-40B4-BE49-F238E27FC236}">
                  <a16:creationId xmlns:a16="http://schemas.microsoft.com/office/drawing/2014/main" id="{8E45664F-3981-D4CA-E28A-3A4DC3E07EC3}"/>
                </a:ext>
              </a:extLst>
            </p:cNvPr>
            <p:cNvCxnSpPr>
              <a:cxnSpLocks/>
              <a:stCxn id="11" idx="6"/>
              <a:endCxn id="15" idx="1"/>
            </p:cNvCxnSpPr>
            <p:nvPr/>
          </p:nvCxnSpPr>
          <p:spPr>
            <a:xfrm>
              <a:off x="2914651" y="3548063"/>
              <a:ext cx="1047750" cy="4953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C63B511E-4F98-049D-DF29-4CA7846729C5}"/>
              </a:ext>
            </a:extLst>
          </p:cNvPr>
          <p:cNvGrpSpPr/>
          <p:nvPr/>
        </p:nvGrpSpPr>
        <p:grpSpPr>
          <a:xfrm>
            <a:off x="6353176" y="2543175"/>
            <a:ext cx="2476499" cy="885825"/>
            <a:chOff x="1428751" y="3324225"/>
            <a:chExt cx="2476499" cy="885825"/>
          </a:xfrm>
        </p:grpSpPr>
        <p:sp>
          <p:nvSpPr>
            <p:cNvPr id="15" name="Rectangle 14">
              <a:extLst>
                <a:ext uri="{FF2B5EF4-FFF2-40B4-BE49-F238E27FC236}">
                  <a16:creationId xmlns:a16="http://schemas.microsoft.com/office/drawing/2014/main" id="{471FC967-DC41-4C33-6108-8F3A01AD50BE}"/>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16" name="Oval 15">
              <a:extLst>
                <a:ext uri="{FF2B5EF4-FFF2-40B4-BE49-F238E27FC236}">
                  <a16:creationId xmlns:a16="http://schemas.microsoft.com/office/drawing/2014/main" id="{38C40CA4-AB6E-9CAF-3B0A-7A869704F181}"/>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17" name="Rectangle 16">
              <a:extLst>
                <a:ext uri="{FF2B5EF4-FFF2-40B4-BE49-F238E27FC236}">
                  <a16:creationId xmlns:a16="http://schemas.microsoft.com/office/drawing/2014/main" id="{83C727D1-31CB-8F89-413B-96845FDD3A82}"/>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18" name="Straight Arrow Connector 17">
              <a:extLst>
                <a:ext uri="{FF2B5EF4-FFF2-40B4-BE49-F238E27FC236}">
                  <a16:creationId xmlns:a16="http://schemas.microsoft.com/office/drawing/2014/main" id="{454C512B-C43C-7B14-1021-57A75E06891D}"/>
                </a:ext>
              </a:extLst>
            </p:cNvPr>
            <p:cNvCxnSpPr>
              <a:cxnSpLocks/>
              <a:stCxn id="16" idx="6"/>
              <a:endCxn id="19" idx="1"/>
            </p:cNvCxnSpPr>
            <p:nvPr/>
          </p:nvCxnSpPr>
          <p:spPr>
            <a:xfrm>
              <a:off x="2914651" y="3548063"/>
              <a:ext cx="990599" cy="3286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39D9BFE1-A540-34C7-4465-DA27CA6A617E}"/>
              </a:ext>
            </a:extLst>
          </p:cNvPr>
          <p:cNvSpPr/>
          <p:nvPr/>
        </p:nvSpPr>
        <p:spPr>
          <a:xfrm>
            <a:off x="8829675" y="2962275"/>
            <a:ext cx="885825" cy="26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null</a:t>
            </a:r>
          </a:p>
        </p:txBody>
      </p:sp>
      <p:sp>
        <p:nvSpPr>
          <p:cNvPr id="34" name="Multiplication Sign 33">
            <a:extLst>
              <a:ext uri="{FF2B5EF4-FFF2-40B4-BE49-F238E27FC236}">
                <a16:creationId xmlns:a16="http://schemas.microsoft.com/office/drawing/2014/main" id="{0D75C0CF-3BE0-726F-C93A-D8161BC932AE}"/>
              </a:ext>
            </a:extLst>
          </p:cNvPr>
          <p:cNvSpPr/>
          <p:nvPr/>
        </p:nvSpPr>
        <p:spPr>
          <a:xfrm>
            <a:off x="5886450" y="2628900"/>
            <a:ext cx="209550" cy="390525"/>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Multiplication Sign 2">
            <a:extLst>
              <a:ext uri="{FF2B5EF4-FFF2-40B4-BE49-F238E27FC236}">
                <a16:creationId xmlns:a16="http://schemas.microsoft.com/office/drawing/2014/main" id="{61761AB8-DDA8-8744-F398-BF415A0299EC}"/>
              </a:ext>
            </a:extLst>
          </p:cNvPr>
          <p:cNvSpPr/>
          <p:nvPr/>
        </p:nvSpPr>
        <p:spPr>
          <a:xfrm>
            <a:off x="3419475" y="2390775"/>
            <a:ext cx="209550" cy="390525"/>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Connector: Elbow 20">
            <a:extLst>
              <a:ext uri="{FF2B5EF4-FFF2-40B4-BE49-F238E27FC236}">
                <a16:creationId xmlns:a16="http://schemas.microsoft.com/office/drawing/2014/main" id="{1320FB0B-357A-0A2B-C7B1-DA2476424C1E}"/>
              </a:ext>
            </a:extLst>
          </p:cNvPr>
          <p:cNvCxnSpPr>
            <a:cxnSpLocks/>
            <a:stCxn id="6" idx="0"/>
            <a:endCxn id="15" idx="0"/>
          </p:cNvCxnSpPr>
          <p:nvPr/>
        </p:nvCxnSpPr>
        <p:spPr>
          <a:xfrm rot="16200000" flipH="1">
            <a:off x="4662488" y="-90488"/>
            <a:ext cx="390525" cy="4876800"/>
          </a:xfrm>
          <a:prstGeom prst="bentConnector3">
            <a:avLst>
              <a:gd name="adj1" fmla="val -58537"/>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4B02BAD-4C6D-1412-8BA5-F5771967DF33}"/>
              </a:ext>
            </a:extLst>
          </p:cNvPr>
          <p:cNvSpPr txBox="1"/>
          <p:nvPr/>
        </p:nvSpPr>
        <p:spPr>
          <a:xfrm>
            <a:off x="7429500" y="4248150"/>
            <a:ext cx="2324100" cy="923330"/>
          </a:xfrm>
          <a:prstGeom prst="rect">
            <a:avLst/>
          </a:prstGeom>
          <a:noFill/>
        </p:spPr>
        <p:txBody>
          <a:bodyPr wrap="square" rtlCol="0">
            <a:spAutoFit/>
          </a:bodyPr>
          <a:lstStyle/>
          <a:p>
            <a:r>
              <a:rPr lang="en-GB" dirty="0"/>
              <a:t>O(1) if we already have the pointer to the deletion point</a:t>
            </a:r>
          </a:p>
        </p:txBody>
      </p:sp>
    </p:spTree>
    <p:extLst>
      <p:ext uri="{BB962C8B-B14F-4D97-AF65-F5344CB8AC3E}">
        <p14:creationId xmlns:p14="http://schemas.microsoft.com/office/powerpoint/2010/main" val="346692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mph" presetSubtype="0" nodeType="clickEffect">
                                  <p:stCondLst>
                                    <p:cond delay="0"/>
                                  </p:stCondLst>
                                  <p:childTnLst>
                                    <p:set>
                                      <p:cBhvr>
                                        <p:cTn id="12" dur="indefinite"/>
                                        <p:tgtEl>
                                          <p:spTgt spid="9"/>
                                        </p:tgtEl>
                                        <p:attrNameLst>
                                          <p:attrName>style.opacity</p:attrName>
                                        </p:attrNameLst>
                                      </p:cBhvr>
                                      <p:to>
                                        <p:strVal val="0.5"/>
                                      </p:to>
                                    </p:set>
                                    <p:animEffect filter="image" prLst="opacity: 0.5">
                                      <p:cBhvr rctx="IE">
                                        <p:cTn id="13" dur="indefinite"/>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ppt_x"/>
                                          </p:val>
                                        </p:tav>
                                        <p:tav tm="100000">
                                          <p:val>
                                            <p:strVal val="#ppt_x"/>
                                          </p:val>
                                        </p:tav>
                                      </p:tavLst>
                                    </p:anim>
                                    <p:anim calcmode="lin" valueType="num">
                                      <p:cBhvr additive="base">
                                        <p:cTn id="2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 grpId="0" animBg="1"/>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9C1D-3230-9E04-C0F4-3F138460BEC6}"/>
              </a:ext>
            </a:extLst>
          </p:cNvPr>
          <p:cNvSpPr>
            <a:spLocks noGrp="1"/>
          </p:cNvSpPr>
          <p:nvPr>
            <p:ph type="title"/>
          </p:nvPr>
        </p:nvSpPr>
        <p:spPr/>
        <p:txBody>
          <a:bodyPr/>
          <a:lstStyle/>
          <a:p>
            <a:r>
              <a:rPr lang="en-GB" dirty="0"/>
              <a:t>Indexing is slower than array</a:t>
            </a:r>
          </a:p>
        </p:txBody>
      </p:sp>
      <p:sp>
        <p:nvSpPr>
          <p:cNvPr id="3" name="Content Placeholder 2">
            <a:extLst>
              <a:ext uri="{FF2B5EF4-FFF2-40B4-BE49-F238E27FC236}">
                <a16:creationId xmlns:a16="http://schemas.microsoft.com/office/drawing/2014/main" id="{8373AD53-5395-2130-369C-AAAA71E59CBB}"/>
              </a:ext>
            </a:extLst>
          </p:cNvPr>
          <p:cNvSpPr>
            <a:spLocks noGrp="1"/>
          </p:cNvSpPr>
          <p:nvPr>
            <p:ph idx="1"/>
          </p:nvPr>
        </p:nvSpPr>
        <p:spPr>
          <a:xfrm>
            <a:off x="838200" y="1825625"/>
            <a:ext cx="10515600" cy="1428808"/>
          </a:xfrm>
        </p:spPr>
        <p:txBody>
          <a:bodyPr>
            <a:normAutofit/>
          </a:bodyPr>
          <a:lstStyle/>
          <a:p>
            <a:r>
              <a:rPr lang="en-GB" dirty="0"/>
              <a:t>Need to scan the list and count the elements</a:t>
            </a:r>
          </a:p>
          <a:p>
            <a:r>
              <a:rPr lang="en-GB" dirty="0"/>
              <a:t>If we are looking for p[N]:</a:t>
            </a:r>
          </a:p>
          <a:p>
            <a:pPr lvl="1"/>
            <a:endParaRPr lang="en-GB" dirty="0"/>
          </a:p>
        </p:txBody>
      </p:sp>
      <p:sp>
        <p:nvSpPr>
          <p:cNvPr id="4" name="TextBox 3">
            <a:extLst>
              <a:ext uri="{FF2B5EF4-FFF2-40B4-BE49-F238E27FC236}">
                <a16:creationId xmlns:a16="http://schemas.microsoft.com/office/drawing/2014/main" id="{F0732D10-180B-0358-4728-367BABD6C48A}"/>
              </a:ext>
            </a:extLst>
          </p:cNvPr>
          <p:cNvSpPr txBox="1"/>
          <p:nvPr/>
        </p:nvSpPr>
        <p:spPr>
          <a:xfrm>
            <a:off x="986443" y="3386744"/>
            <a:ext cx="5972175" cy="2585323"/>
          </a:xfrm>
          <a:prstGeom prst="rect">
            <a:avLst/>
          </a:prstGeom>
          <a:noFill/>
        </p:spPr>
        <p:txBody>
          <a:bodyPr wrap="square" rtlCol="0">
            <a:spAutoFit/>
          </a:bodyPr>
          <a:lstStyle/>
          <a:p>
            <a:r>
              <a:rPr lang="en-GB" dirty="0">
                <a:latin typeface="Cascadia Code" panose="020B0609020000020004" pitchFamily="49" charset="0"/>
                <a:cs typeface="Cascadia Code" panose="020B0609020000020004" pitchFamily="49" charset="0"/>
              </a:rPr>
              <a:t>let N = </a:t>
            </a:r>
            <a:r>
              <a:rPr lang="en-GB" dirty="0" err="1">
                <a:latin typeface="Cascadia Code" panose="020B0609020000020004" pitchFamily="49" charset="0"/>
                <a:cs typeface="Cascadia Code" panose="020B0609020000020004" pitchFamily="49" charset="0"/>
              </a:rPr>
              <a:t>index_to_find</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let p = </a:t>
            </a:r>
            <a:r>
              <a:rPr lang="en-GB" dirty="0" err="1">
                <a:latin typeface="Cascadia Code" panose="020B0609020000020004" pitchFamily="49" charset="0"/>
                <a:cs typeface="Cascadia Code" panose="020B0609020000020004" pitchFamily="49" charset="0"/>
              </a:rPr>
              <a:t>start_of_list</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while N&gt;0 {</a:t>
            </a:r>
          </a:p>
          <a:p>
            <a:r>
              <a:rPr lang="en-GB" dirty="0">
                <a:latin typeface="Cascadia Code" panose="020B0609020000020004" pitchFamily="49" charset="0"/>
                <a:cs typeface="Cascadia Code" panose="020B0609020000020004" pitchFamily="49" charset="0"/>
              </a:rPr>
              <a:t>  p = </a:t>
            </a:r>
            <a:r>
              <a:rPr lang="en-GB" dirty="0" err="1">
                <a:latin typeface="Cascadia Code" panose="020B0609020000020004" pitchFamily="49" charset="0"/>
                <a:cs typeface="Cascadia Code" panose="020B0609020000020004" pitchFamily="49" charset="0"/>
              </a:rPr>
              <a:t>p.next</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if (!p) return INDEX_OUT_OF_RANGE_ERR;</a:t>
            </a:r>
          </a:p>
          <a:p>
            <a:r>
              <a:rPr lang="en-GB" dirty="0">
                <a:latin typeface="Cascadia Code" panose="020B0609020000020004" pitchFamily="49" charset="0"/>
                <a:cs typeface="Cascadia Code" panose="020B0609020000020004" pitchFamily="49" charset="0"/>
              </a:rPr>
              <a:t>  N--;</a:t>
            </a:r>
          </a:p>
          <a:p>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return p;</a:t>
            </a:r>
          </a:p>
          <a:p>
            <a:r>
              <a:rPr lang="en-GB" dirty="0">
                <a:latin typeface="Cascadia Code" panose="020B0609020000020004" pitchFamily="49" charset="0"/>
                <a:cs typeface="Cascadia Code" panose="020B0609020000020004" pitchFamily="49" charset="0"/>
              </a:rPr>
              <a:t>  </a:t>
            </a:r>
          </a:p>
        </p:txBody>
      </p:sp>
    </p:spTree>
    <p:extLst>
      <p:ext uri="{BB962C8B-B14F-4D97-AF65-F5344CB8AC3E}">
        <p14:creationId xmlns:p14="http://schemas.microsoft.com/office/powerpoint/2010/main" val="254718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6FA8-A591-7FA5-6980-4527CADD7925}"/>
              </a:ext>
            </a:extLst>
          </p:cNvPr>
          <p:cNvSpPr>
            <a:spLocks noGrp="1"/>
          </p:cNvSpPr>
          <p:nvPr>
            <p:ph type="title"/>
          </p:nvPr>
        </p:nvSpPr>
        <p:spPr/>
        <p:txBody>
          <a:bodyPr/>
          <a:lstStyle/>
          <a:p>
            <a:r>
              <a:rPr lang="en-GB" dirty="0">
                <a:solidFill>
                  <a:schemeClr val="tx1">
                    <a:lumMod val="50000"/>
                    <a:lumOff val="50000"/>
                  </a:schemeClr>
                </a:solidFill>
              </a:rPr>
              <a:t>Double Linked Lists</a:t>
            </a:r>
          </a:p>
        </p:txBody>
      </p:sp>
      <p:sp>
        <p:nvSpPr>
          <p:cNvPr id="3" name="Content Placeholder 2">
            <a:extLst>
              <a:ext uri="{FF2B5EF4-FFF2-40B4-BE49-F238E27FC236}">
                <a16:creationId xmlns:a16="http://schemas.microsoft.com/office/drawing/2014/main" id="{E53677CA-5871-4D29-60F5-83F0E0023185}"/>
              </a:ext>
            </a:extLst>
          </p:cNvPr>
          <p:cNvSpPr>
            <a:spLocks noGrp="1"/>
          </p:cNvSpPr>
          <p:nvPr>
            <p:ph idx="1"/>
          </p:nvPr>
        </p:nvSpPr>
        <p:spPr>
          <a:xfrm>
            <a:off x="838200" y="1825625"/>
            <a:ext cx="10515600" cy="460375"/>
          </a:xfrm>
        </p:spPr>
        <p:txBody>
          <a:bodyPr>
            <a:normAutofit fontScale="85000" lnSpcReduction="10000"/>
          </a:bodyPr>
          <a:lstStyle/>
          <a:p>
            <a:r>
              <a:rPr lang="en-GB" dirty="0">
                <a:solidFill>
                  <a:schemeClr val="tx1">
                    <a:lumMod val="50000"/>
                    <a:lumOff val="50000"/>
                  </a:schemeClr>
                </a:solidFill>
              </a:rPr>
              <a:t>With a double linked list you can navigate backwards as well as forwards</a:t>
            </a:r>
          </a:p>
        </p:txBody>
      </p:sp>
      <p:sp>
        <p:nvSpPr>
          <p:cNvPr id="30" name="Rectangle 29">
            <a:extLst>
              <a:ext uri="{FF2B5EF4-FFF2-40B4-BE49-F238E27FC236}">
                <a16:creationId xmlns:a16="http://schemas.microsoft.com/office/drawing/2014/main" id="{8C43A928-9142-ED85-BB89-78E4B7F5F56E}"/>
              </a:ext>
            </a:extLst>
          </p:cNvPr>
          <p:cNvSpPr/>
          <p:nvPr/>
        </p:nvSpPr>
        <p:spPr>
          <a:xfrm>
            <a:off x="10020300" y="3409950"/>
            <a:ext cx="885825" cy="26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null</a:t>
            </a:r>
          </a:p>
        </p:txBody>
      </p:sp>
      <p:grpSp>
        <p:nvGrpSpPr>
          <p:cNvPr id="37" name="Group 36">
            <a:extLst>
              <a:ext uri="{FF2B5EF4-FFF2-40B4-BE49-F238E27FC236}">
                <a16:creationId xmlns:a16="http://schemas.microsoft.com/office/drawing/2014/main" id="{89AD4AB0-0AE8-C7AE-9EA6-9C85296BD847}"/>
              </a:ext>
            </a:extLst>
          </p:cNvPr>
          <p:cNvGrpSpPr/>
          <p:nvPr/>
        </p:nvGrpSpPr>
        <p:grpSpPr>
          <a:xfrm>
            <a:off x="2543176" y="2562225"/>
            <a:ext cx="2466975" cy="1247775"/>
            <a:chOff x="1485901" y="3429000"/>
            <a:chExt cx="2466975" cy="1247775"/>
          </a:xfrm>
        </p:grpSpPr>
        <p:sp>
          <p:nvSpPr>
            <p:cNvPr id="4" name="Rectangle 3">
              <a:extLst>
                <a:ext uri="{FF2B5EF4-FFF2-40B4-BE49-F238E27FC236}">
                  <a16:creationId xmlns:a16="http://schemas.microsoft.com/office/drawing/2014/main" id="{C8D21A41-74B8-73D6-4C19-21299903676D}"/>
                </a:ext>
              </a:extLst>
            </p:cNvPr>
            <p:cNvSpPr/>
            <p:nvPr/>
          </p:nvSpPr>
          <p:spPr>
            <a:xfrm>
              <a:off x="1485901" y="3429000"/>
              <a:ext cx="1885950" cy="1247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5" name="Oval 4">
              <a:extLst>
                <a:ext uri="{FF2B5EF4-FFF2-40B4-BE49-F238E27FC236}">
                  <a16:creationId xmlns:a16="http://schemas.microsoft.com/office/drawing/2014/main" id="{8D041FF6-17B8-1AFC-91A2-EFF85CF8BB1D}"/>
                </a:ext>
              </a:extLst>
            </p:cNvPr>
            <p:cNvSpPr/>
            <p:nvPr/>
          </p:nvSpPr>
          <p:spPr>
            <a:xfrm>
              <a:off x="2057401" y="3876675"/>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6" name="Rectangle 5">
              <a:extLst>
                <a:ext uri="{FF2B5EF4-FFF2-40B4-BE49-F238E27FC236}">
                  <a16:creationId xmlns:a16="http://schemas.microsoft.com/office/drawing/2014/main" id="{F54C2814-E19F-3E4F-377A-EA124A29FA50}"/>
                </a:ext>
              </a:extLst>
            </p:cNvPr>
            <p:cNvSpPr/>
            <p:nvPr/>
          </p:nvSpPr>
          <p:spPr>
            <a:xfrm>
              <a:off x="1714500" y="4219575"/>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11" name="Straight Arrow Connector 10">
              <a:extLst>
                <a:ext uri="{FF2B5EF4-FFF2-40B4-BE49-F238E27FC236}">
                  <a16:creationId xmlns:a16="http://schemas.microsoft.com/office/drawing/2014/main" id="{FF8529F2-1189-6E68-91E8-0C9B8CCC83C2}"/>
                </a:ext>
              </a:extLst>
            </p:cNvPr>
            <p:cNvCxnSpPr>
              <a:cxnSpLocks/>
              <a:stCxn id="5" idx="6"/>
              <a:endCxn id="41" idx="1"/>
            </p:cNvCxnSpPr>
            <p:nvPr/>
          </p:nvCxnSpPr>
          <p:spPr>
            <a:xfrm>
              <a:off x="2971801" y="4014788"/>
              <a:ext cx="981075" cy="1428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31009AE3-0BA3-56FA-B2BB-DBAD581E67E9}"/>
                </a:ext>
              </a:extLst>
            </p:cNvPr>
            <p:cNvSpPr/>
            <p:nvPr/>
          </p:nvSpPr>
          <p:spPr>
            <a:xfrm>
              <a:off x="2047876" y="354330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prev</a:t>
              </a:r>
              <a:endParaRPr lang="en-GB" dirty="0"/>
            </a:p>
          </p:txBody>
        </p:sp>
      </p:grpSp>
      <p:grpSp>
        <p:nvGrpSpPr>
          <p:cNvPr id="39" name="Group 38">
            <a:extLst>
              <a:ext uri="{FF2B5EF4-FFF2-40B4-BE49-F238E27FC236}">
                <a16:creationId xmlns:a16="http://schemas.microsoft.com/office/drawing/2014/main" id="{D1BA9162-7E67-2AF1-DD8A-BADE34895D6D}"/>
              </a:ext>
            </a:extLst>
          </p:cNvPr>
          <p:cNvGrpSpPr/>
          <p:nvPr/>
        </p:nvGrpSpPr>
        <p:grpSpPr>
          <a:xfrm>
            <a:off x="4429125" y="2667000"/>
            <a:ext cx="3038476" cy="1247775"/>
            <a:chOff x="904875" y="3429000"/>
            <a:chExt cx="3038476" cy="1247775"/>
          </a:xfrm>
        </p:grpSpPr>
        <p:sp>
          <p:nvSpPr>
            <p:cNvPr id="41" name="Rectangle 40">
              <a:extLst>
                <a:ext uri="{FF2B5EF4-FFF2-40B4-BE49-F238E27FC236}">
                  <a16:creationId xmlns:a16="http://schemas.microsoft.com/office/drawing/2014/main" id="{A0CA8273-FC69-C0FD-F926-21CDF3A1BC2C}"/>
                </a:ext>
              </a:extLst>
            </p:cNvPr>
            <p:cNvSpPr/>
            <p:nvPr/>
          </p:nvSpPr>
          <p:spPr>
            <a:xfrm>
              <a:off x="1485901" y="3429000"/>
              <a:ext cx="1885950" cy="1247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42" name="Oval 41">
              <a:extLst>
                <a:ext uri="{FF2B5EF4-FFF2-40B4-BE49-F238E27FC236}">
                  <a16:creationId xmlns:a16="http://schemas.microsoft.com/office/drawing/2014/main" id="{35504D7B-1E07-0F03-5DB7-E5054E5CA98B}"/>
                </a:ext>
              </a:extLst>
            </p:cNvPr>
            <p:cNvSpPr/>
            <p:nvPr/>
          </p:nvSpPr>
          <p:spPr>
            <a:xfrm>
              <a:off x="2057401" y="3876675"/>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43" name="Rectangle 42">
              <a:extLst>
                <a:ext uri="{FF2B5EF4-FFF2-40B4-BE49-F238E27FC236}">
                  <a16:creationId xmlns:a16="http://schemas.microsoft.com/office/drawing/2014/main" id="{E4F74E6A-31CF-8E0E-D52D-BD03C1C25F0D}"/>
                </a:ext>
              </a:extLst>
            </p:cNvPr>
            <p:cNvSpPr/>
            <p:nvPr/>
          </p:nvSpPr>
          <p:spPr>
            <a:xfrm>
              <a:off x="1714500" y="4219575"/>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44" name="Straight Arrow Connector 43">
              <a:extLst>
                <a:ext uri="{FF2B5EF4-FFF2-40B4-BE49-F238E27FC236}">
                  <a16:creationId xmlns:a16="http://schemas.microsoft.com/office/drawing/2014/main" id="{6822F00D-BBBE-C40B-3854-262423172CA6}"/>
                </a:ext>
              </a:extLst>
            </p:cNvPr>
            <p:cNvCxnSpPr>
              <a:cxnSpLocks/>
              <a:stCxn id="42" idx="6"/>
              <a:endCxn id="48" idx="1"/>
            </p:cNvCxnSpPr>
            <p:nvPr/>
          </p:nvCxnSpPr>
          <p:spPr>
            <a:xfrm>
              <a:off x="2971801" y="4014788"/>
              <a:ext cx="971550" cy="4572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5198B8B5-6C60-52ED-F9B4-A22FA808E034}"/>
                </a:ext>
              </a:extLst>
            </p:cNvPr>
            <p:cNvSpPr/>
            <p:nvPr/>
          </p:nvSpPr>
          <p:spPr>
            <a:xfrm>
              <a:off x="2047876" y="354330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prev</a:t>
              </a:r>
              <a:endParaRPr lang="en-GB" dirty="0"/>
            </a:p>
          </p:txBody>
        </p:sp>
        <p:cxnSp>
          <p:nvCxnSpPr>
            <p:cNvPr id="46" name="Straight Arrow Connector 45">
              <a:extLst>
                <a:ext uri="{FF2B5EF4-FFF2-40B4-BE49-F238E27FC236}">
                  <a16:creationId xmlns:a16="http://schemas.microsoft.com/office/drawing/2014/main" id="{9BB0A88D-62F7-69B6-4DF9-5DB2857437FF}"/>
                </a:ext>
              </a:extLst>
            </p:cNvPr>
            <p:cNvCxnSpPr>
              <a:cxnSpLocks/>
              <a:stCxn id="45" idx="2"/>
            </p:cNvCxnSpPr>
            <p:nvPr/>
          </p:nvCxnSpPr>
          <p:spPr>
            <a:xfrm flipH="1">
              <a:off x="904875" y="3681413"/>
              <a:ext cx="114300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7" name="Group 46">
            <a:extLst>
              <a:ext uri="{FF2B5EF4-FFF2-40B4-BE49-F238E27FC236}">
                <a16:creationId xmlns:a16="http://schemas.microsoft.com/office/drawing/2014/main" id="{464F2964-49FB-0521-DD29-EDAA52DF084A}"/>
              </a:ext>
            </a:extLst>
          </p:cNvPr>
          <p:cNvGrpSpPr/>
          <p:nvPr/>
        </p:nvGrpSpPr>
        <p:grpSpPr>
          <a:xfrm>
            <a:off x="6867525" y="3086100"/>
            <a:ext cx="3152775" cy="1247775"/>
            <a:chOff x="885825" y="3429000"/>
            <a:chExt cx="3152775" cy="1247775"/>
          </a:xfrm>
        </p:grpSpPr>
        <p:sp>
          <p:nvSpPr>
            <p:cNvPr id="48" name="Rectangle 47">
              <a:extLst>
                <a:ext uri="{FF2B5EF4-FFF2-40B4-BE49-F238E27FC236}">
                  <a16:creationId xmlns:a16="http://schemas.microsoft.com/office/drawing/2014/main" id="{8FBCD8A4-6DC6-C07B-8E19-19AE3A88E065}"/>
                </a:ext>
              </a:extLst>
            </p:cNvPr>
            <p:cNvSpPr/>
            <p:nvPr/>
          </p:nvSpPr>
          <p:spPr>
            <a:xfrm>
              <a:off x="1485901" y="3429000"/>
              <a:ext cx="1885950" cy="1247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49" name="Oval 48">
              <a:extLst>
                <a:ext uri="{FF2B5EF4-FFF2-40B4-BE49-F238E27FC236}">
                  <a16:creationId xmlns:a16="http://schemas.microsoft.com/office/drawing/2014/main" id="{47690D6D-D59F-BCFB-F8F7-2D5170A59293}"/>
                </a:ext>
              </a:extLst>
            </p:cNvPr>
            <p:cNvSpPr/>
            <p:nvPr/>
          </p:nvSpPr>
          <p:spPr>
            <a:xfrm>
              <a:off x="2057401" y="3876675"/>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50" name="Rectangle 49">
              <a:extLst>
                <a:ext uri="{FF2B5EF4-FFF2-40B4-BE49-F238E27FC236}">
                  <a16:creationId xmlns:a16="http://schemas.microsoft.com/office/drawing/2014/main" id="{FC3E7C20-7D70-630F-4A9B-D536BEDAF804}"/>
                </a:ext>
              </a:extLst>
            </p:cNvPr>
            <p:cNvSpPr/>
            <p:nvPr/>
          </p:nvSpPr>
          <p:spPr>
            <a:xfrm>
              <a:off x="1714500" y="4219575"/>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51" name="Straight Arrow Connector 50">
              <a:extLst>
                <a:ext uri="{FF2B5EF4-FFF2-40B4-BE49-F238E27FC236}">
                  <a16:creationId xmlns:a16="http://schemas.microsoft.com/office/drawing/2014/main" id="{EF13619D-AD97-3D90-4FFC-5DE6F20BF091}"/>
                </a:ext>
              </a:extLst>
            </p:cNvPr>
            <p:cNvCxnSpPr>
              <a:cxnSpLocks/>
              <a:stCxn id="49" idx="6"/>
              <a:endCxn id="30" idx="1"/>
            </p:cNvCxnSpPr>
            <p:nvPr/>
          </p:nvCxnSpPr>
          <p:spPr>
            <a:xfrm flipV="1">
              <a:off x="2971801" y="3886200"/>
              <a:ext cx="1066799" cy="12858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2" name="Oval 51">
              <a:extLst>
                <a:ext uri="{FF2B5EF4-FFF2-40B4-BE49-F238E27FC236}">
                  <a16:creationId xmlns:a16="http://schemas.microsoft.com/office/drawing/2014/main" id="{A0A2E73E-B3E1-3B3A-4AC1-DDBBD8BB5332}"/>
                </a:ext>
              </a:extLst>
            </p:cNvPr>
            <p:cNvSpPr/>
            <p:nvPr/>
          </p:nvSpPr>
          <p:spPr>
            <a:xfrm>
              <a:off x="2047876" y="354330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prev</a:t>
              </a:r>
              <a:endParaRPr lang="en-GB" dirty="0"/>
            </a:p>
          </p:txBody>
        </p:sp>
        <p:cxnSp>
          <p:nvCxnSpPr>
            <p:cNvPr id="53" name="Straight Arrow Connector 52">
              <a:extLst>
                <a:ext uri="{FF2B5EF4-FFF2-40B4-BE49-F238E27FC236}">
                  <a16:creationId xmlns:a16="http://schemas.microsoft.com/office/drawing/2014/main" id="{66FBD455-C999-2911-C1BD-95CA26F1DE06}"/>
                </a:ext>
              </a:extLst>
            </p:cNvPr>
            <p:cNvCxnSpPr>
              <a:cxnSpLocks/>
              <a:stCxn id="52" idx="2"/>
            </p:cNvCxnSpPr>
            <p:nvPr/>
          </p:nvCxnSpPr>
          <p:spPr>
            <a:xfrm flipH="1" flipV="1">
              <a:off x="885825" y="3590925"/>
              <a:ext cx="1162051" cy="9048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8" name="Group 57">
            <a:extLst>
              <a:ext uri="{FF2B5EF4-FFF2-40B4-BE49-F238E27FC236}">
                <a16:creationId xmlns:a16="http://schemas.microsoft.com/office/drawing/2014/main" id="{829E9D44-0455-8A1D-1722-FD83DB988BF9}"/>
              </a:ext>
            </a:extLst>
          </p:cNvPr>
          <p:cNvGrpSpPr/>
          <p:nvPr/>
        </p:nvGrpSpPr>
        <p:grpSpPr>
          <a:xfrm>
            <a:off x="2047875" y="2562225"/>
            <a:ext cx="2971801" cy="1247775"/>
            <a:chOff x="990600" y="3429000"/>
            <a:chExt cx="2971801" cy="1247775"/>
          </a:xfrm>
        </p:grpSpPr>
        <p:sp>
          <p:nvSpPr>
            <p:cNvPr id="59" name="Rectangle 58">
              <a:extLst>
                <a:ext uri="{FF2B5EF4-FFF2-40B4-BE49-F238E27FC236}">
                  <a16:creationId xmlns:a16="http://schemas.microsoft.com/office/drawing/2014/main" id="{747E6772-F526-20F4-EA58-2E78F83A9CFD}"/>
                </a:ext>
              </a:extLst>
            </p:cNvPr>
            <p:cNvSpPr/>
            <p:nvPr/>
          </p:nvSpPr>
          <p:spPr>
            <a:xfrm>
              <a:off x="1485901" y="3429000"/>
              <a:ext cx="1885950" cy="1247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60" name="Oval 59">
              <a:extLst>
                <a:ext uri="{FF2B5EF4-FFF2-40B4-BE49-F238E27FC236}">
                  <a16:creationId xmlns:a16="http://schemas.microsoft.com/office/drawing/2014/main" id="{EB607F7C-513D-12FC-4C8B-EE8246893791}"/>
                </a:ext>
              </a:extLst>
            </p:cNvPr>
            <p:cNvSpPr/>
            <p:nvPr/>
          </p:nvSpPr>
          <p:spPr>
            <a:xfrm>
              <a:off x="2057401" y="3876675"/>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61" name="Rectangle 60">
              <a:extLst>
                <a:ext uri="{FF2B5EF4-FFF2-40B4-BE49-F238E27FC236}">
                  <a16:creationId xmlns:a16="http://schemas.microsoft.com/office/drawing/2014/main" id="{326259A6-0D0F-37BF-C84A-159EF48976BA}"/>
                </a:ext>
              </a:extLst>
            </p:cNvPr>
            <p:cNvSpPr/>
            <p:nvPr/>
          </p:nvSpPr>
          <p:spPr>
            <a:xfrm>
              <a:off x="1714500" y="4219575"/>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62" name="Straight Arrow Connector 61">
              <a:extLst>
                <a:ext uri="{FF2B5EF4-FFF2-40B4-BE49-F238E27FC236}">
                  <a16:creationId xmlns:a16="http://schemas.microsoft.com/office/drawing/2014/main" id="{50A2949F-55CA-0F13-CB83-4C8D9FA66339}"/>
                </a:ext>
              </a:extLst>
            </p:cNvPr>
            <p:cNvCxnSpPr>
              <a:cxnSpLocks/>
              <a:stCxn id="60" idx="6"/>
            </p:cNvCxnSpPr>
            <p:nvPr/>
          </p:nvCxnSpPr>
          <p:spPr>
            <a:xfrm>
              <a:off x="2971801" y="4014788"/>
              <a:ext cx="990600" cy="16192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BC8B4B24-B28C-F1F4-11CE-DE55DE1A9A9F}"/>
                </a:ext>
              </a:extLst>
            </p:cNvPr>
            <p:cNvSpPr/>
            <p:nvPr/>
          </p:nvSpPr>
          <p:spPr>
            <a:xfrm>
              <a:off x="2047876" y="354330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prev</a:t>
              </a:r>
              <a:endParaRPr lang="en-GB" dirty="0"/>
            </a:p>
          </p:txBody>
        </p:sp>
        <p:cxnSp>
          <p:nvCxnSpPr>
            <p:cNvPr id="64" name="Straight Arrow Connector 63">
              <a:extLst>
                <a:ext uri="{FF2B5EF4-FFF2-40B4-BE49-F238E27FC236}">
                  <a16:creationId xmlns:a16="http://schemas.microsoft.com/office/drawing/2014/main" id="{12080A03-2904-4936-1F16-16AB78A430DF}"/>
                </a:ext>
              </a:extLst>
            </p:cNvPr>
            <p:cNvCxnSpPr>
              <a:cxnSpLocks/>
              <a:stCxn id="63" idx="2"/>
              <a:endCxn id="65" idx="3"/>
            </p:cNvCxnSpPr>
            <p:nvPr/>
          </p:nvCxnSpPr>
          <p:spPr>
            <a:xfrm flipH="1">
              <a:off x="990600" y="3681413"/>
              <a:ext cx="1057276" cy="1000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65" name="Rectangle 64">
            <a:extLst>
              <a:ext uri="{FF2B5EF4-FFF2-40B4-BE49-F238E27FC236}">
                <a16:creationId xmlns:a16="http://schemas.microsoft.com/office/drawing/2014/main" id="{0E3F4BC5-0444-7B2C-6C96-8F8A4B2D5FEA}"/>
              </a:ext>
            </a:extLst>
          </p:cNvPr>
          <p:cNvSpPr/>
          <p:nvPr/>
        </p:nvSpPr>
        <p:spPr>
          <a:xfrm>
            <a:off x="1162050" y="2781300"/>
            <a:ext cx="885825" cy="26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null</a:t>
            </a:r>
          </a:p>
        </p:txBody>
      </p:sp>
      <p:sp>
        <p:nvSpPr>
          <p:cNvPr id="12" name="TextBox 11">
            <a:extLst>
              <a:ext uri="{FF2B5EF4-FFF2-40B4-BE49-F238E27FC236}">
                <a16:creationId xmlns:a16="http://schemas.microsoft.com/office/drawing/2014/main" id="{0CB33493-D956-6B23-EDE3-CD73F24A0F0D}"/>
              </a:ext>
            </a:extLst>
          </p:cNvPr>
          <p:cNvSpPr txBox="1"/>
          <p:nvPr/>
        </p:nvSpPr>
        <p:spPr>
          <a:xfrm>
            <a:off x="5915025" y="5324475"/>
            <a:ext cx="4962525" cy="646331"/>
          </a:xfrm>
          <a:prstGeom prst="rect">
            <a:avLst/>
          </a:prstGeom>
          <a:noFill/>
        </p:spPr>
        <p:txBody>
          <a:bodyPr wrap="square" rtlCol="0">
            <a:spAutoFit/>
          </a:bodyPr>
          <a:lstStyle/>
          <a:p>
            <a:r>
              <a:rPr lang="en-GB" dirty="0">
                <a:solidFill>
                  <a:schemeClr val="tx1">
                    <a:lumMod val="50000"/>
                    <a:lumOff val="50000"/>
                  </a:schemeClr>
                </a:solidFill>
              </a:rPr>
              <a:t>e.g. implement an undo/redo  or forwards/backwards navigation functionality</a:t>
            </a:r>
          </a:p>
        </p:txBody>
      </p:sp>
    </p:spTree>
    <p:extLst>
      <p:ext uri="{BB962C8B-B14F-4D97-AF65-F5344CB8AC3E}">
        <p14:creationId xmlns:p14="http://schemas.microsoft.com/office/powerpoint/2010/main" val="344875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6FA8-A591-7FA5-6980-4527CADD7925}"/>
              </a:ext>
            </a:extLst>
          </p:cNvPr>
          <p:cNvSpPr>
            <a:spLocks noGrp="1"/>
          </p:cNvSpPr>
          <p:nvPr>
            <p:ph type="title"/>
          </p:nvPr>
        </p:nvSpPr>
        <p:spPr>
          <a:solidFill>
            <a:schemeClr val="bg1"/>
          </a:solidFill>
        </p:spPr>
        <p:txBody>
          <a:bodyPr/>
          <a:lstStyle/>
          <a:p>
            <a:r>
              <a:rPr lang="en-GB" dirty="0">
                <a:solidFill>
                  <a:schemeClr val="tx1">
                    <a:lumMod val="50000"/>
                    <a:lumOff val="50000"/>
                  </a:schemeClr>
                </a:solidFill>
              </a:rPr>
              <a:t>Circular Linked Lists</a:t>
            </a:r>
          </a:p>
        </p:txBody>
      </p:sp>
      <p:sp>
        <p:nvSpPr>
          <p:cNvPr id="3" name="Content Placeholder 2">
            <a:extLst>
              <a:ext uri="{FF2B5EF4-FFF2-40B4-BE49-F238E27FC236}">
                <a16:creationId xmlns:a16="http://schemas.microsoft.com/office/drawing/2014/main" id="{E53677CA-5871-4D29-60F5-83F0E0023185}"/>
              </a:ext>
            </a:extLst>
          </p:cNvPr>
          <p:cNvSpPr>
            <a:spLocks noGrp="1"/>
          </p:cNvSpPr>
          <p:nvPr>
            <p:ph idx="1"/>
          </p:nvPr>
        </p:nvSpPr>
        <p:spPr>
          <a:xfrm>
            <a:off x="838200" y="1825625"/>
            <a:ext cx="10515600" cy="460375"/>
          </a:xfrm>
        </p:spPr>
        <p:txBody>
          <a:bodyPr>
            <a:normAutofit lnSpcReduction="10000"/>
          </a:bodyPr>
          <a:lstStyle/>
          <a:p>
            <a:r>
              <a:rPr lang="en-GB" dirty="0">
                <a:solidFill>
                  <a:schemeClr val="tx1">
                    <a:lumMod val="50000"/>
                    <a:lumOff val="50000"/>
                  </a:schemeClr>
                </a:solidFill>
              </a:rPr>
              <a:t>A circular linked list has no end</a:t>
            </a:r>
          </a:p>
        </p:txBody>
      </p:sp>
      <p:grpSp>
        <p:nvGrpSpPr>
          <p:cNvPr id="28" name="Group 27">
            <a:extLst>
              <a:ext uri="{FF2B5EF4-FFF2-40B4-BE49-F238E27FC236}">
                <a16:creationId xmlns:a16="http://schemas.microsoft.com/office/drawing/2014/main" id="{D0971A20-895B-186E-C69A-CD069A3D54AB}"/>
              </a:ext>
            </a:extLst>
          </p:cNvPr>
          <p:cNvGrpSpPr/>
          <p:nvPr/>
        </p:nvGrpSpPr>
        <p:grpSpPr>
          <a:xfrm>
            <a:off x="1733551" y="3162300"/>
            <a:ext cx="2324100" cy="885825"/>
            <a:chOff x="1428751" y="3324225"/>
            <a:chExt cx="2324100" cy="885825"/>
          </a:xfrm>
        </p:grpSpPr>
        <p:sp>
          <p:nvSpPr>
            <p:cNvPr id="29" name="Rectangle 28">
              <a:extLst>
                <a:ext uri="{FF2B5EF4-FFF2-40B4-BE49-F238E27FC236}">
                  <a16:creationId xmlns:a16="http://schemas.microsoft.com/office/drawing/2014/main" id="{5055A1D0-2A5D-0F95-0622-0C154033D521}"/>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31" name="Oval 30">
              <a:extLst>
                <a:ext uri="{FF2B5EF4-FFF2-40B4-BE49-F238E27FC236}">
                  <a16:creationId xmlns:a16="http://schemas.microsoft.com/office/drawing/2014/main" id="{60315B9F-12F4-EFB7-25D8-B292E2A64B34}"/>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32" name="Rectangle 31">
              <a:extLst>
                <a:ext uri="{FF2B5EF4-FFF2-40B4-BE49-F238E27FC236}">
                  <a16:creationId xmlns:a16="http://schemas.microsoft.com/office/drawing/2014/main" id="{CC6A62A3-6C43-2175-2708-08A43B879B98}"/>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33" name="Straight Arrow Connector 32">
              <a:extLst>
                <a:ext uri="{FF2B5EF4-FFF2-40B4-BE49-F238E27FC236}">
                  <a16:creationId xmlns:a16="http://schemas.microsoft.com/office/drawing/2014/main" id="{8CEE856E-4E7E-709B-CAEB-45C5CB102D4B}"/>
                </a:ext>
              </a:extLst>
            </p:cNvPr>
            <p:cNvCxnSpPr>
              <a:cxnSpLocks/>
              <a:stCxn id="31" idx="6"/>
              <a:endCxn id="35" idx="1"/>
            </p:cNvCxnSpPr>
            <p:nvPr/>
          </p:nvCxnSpPr>
          <p:spPr>
            <a:xfrm flipV="1">
              <a:off x="2914651" y="3443288"/>
              <a:ext cx="838200" cy="1047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100B006E-5498-16BF-F74F-5C0A077803F7}"/>
              </a:ext>
            </a:extLst>
          </p:cNvPr>
          <p:cNvGrpSpPr/>
          <p:nvPr/>
        </p:nvGrpSpPr>
        <p:grpSpPr>
          <a:xfrm>
            <a:off x="4057651" y="2838450"/>
            <a:ext cx="2562225" cy="885825"/>
            <a:chOff x="1428751" y="3324225"/>
            <a:chExt cx="2562225" cy="885825"/>
          </a:xfrm>
        </p:grpSpPr>
        <p:sp>
          <p:nvSpPr>
            <p:cNvPr id="35" name="Rectangle 34">
              <a:extLst>
                <a:ext uri="{FF2B5EF4-FFF2-40B4-BE49-F238E27FC236}">
                  <a16:creationId xmlns:a16="http://schemas.microsoft.com/office/drawing/2014/main" id="{A67E4C01-D989-D895-77BB-BF9F55BA7CFA}"/>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36" name="Oval 35">
              <a:extLst>
                <a:ext uri="{FF2B5EF4-FFF2-40B4-BE49-F238E27FC236}">
                  <a16:creationId xmlns:a16="http://schemas.microsoft.com/office/drawing/2014/main" id="{C54F22AD-AA82-6D4C-7F1A-98E90F54DAB0}"/>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38" name="Rectangle 37">
              <a:extLst>
                <a:ext uri="{FF2B5EF4-FFF2-40B4-BE49-F238E27FC236}">
                  <a16:creationId xmlns:a16="http://schemas.microsoft.com/office/drawing/2014/main" id="{2D787881-ACFE-7A3D-EAE1-22FABCE84BA9}"/>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40" name="Straight Arrow Connector 39">
              <a:extLst>
                <a:ext uri="{FF2B5EF4-FFF2-40B4-BE49-F238E27FC236}">
                  <a16:creationId xmlns:a16="http://schemas.microsoft.com/office/drawing/2014/main" id="{594F07EC-D4C8-A439-3F13-F7F1CBF36CA0}"/>
                </a:ext>
              </a:extLst>
            </p:cNvPr>
            <p:cNvCxnSpPr>
              <a:cxnSpLocks/>
              <a:stCxn id="36" idx="6"/>
              <a:endCxn id="55" idx="1"/>
            </p:cNvCxnSpPr>
            <p:nvPr/>
          </p:nvCxnSpPr>
          <p:spPr>
            <a:xfrm>
              <a:off x="2914651" y="3548063"/>
              <a:ext cx="1076325" cy="4572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4" name="Group 53">
            <a:extLst>
              <a:ext uri="{FF2B5EF4-FFF2-40B4-BE49-F238E27FC236}">
                <a16:creationId xmlns:a16="http://schemas.microsoft.com/office/drawing/2014/main" id="{4FF52B07-3736-85AC-69B3-5EABB3CE276E}"/>
              </a:ext>
            </a:extLst>
          </p:cNvPr>
          <p:cNvGrpSpPr/>
          <p:nvPr/>
        </p:nvGrpSpPr>
        <p:grpSpPr>
          <a:xfrm>
            <a:off x="6619876" y="3076575"/>
            <a:ext cx="1885950" cy="1562100"/>
            <a:chOff x="1428751" y="3324225"/>
            <a:chExt cx="1885950" cy="1562100"/>
          </a:xfrm>
        </p:grpSpPr>
        <p:sp>
          <p:nvSpPr>
            <p:cNvPr id="55" name="Rectangle 54">
              <a:extLst>
                <a:ext uri="{FF2B5EF4-FFF2-40B4-BE49-F238E27FC236}">
                  <a16:creationId xmlns:a16="http://schemas.microsoft.com/office/drawing/2014/main" id="{6C4CC938-E1DA-3C69-0363-B1DE4C3D9ACA}"/>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56" name="Oval 55">
              <a:extLst>
                <a:ext uri="{FF2B5EF4-FFF2-40B4-BE49-F238E27FC236}">
                  <a16:creationId xmlns:a16="http://schemas.microsoft.com/office/drawing/2014/main" id="{3E90ABB8-BCEF-70A0-E74C-27FD7CE93EBF}"/>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57" name="Rectangle 56">
              <a:extLst>
                <a:ext uri="{FF2B5EF4-FFF2-40B4-BE49-F238E27FC236}">
                  <a16:creationId xmlns:a16="http://schemas.microsoft.com/office/drawing/2014/main" id="{AFB19E46-7084-58EE-7D54-1B6D337E1D3F}"/>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66" name="Straight Arrow Connector 65">
              <a:extLst>
                <a:ext uri="{FF2B5EF4-FFF2-40B4-BE49-F238E27FC236}">
                  <a16:creationId xmlns:a16="http://schemas.microsoft.com/office/drawing/2014/main" id="{5A065F7D-53D5-D91C-94A6-7DA84149F3CF}"/>
                </a:ext>
              </a:extLst>
            </p:cNvPr>
            <p:cNvCxnSpPr>
              <a:cxnSpLocks/>
              <a:stCxn id="56" idx="4"/>
              <a:endCxn id="81" idx="0"/>
            </p:cNvCxnSpPr>
            <p:nvPr/>
          </p:nvCxnSpPr>
          <p:spPr>
            <a:xfrm flipH="1">
              <a:off x="2428876" y="3686175"/>
              <a:ext cx="28575" cy="120015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E05D8EFA-493E-9F0B-43C6-8372CD0DCD41}"/>
              </a:ext>
            </a:extLst>
          </p:cNvPr>
          <p:cNvGrpSpPr/>
          <p:nvPr/>
        </p:nvGrpSpPr>
        <p:grpSpPr>
          <a:xfrm>
            <a:off x="1666876" y="4048125"/>
            <a:ext cx="1885950" cy="1609725"/>
            <a:chOff x="1428751" y="2600325"/>
            <a:chExt cx="1885950" cy="1609725"/>
          </a:xfrm>
        </p:grpSpPr>
        <p:sp>
          <p:nvSpPr>
            <p:cNvPr id="71" name="Rectangle 70">
              <a:extLst>
                <a:ext uri="{FF2B5EF4-FFF2-40B4-BE49-F238E27FC236}">
                  <a16:creationId xmlns:a16="http://schemas.microsoft.com/office/drawing/2014/main" id="{1924A168-85CC-439C-5783-8051990249E4}"/>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72" name="Oval 71">
              <a:extLst>
                <a:ext uri="{FF2B5EF4-FFF2-40B4-BE49-F238E27FC236}">
                  <a16:creationId xmlns:a16="http://schemas.microsoft.com/office/drawing/2014/main" id="{D0E455C2-6DFC-C0CC-0764-8A16219E6A39}"/>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73" name="Rectangle 72">
              <a:extLst>
                <a:ext uri="{FF2B5EF4-FFF2-40B4-BE49-F238E27FC236}">
                  <a16:creationId xmlns:a16="http://schemas.microsoft.com/office/drawing/2014/main" id="{7E483C2A-15C1-1FBA-DF6B-D8EBA02BF57A}"/>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74" name="Straight Arrow Connector 73">
              <a:extLst>
                <a:ext uri="{FF2B5EF4-FFF2-40B4-BE49-F238E27FC236}">
                  <a16:creationId xmlns:a16="http://schemas.microsoft.com/office/drawing/2014/main" id="{49488A78-7E1D-42B9-D54C-CCA60A1B1318}"/>
                </a:ext>
              </a:extLst>
            </p:cNvPr>
            <p:cNvCxnSpPr>
              <a:cxnSpLocks/>
              <a:stCxn id="72" idx="0"/>
              <a:endCxn id="29" idx="2"/>
            </p:cNvCxnSpPr>
            <p:nvPr/>
          </p:nvCxnSpPr>
          <p:spPr>
            <a:xfrm flipH="1" flipV="1">
              <a:off x="2438401" y="2600325"/>
              <a:ext cx="19050" cy="80962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5" name="Group 74">
            <a:extLst>
              <a:ext uri="{FF2B5EF4-FFF2-40B4-BE49-F238E27FC236}">
                <a16:creationId xmlns:a16="http://schemas.microsoft.com/office/drawing/2014/main" id="{3BF613F0-3EEC-9969-DD0A-E1938C102947}"/>
              </a:ext>
            </a:extLst>
          </p:cNvPr>
          <p:cNvGrpSpPr/>
          <p:nvPr/>
        </p:nvGrpSpPr>
        <p:grpSpPr>
          <a:xfrm>
            <a:off x="3552826" y="4991100"/>
            <a:ext cx="2505075" cy="885825"/>
            <a:chOff x="809626" y="3324225"/>
            <a:chExt cx="2505075" cy="885825"/>
          </a:xfrm>
        </p:grpSpPr>
        <p:sp>
          <p:nvSpPr>
            <p:cNvPr id="76" name="Rectangle 75">
              <a:extLst>
                <a:ext uri="{FF2B5EF4-FFF2-40B4-BE49-F238E27FC236}">
                  <a16:creationId xmlns:a16="http://schemas.microsoft.com/office/drawing/2014/main" id="{78EED4F8-A7EA-1031-C26D-2527137E3BBC}"/>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77" name="Oval 76">
              <a:extLst>
                <a:ext uri="{FF2B5EF4-FFF2-40B4-BE49-F238E27FC236}">
                  <a16:creationId xmlns:a16="http://schemas.microsoft.com/office/drawing/2014/main" id="{528F7284-674E-0E8A-3D84-AB0DEBFA9191}"/>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78" name="Rectangle 77">
              <a:extLst>
                <a:ext uri="{FF2B5EF4-FFF2-40B4-BE49-F238E27FC236}">
                  <a16:creationId xmlns:a16="http://schemas.microsoft.com/office/drawing/2014/main" id="{4A93DB12-F031-CF84-AEF9-F2A7876E6050}"/>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79" name="Straight Arrow Connector 78">
              <a:extLst>
                <a:ext uri="{FF2B5EF4-FFF2-40B4-BE49-F238E27FC236}">
                  <a16:creationId xmlns:a16="http://schemas.microsoft.com/office/drawing/2014/main" id="{6EA98FF2-9F5F-6D0E-4286-C01733150CE4}"/>
                </a:ext>
              </a:extLst>
            </p:cNvPr>
            <p:cNvCxnSpPr>
              <a:cxnSpLocks/>
              <a:stCxn id="77" idx="2"/>
              <a:endCxn id="71" idx="3"/>
            </p:cNvCxnSpPr>
            <p:nvPr/>
          </p:nvCxnSpPr>
          <p:spPr>
            <a:xfrm flipH="1">
              <a:off x="809626" y="3548063"/>
              <a:ext cx="1190625"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80" name="Group 79">
            <a:extLst>
              <a:ext uri="{FF2B5EF4-FFF2-40B4-BE49-F238E27FC236}">
                <a16:creationId xmlns:a16="http://schemas.microsoft.com/office/drawing/2014/main" id="{93241B17-5BF9-67F7-0068-46CEDB880507}"/>
              </a:ext>
            </a:extLst>
          </p:cNvPr>
          <p:cNvGrpSpPr/>
          <p:nvPr/>
        </p:nvGrpSpPr>
        <p:grpSpPr>
          <a:xfrm>
            <a:off x="6057901" y="4638675"/>
            <a:ext cx="2505075" cy="885825"/>
            <a:chOff x="809626" y="3324225"/>
            <a:chExt cx="2505075" cy="885825"/>
          </a:xfrm>
        </p:grpSpPr>
        <p:sp>
          <p:nvSpPr>
            <p:cNvPr id="81" name="Rectangle 80">
              <a:extLst>
                <a:ext uri="{FF2B5EF4-FFF2-40B4-BE49-F238E27FC236}">
                  <a16:creationId xmlns:a16="http://schemas.microsoft.com/office/drawing/2014/main" id="{61228619-65DE-121C-82F2-61175544F3E9}"/>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82" name="Oval 81">
              <a:extLst>
                <a:ext uri="{FF2B5EF4-FFF2-40B4-BE49-F238E27FC236}">
                  <a16:creationId xmlns:a16="http://schemas.microsoft.com/office/drawing/2014/main" id="{8FE83518-9971-EF26-7C59-F4FFD26D7968}"/>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83" name="Rectangle 82">
              <a:extLst>
                <a:ext uri="{FF2B5EF4-FFF2-40B4-BE49-F238E27FC236}">
                  <a16:creationId xmlns:a16="http://schemas.microsoft.com/office/drawing/2014/main" id="{CBC121D8-1978-2DFF-632E-CC54B94EC877}"/>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84" name="Straight Arrow Connector 83">
              <a:extLst>
                <a:ext uri="{FF2B5EF4-FFF2-40B4-BE49-F238E27FC236}">
                  <a16:creationId xmlns:a16="http://schemas.microsoft.com/office/drawing/2014/main" id="{A82ED0DC-B458-B306-B636-64AA6290C2E1}"/>
                </a:ext>
              </a:extLst>
            </p:cNvPr>
            <p:cNvCxnSpPr>
              <a:cxnSpLocks/>
              <a:stCxn id="82" idx="2"/>
              <a:endCxn id="76" idx="3"/>
            </p:cNvCxnSpPr>
            <p:nvPr/>
          </p:nvCxnSpPr>
          <p:spPr>
            <a:xfrm flipH="1">
              <a:off x="809626" y="3548063"/>
              <a:ext cx="1190625" cy="5715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98" name="TextBox 97">
            <a:extLst>
              <a:ext uri="{FF2B5EF4-FFF2-40B4-BE49-F238E27FC236}">
                <a16:creationId xmlns:a16="http://schemas.microsoft.com/office/drawing/2014/main" id="{10EB17CC-17C9-AF8F-3B58-F3307005ECE6}"/>
              </a:ext>
            </a:extLst>
          </p:cNvPr>
          <p:cNvSpPr txBox="1"/>
          <p:nvPr/>
        </p:nvSpPr>
        <p:spPr>
          <a:xfrm>
            <a:off x="8867775" y="5705475"/>
            <a:ext cx="2990850" cy="1200329"/>
          </a:xfrm>
          <a:prstGeom prst="rect">
            <a:avLst/>
          </a:prstGeom>
          <a:noFill/>
        </p:spPr>
        <p:txBody>
          <a:bodyPr wrap="square" rtlCol="0">
            <a:spAutoFit/>
          </a:bodyPr>
          <a:lstStyle/>
          <a:p>
            <a:r>
              <a:rPr lang="en-GB" dirty="0">
                <a:solidFill>
                  <a:schemeClr val="tx1">
                    <a:lumMod val="50000"/>
                    <a:lumOff val="50000"/>
                  </a:schemeClr>
                </a:solidFill>
              </a:rPr>
              <a:t>e.g. a slide show, pool of database connections, a buffer</a:t>
            </a:r>
          </a:p>
          <a:p>
            <a:endParaRPr lang="en-GB" dirty="0"/>
          </a:p>
        </p:txBody>
      </p:sp>
    </p:spTree>
    <p:extLst>
      <p:ext uri="{BB962C8B-B14F-4D97-AF65-F5344CB8AC3E}">
        <p14:creationId xmlns:p14="http://schemas.microsoft.com/office/powerpoint/2010/main" val="1848071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BB0C-4C59-E76A-A6ED-3AA3782C2C8C}"/>
              </a:ext>
            </a:extLst>
          </p:cNvPr>
          <p:cNvSpPr>
            <a:spLocks noGrp="1"/>
          </p:cNvSpPr>
          <p:nvPr>
            <p:ph type="title"/>
          </p:nvPr>
        </p:nvSpPr>
        <p:spPr/>
        <p:txBody>
          <a:bodyPr/>
          <a:lstStyle/>
          <a:p>
            <a:r>
              <a:rPr lang="en-GB" dirty="0"/>
              <a:t>Trees</a:t>
            </a:r>
          </a:p>
        </p:txBody>
      </p:sp>
      <p:sp>
        <p:nvSpPr>
          <p:cNvPr id="3" name="Text Placeholder 2">
            <a:extLst>
              <a:ext uri="{FF2B5EF4-FFF2-40B4-BE49-F238E27FC236}">
                <a16:creationId xmlns:a16="http://schemas.microsoft.com/office/drawing/2014/main" id="{FE733CC7-4191-372E-18FE-520123C8AA64}"/>
              </a:ext>
            </a:extLst>
          </p:cNvPr>
          <p:cNvSpPr>
            <a:spLocks noGrp="1"/>
          </p:cNvSpPr>
          <p:nvPr>
            <p:ph type="body" idx="1"/>
          </p:nvPr>
        </p:nvSpPr>
        <p:spPr/>
        <p:txBody>
          <a:bodyPr/>
          <a:lstStyle/>
          <a:p>
            <a:endParaRPr lang="en-GB"/>
          </a:p>
        </p:txBody>
      </p:sp>
      <p:grpSp>
        <p:nvGrpSpPr>
          <p:cNvPr id="4" name="Group 3">
            <a:extLst>
              <a:ext uri="{FF2B5EF4-FFF2-40B4-BE49-F238E27FC236}">
                <a16:creationId xmlns:a16="http://schemas.microsoft.com/office/drawing/2014/main" id="{F46FB85E-E003-61E6-A472-7603F14E2D37}"/>
              </a:ext>
            </a:extLst>
          </p:cNvPr>
          <p:cNvGrpSpPr/>
          <p:nvPr/>
        </p:nvGrpSpPr>
        <p:grpSpPr>
          <a:xfrm>
            <a:off x="3524250" y="3724275"/>
            <a:ext cx="571500" cy="523875"/>
            <a:chOff x="5486400" y="5610225"/>
            <a:chExt cx="571500" cy="523875"/>
          </a:xfrm>
        </p:grpSpPr>
        <p:sp>
          <p:nvSpPr>
            <p:cNvPr id="5" name="Oval 4">
              <a:extLst>
                <a:ext uri="{FF2B5EF4-FFF2-40B4-BE49-F238E27FC236}">
                  <a16:creationId xmlns:a16="http://schemas.microsoft.com/office/drawing/2014/main" id="{9766B5EF-5C8C-119E-9600-779B4B64FA73}"/>
                </a:ext>
              </a:extLst>
            </p:cNvPr>
            <p:cNvSpPr/>
            <p:nvPr/>
          </p:nvSpPr>
          <p:spPr>
            <a:xfrm>
              <a:off x="5943600"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a:extLst>
                <a:ext uri="{FF2B5EF4-FFF2-40B4-BE49-F238E27FC236}">
                  <a16:creationId xmlns:a16="http://schemas.microsoft.com/office/drawing/2014/main" id="{EFE05F9F-F448-9BA7-C262-8CF07A69B695}"/>
                </a:ext>
              </a:extLst>
            </p:cNvPr>
            <p:cNvGrpSpPr/>
            <p:nvPr/>
          </p:nvGrpSpPr>
          <p:grpSpPr>
            <a:xfrm>
              <a:off x="5648325" y="5610225"/>
              <a:ext cx="171450" cy="209550"/>
              <a:chOff x="4029075" y="5143500"/>
              <a:chExt cx="171450" cy="209550"/>
            </a:xfrm>
          </p:grpSpPr>
          <p:sp>
            <p:nvSpPr>
              <p:cNvPr id="14" name="Oval 13">
                <a:extLst>
                  <a:ext uri="{FF2B5EF4-FFF2-40B4-BE49-F238E27FC236}">
                    <a16:creationId xmlns:a16="http://schemas.microsoft.com/office/drawing/2014/main" id="{2AA5D5D1-5DFD-99E2-85A5-9801CA29DF18}"/>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a:extLst>
                  <a:ext uri="{FF2B5EF4-FFF2-40B4-BE49-F238E27FC236}">
                    <a16:creationId xmlns:a16="http://schemas.microsoft.com/office/drawing/2014/main" id="{FD5F89A7-D125-5DEB-4597-4CBCAE9AED4D}"/>
                  </a:ext>
                </a:extLst>
              </p:cNvPr>
              <p:cNvCxnSpPr>
                <a:cxnSpLocks/>
                <a:stCxn id="14" idx="5"/>
                <a:endCxn id="12"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A44405E8-9122-75F0-3553-30AA49CAF236}"/>
                </a:ext>
              </a:extLst>
            </p:cNvPr>
            <p:cNvGrpSpPr/>
            <p:nvPr/>
          </p:nvGrpSpPr>
          <p:grpSpPr>
            <a:xfrm>
              <a:off x="5724525" y="5819775"/>
              <a:ext cx="152400" cy="200025"/>
              <a:chOff x="3990975" y="5143500"/>
              <a:chExt cx="152400" cy="200025"/>
            </a:xfrm>
          </p:grpSpPr>
          <p:sp>
            <p:nvSpPr>
              <p:cNvPr id="12" name="Oval 11">
                <a:extLst>
                  <a:ext uri="{FF2B5EF4-FFF2-40B4-BE49-F238E27FC236}">
                    <a16:creationId xmlns:a16="http://schemas.microsoft.com/office/drawing/2014/main" id="{7A6F831E-3456-48C1-3103-075B96F48FB4}"/>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A05987A4-F1FC-41C8-0B5E-AC289A479CF9}"/>
                  </a:ext>
                </a:extLst>
              </p:cNvPr>
              <p:cNvCxnSpPr>
                <a:cxnSpLocks/>
                <a:stCxn id="12" idx="3"/>
                <a:endCxn id="8" idx="0"/>
              </p:cNvCxnSpPr>
              <p:nvPr/>
            </p:nvCxnSpPr>
            <p:spPr>
              <a:xfrm flipH="1">
                <a:off x="3990975" y="5241061"/>
                <a:ext cx="54839"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8" name="Oval 7">
              <a:extLst>
                <a:ext uri="{FF2B5EF4-FFF2-40B4-BE49-F238E27FC236}">
                  <a16:creationId xmlns:a16="http://schemas.microsoft.com/office/drawing/2014/main" id="{E955C0AD-01B1-98FE-62BF-F6AE2A0715AB}"/>
                </a:ext>
              </a:extLst>
            </p:cNvPr>
            <p:cNvSpPr/>
            <p:nvPr/>
          </p:nvSpPr>
          <p:spPr>
            <a:xfrm>
              <a:off x="5667375"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86331FF4-BCDC-0C99-D2D5-80A3B5013884}"/>
                </a:ext>
              </a:extLst>
            </p:cNvPr>
            <p:cNvSpPr/>
            <p:nvPr/>
          </p:nvSpPr>
          <p:spPr>
            <a:xfrm>
              <a:off x="5486400" y="58007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6C3FC206-CFB4-C87A-4C33-A04087B4214C}"/>
                </a:ext>
              </a:extLst>
            </p:cNvPr>
            <p:cNvCxnSpPr>
              <a:stCxn id="14" idx="3"/>
              <a:endCxn id="9" idx="0"/>
            </p:cNvCxnSpPr>
            <p:nvPr/>
          </p:nvCxnSpPr>
          <p:spPr>
            <a:xfrm flipH="1">
              <a:off x="5543550" y="5707786"/>
              <a:ext cx="121514" cy="929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7C391A7-472C-1934-80C6-055BA288CAB8}"/>
                </a:ext>
              </a:extLst>
            </p:cNvPr>
            <p:cNvCxnSpPr>
              <a:stCxn id="12" idx="6"/>
              <a:endCxn id="5" idx="1"/>
            </p:cNvCxnSpPr>
            <p:nvPr/>
          </p:nvCxnSpPr>
          <p:spPr>
            <a:xfrm>
              <a:off x="5876925" y="5876925"/>
              <a:ext cx="83414" cy="1596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80249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35E4-D566-F3D6-568A-5540023B5E13}"/>
              </a:ext>
            </a:extLst>
          </p:cNvPr>
          <p:cNvSpPr>
            <a:spLocks noGrp="1"/>
          </p:cNvSpPr>
          <p:nvPr>
            <p:ph type="title"/>
          </p:nvPr>
        </p:nvSpPr>
        <p:spPr/>
        <p:txBody>
          <a:bodyPr/>
          <a:lstStyle/>
          <a:p>
            <a:r>
              <a:rPr lang="en-GB" dirty="0"/>
              <a:t>Binary Search Tree</a:t>
            </a:r>
          </a:p>
        </p:txBody>
      </p:sp>
      <p:sp>
        <p:nvSpPr>
          <p:cNvPr id="3" name="Content Placeholder 2">
            <a:extLst>
              <a:ext uri="{FF2B5EF4-FFF2-40B4-BE49-F238E27FC236}">
                <a16:creationId xmlns:a16="http://schemas.microsoft.com/office/drawing/2014/main" id="{448E7F8F-CEBF-123E-A884-0AD6B0449545}"/>
              </a:ext>
            </a:extLst>
          </p:cNvPr>
          <p:cNvSpPr>
            <a:spLocks noGrp="1"/>
          </p:cNvSpPr>
          <p:nvPr>
            <p:ph idx="1"/>
          </p:nvPr>
        </p:nvSpPr>
        <p:spPr/>
        <p:txBody>
          <a:bodyPr>
            <a:normAutofit fontScale="92500" lnSpcReduction="20000"/>
          </a:bodyPr>
          <a:lstStyle/>
          <a:p>
            <a:r>
              <a:rPr lang="en-GB" dirty="0"/>
              <a:t>General Tree</a:t>
            </a:r>
          </a:p>
          <a:p>
            <a:pPr lvl="1"/>
            <a:r>
              <a:rPr lang="en-GB" dirty="0"/>
              <a:t>There is a single </a:t>
            </a:r>
            <a:r>
              <a:rPr lang="en-GB" b="1" dirty="0"/>
              <a:t>node</a:t>
            </a:r>
            <a:r>
              <a:rPr lang="en-GB" dirty="0"/>
              <a:t> at the top, called the </a:t>
            </a:r>
            <a:r>
              <a:rPr lang="en-GB" b="1" dirty="0"/>
              <a:t>root</a:t>
            </a:r>
          </a:p>
          <a:p>
            <a:pPr lvl="1"/>
            <a:r>
              <a:rPr lang="en-GB" dirty="0"/>
              <a:t>Every </a:t>
            </a:r>
            <a:r>
              <a:rPr lang="en-GB" b="1" dirty="0"/>
              <a:t>node</a:t>
            </a:r>
            <a:r>
              <a:rPr lang="en-GB" dirty="0"/>
              <a:t> points to 0 or more </a:t>
            </a:r>
            <a:r>
              <a:rPr lang="en-GB" b="1" dirty="0"/>
              <a:t>children</a:t>
            </a:r>
          </a:p>
          <a:p>
            <a:pPr lvl="1"/>
            <a:r>
              <a:rPr lang="en-GB" dirty="0"/>
              <a:t>A </a:t>
            </a:r>
            <a:r>
              <a:rPr lang="en-GB" b="1" dirty="0"/>
              <a:t>child</a:t>
            </a:r>
            <a:r>
              <a:rPr lang="en-GB" dirty="0"/>
              <a:t> can only have one </a:t>
            </a:r>
            <a:r>
              <a:rPr lang="en-GB" b="1" dirty="0"/>
              <a:t>parent</a:t>
            </a:r>
          </a:p>
          <a:p>
            <a:pPr lvl="1"/>
            <a:r>
              <a:rPr lang="en-GB" dirty="0"/>
              <a:t>A child can also </a:t>
            </a:r>
            <a:r>
              <a:rPr lang="en-GB" b="1" dirty="0"/>
              <a:t>BE</a:t>
            </a:r>
            <a:r>
              <a:rPr lang="en-GB" dirty="0"/>
              <a:t> a parent (multi-level)</a:t>
            </a:r>
          </a:p>
          <a:p>
            <a:pPr lvl="1"/>
            <a:endParaRPr lang="en-GB" dirty="0"/>
          </a:p>
          <a:p>
            <a:r>
              <a:rPr lang="en-GB" b="1" dirty="0"/>
              <a:t>Binary</a:t>
            </a:r>
            <a:r>
              <a:rPr lang="en-GB" dirty="0"/>
              <a:t> Tree</a:t>
            </a:r>
          </a:p>
          <a:p>
            <a:pPr lvl="1"/>
            <a:r>
              <a:rPr lang="en-GB" dirty="0"/>
              <a:t>Every node points to max of </a:t>
            </a:r>
            <a:r>
              <a:rPr lang="en-GB" b="1" dirty="0"/>
              <a:t>2</a:t>
            </a:r>
            <a:r>
              <a:rPr lang="en-GB" dirty="0"/>
              <a:t> children</a:t>
            </a:r>
          </a:p>
          <a:p>
            <a:pPr lvl="1"/>
            <a:endParaRPr lang="en-GB" dirty="0"/>
          </a:p>
          <a:p>
            <a:r>
              <a:rPr lang="en-GB" dirty="0"/>
              <a:t>Binary </a:t>
            </a:r>
            <a:r>
              <a:rPr lang="en-GB" b="1" dirty="0"/>
              <a:t>Search</a:t>
            </a:r>
            <a:r>
              <a:rPr lang="en-GB" dirty="0"/>
              <a:t> Tree</a:t>
            </a:r>
          </a:p>
          <a:p>
            <a:pPr lvl="1"/>
            <a:r>
              <a:rPr lang="en-GB" dirty="0"/>
              <a:t>Every node holds an object of a certain </a:t>
            </a:r>
            <a:r>
              <a:rPr lang="en-GB" b="1" dirty="0"/>
              <a:t>comparable</a:t>
            </a:r>
            <a:r>
              <a:rPr lang="en-GB" dirty="0"/>
              <a:t> value (like an int)</a:t>
            </a:r>
          </a:p>
          <a:p>
            <a:pPr lvl="1"/>
            <a:r>
              <a:rPr lang="en-GB" dirty="0"/>
              <a:t>The left child holds a value that is </a:t>
            </a:r>
            <a:r>
              <a:rPr lang="en-GB" dirty="0" err="1"/>
              <a:t>less|greater</a:t>
            </a:r>
            <a:r>
              <a:rPr lang="en-GB" dirty="0"/>
              <a:t> than (or equal) to itself</a:t>
            </a:r>
          </a:p>
          <a:p>
            <a:pPr lvl="1"/>
            <a:r>
              <a:rPr lang="en-GB" dirty="0"/>
              <a:t>The right child holds a value that is </a:t>
            </a:r>
            <a:r>
              <a:rPr lang="en-GB" b="1" dirty="0"/>
              <a:t>not</a:t>
            </a:r>
            <a:r>
              <a:rPr lang="en-GB" dirty="0"/>
              <a:t> </a:t>
            </a:r>
            <a:r>
              <a:rPr lang="en-GB" dirty="0" err="1"/>
              <a:t>less|greater</a:t>
            </a:r>
            <a:r>
              <a:rPr lang="en-GB" dirty="0"/>
              <a:t> than (or equal) to itself</a:t>
            </a:r>
          </a:p>
        </p:txBody>
      </p:sp>
      <p:grpSp>
        <p:nvGrpSpPr>
          <p:cNvPr id="4" name="Group 3">
            <a:extLst>
              <a:ext uri="{FF2B5EF4-FFF2-40B4-BE49-F238E27FC236}">
                <a16:creationId xmlns:a16="http://schemas.microsoft.com/office/drawing/2014/main" id="{5F50DF21-1D9C-2188-936F-6A11AD5D70C4}"/>
              </a:ext>
            </a:extLst>
          </p:cNvPr>
          <p:cNvGrpSpPr/>
          <p:nvPr/>
        </p:nvGrpSpPr>
        <p:grpSpPr>
          <a:xfrm>
            <a:off x="5267325" y="762000"/>
            <a:ext cx="571500" cy="523875"/>
            <a:chOff x="5486400" y="5610225"/>
            <a:chExt cx="571500" cy="523875"/>
          </a:xfrm>
        </p:grpSpPr>
        <p:sp>
          <p:nvSpPr>
            <p:cNvPr id="5" name="Oval 4">
              <a:extLst>
                <a:ext uri="{FF2B5EF4-FFF2-40B4-BE49-F238E27FC236}">
                  <a16:creationId xmlns:a16="http://schemas.microsoft.com/office/drawing/2014/main" id="{74F7DC13-2FA5-EAB2-49B5-700C39C817A8}"/>
                </a:ext>
              </a:extLst>
            </p:cNvPr>
            <p:cNvSpPr/>
            <p:nvPr/>
          </p:nvSpPr>
          <p:spPr>
            <a:xfrm>
              <a:off x="5943600"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a:extLst>
                <a:ext uri="{FF2B5EF4-FFF2-40B4-BE49-F238E27FC236}">
                  <a16:creationId xmlns:a16="http://schemas.microsoft.com/office/drawing/2014/main" id="{AAE1180D-4D77-1EB0-77CD-ADE5AC2012AB}"/>
                </a:ext>
              </a:extLst>
            </p:cNvPr>
            <p:cNvGrpSpPr/>
            <p:nvPr/>
          </p:nvGrpSpPr>
          <p:grpSpPr>
            <a:xfrm>
              <a:off x="5648325" y="5610225"/>
              <a:ext cx="171450" cy="209550"/>
              <a:chOff x="4029075" y="5143500"/>
              <a:chExt cx="171450" cy="209550"/>
            </a:xfrm>
          </p:grpSpPr>
          <p:sp>
            <p:nvSpPr>
              <p:cNvPr id="14" name="Oval 13">
                <a:extLst>
                  <a:ext uri="{FF2B5EF4-FFF2-40B4-BE49-F238E27FC236}">
                    <a16:creationId xmlns:a16="http://schemas.microsoft.com/office/drawing/2014/main" id="{D8D48C6C-7364-434B-B89D-A2D668E80106}"/>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a:extLst>
                  <a:ext uri="{FF2B5EF4-FFF2-40B4-BE49-F238E27FC236}">
                    <a16:creationId xmlns:a16="http://schemas.microsoft.com/office/drawing/2014/main" id="{9D7963BF-D1BD-CC11-BF29-DE56BA94792D}"/>
                  </a:ext>
                </a:extLst>
              </p:cNvPr>
              <p:cNvCxnSpPr>
                <a:cxnSpLocks/>
                <a:stCxn id="14" idx="5"/>
                <a:endCxn id="12"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F926B948-55BE-09D6-97F6-76F55AF54E30}"/>
                </a:ext>
              </a:extLst>
            </p:cNvPr>
            <p:cNvGrpSpPr/>
            <p:nvPr/>
          </p:nvGrpSpPr>
          <p:grpSpPr>
            <a:xfrm>
              <a:off x="5724525" y="5819775"/>
              <a:ext cx="152400" cy="200025"/>
              <a:chOff x="3990975" y="5143500"/>
              <a:chExt cx="152400" cy="200025"/>
            </a:xfrm>
          </p:grpSpPr>
          <p:sp>
            <p:nvSpPr>
              <p:cNvPr id="12" name="Oval 11">
                <a:extLst>
                  <a:ext uri="{FF2B5EF4-FFF2-40B4-BE49-F238E27FC236}">
                    <a16:creationId xmlns:a16="http://schemas.microsoft.com/office/drawing/2014/main" id="{B165243F-8E92-D785-9F6D-69A4F0B451AE}"/>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DBC078F5-4186-3B7F-DDA4-0364B35F9DD1}"/>
                  </a:ext>
                </a:extLst>
              </p:cNvPr>
              <p:cNvCxnSpPr>
                <a:cxnSpLocks/>
                <a:stCxn id="12" idx="3"/>
                <a:endCxn id="8" idx="0"/>
              </p:cNvCxnSpPr>
              <p:nvPr/>
            </p:nvCxnSpPr>
            <p:spPr>
              <a:xfrm flipH="1">
                <a:off x="3990975" y="5241061"/>
                <a:ext cx="54839"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8" name="Oval 7">
              <a:extLst>
                <a:ext uri="{FF2B5EF4-FFF2-40B4-BE49-F238E27FC236}">
                  <a16:creationId xmlns:a16="http://schemas.microsoft.com/office/drawing/2014/main" id="{C8F6930A-0EF9-08CE-857F-C494F05141A1}"/>
                </a:ext>
              </a:extLst>
            </p:cNvPr>
            <p:cNvSpPr/>
            <p:nvPr/>
          </p:nvSpPr>
          <p:spPr>
            <a:xfrm>
              <a:off x="5667375"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C79DC0F2-7366-3E04-8F16-CAACE13F1861}"/>
                </a:ext>
              </a:extLst>
            </p:cNvPr>
            <p:cNvSpPr/>
            <p:nvPr/>
          </p:nvSpPr>
          <p:spPr>
            <a:xfrm>
              <a:off x="5486400" y="58007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2B102D43-556E-513D-B283-2400821F9902}"/>
                </a:ext>
              </a:extLst>
            </p:cNvPr>
            <p:cNvCxnSpPr>
              <a:stCxn id="14" idx="3"/>
              <a:endCxn id="9" idx="0"/>
            </p:cNvCxnSpPr>
            <p:nvPr/>
          </p:nvCxnSpPr>
          <p:spPr>
            <a:xfrm flipH="1">
              <a:off x="5543550" y="5707786"/>
              <a:ext cx="121514" cy="929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499A801-8D28-7BE7-592B-4CB5029947DC}"/>
                </a:ext>
              </a:extLst>
            </p:cNvPr>
            <p:cNvCxnSpPr>
              <a:stCxn id="12" idx="6"/>
              <a:endCxn id="5" idx="1"/>
            </p:cNvCxnSpPr>
            <p:nvPr/>
          </p:nvCxnSpPr>
          <p:spPr>
            <a:xfrm>
              <a:off x="5876925" y="5876925"/>
              <a:ext cx="83414" cy="1596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0630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F80C-7CB4-5346-90B3-E5BFB92E54DA}"/>
              </a:ext>
            </a:extLst>
          </p:cNvPr>
          <p:cNvSpPr>
            <a:spLocks noGrp="1"/>
          </p:cNvSpPr>
          <p:nvPr>
            <p:ph type="title"/>
          </p:nvPr>
        </p:nvSpPr>
        <p:spPr/>
        <p:txBody>
          <a:bodyPr/>
          <a:lstStyle/>
          <a:p>
            <a:r>
              <a:rPr lang="en-GB" dirty="0"/>
              <a:t>Binary Search Tree: Example</a:t>
            </a:r>
          </a:p>
        </p:txBody>
      </p:sp>
      <p:grpSp>
        <p:nvGrpSpPr>
          <p:cNvPr id="67" name="Group 66">
            <a:extLst>
              <a:ext uri="{FF2B5EF4-FFF2-40B4-BE49-F238E27FC236}">
                <a16:creationId xmlns:a16="http://schemas.microsoft.com/office/drawing/2014/main" id="{56A1BD01-C05A-1545-1276-9B05DE7DA09B}"/>
              </a:ext>
            </a:extLst>
          </p:cNvPr>
          <p:cNvGrpSpPr/>
          <p:nvPr/>
        </p:nvGrpSpPr>
        <p:grpSpPr>
          <a:xfrm>
            <a:off x="4581525" y="1495425"/>
            <a:ext cx="1771650" cy="581025"/>
            <a:chOff x="4581525" y="1495425"/>
            <a:chExt cx="1771650" cy="581025"/>
          </a:xfrm>
        </p:grpSpPr>
        <p:sp>
          <p:nvSpPr>
            <p:cNvPr id="5" name="Rectangle: Rounded Corners 4">
              <a:extLst>
                <a:ext uri="{FF2B5EF4-FFF2-40B4-BE49-F238E27FC236}">
                  <a16:creationId xmlns:a16="http://schemas.microsoft.com/office/drawing/2014/main" id="{9F96F97F-D2A5-4BAE-6780-254763D53189}"/>
                </a:ext>
              </a:extLst>
            </p:cNvPr>
            <p:cNvSpPr/>
            <p:nvPr/>
          </p:nvSpPr>
          <p:spPr>
            <a:xfrm>
              <a:off x="4581525" y="1495425"/>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7</a:t>
              </a:r>
            </a:p>
          </p:txBody>
        </p:sp>
        <p:sp>
          <p:nvSpPr>
            <p:cNvPr id="6" name="Oval 5">
              <a:extLst>
                <a:ext uri="{FF2B5EF4-FFF2-40B4-BE49-F238E27FC236}">
                  <a16:creationId xmlns:a16="http://schemas.microsoft.com/office/drawing/2014/main" id="{EBA32096-5254-478D-7DE5-AB231C8F62F9}"/>
                </a:ext>
              </a:extLst>
            </p:cNvPr>
            <p:cNvSpPr/>
            <p:nvPr/>
          </p:nvSpPr>
          <p:spPr>
            <a:xfrm>
              <a:off x="4705350" y="179070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8" name="Oval 7">
              <a:extLst>
                <a:ext uri="{FF2B5EF4-FFF2-40B4-BE49-F238E27FC236}">
                  <a16:creationId xmlns:a16="http://schemas.microsoft.com/office/drawing/2014/main" id="{1E40FFAE-EDA9-86DF-5C82-133B28D5A210}"/>
                </a:ext>
              </a:extLst>
            </p:cNvPr>
            <p:cNvSpPr/>
            <p:nvPr/>
          </p:nvSpPr>
          <p:spPr>
            <a:xfrm>
              <a:off x="5581650" y="178117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grpSp>
        <p:nvGrpSpPr>
          <p:cNvPr id="66" name="Group 65">
            <a:extLst>
              <a:ext uri="{FF2B5EF4-FFF2-40B4-BE49-F238E27FC236}">
                <a16:creationId xmlns:a16="http://schemas.microsoft.com/office/drawing/2014/main" id="{E7759297-C42B-16B7-C597-A2AED736DB6A}"/>
              </a:ext>
            </a:extLst>
          </p:cNvPr>
          <p:cNvGrpSpPr/>
          <p:nvPr/>
        </p:nvGrpSpPr>
        <p:grpSpPr>
          <a:xfrm>
            <a:off x="2733675" y="2506304"/>
            <a:ext cx="1771650" cy="581025"/>
            <a:chOff x="2733675" y="2506304"/>
            <a:chExt cx="1771650" cy="581025"/>
          </a:xfrm>
        </p:grpSpPr>
        <p:sp>
          <p:nvSpPr>
            <p:cNvPr id="13" name="Rectangle: Rounded Corners 12">
              <a:extLst>
                <a:ext uri="{FF2B5EF4-FFF2-40B4-BE49-F238E27FC236}">
                  <a16:creationId xmlns:a16="http://schemas.microsoft.com/office/drawing/2014/main" id="{EC9DD47A-861C-F367-9AC5-AB750D48CC38}"/>
                </a:ext>
              </a:extLst>
            </p:cNvPr>
            <p:cNvSpPr/>
            <p:nvPr/>
          </p:nvSpPr>
          <p:spPr>
            <a:xfrm>
              <a:off x="2733675" y="2506304"/>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3</a:t>
              </a:r>
            </a:p>
          </p:txBody>
        </p:sp>
        <p:sp>
          <p:nvSpPr>
            <p:cNvPr id="14" name="Oval 13">
              <a:extLst>
                <a:ext uri="{FF2B5EF4-FFF2-40B4-BE49-F238E27FC236}">
                  <a16:creationId xmlns:a16="http://schemas.microsoft.com/office/drawing/2014/main" id="{FD3253B8-F444-DA1B-0C79-B70736498C2A}"/>
                </a:ext>
              </a:extLst>
            </p:cNvPr>
            <p:cNvSpPr/>
            <p:nvPr/>
          </p:nvSpPr>
          <p:spPr>
            <a:xfrm>
              <a:off x="2857500" y="276225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15" name="Oval 14">
              <a:extLst>
                <a:ext uri="{FF2B5EF4-FFF2-40B4-BE49-F238E27FC236}">
                  <a16:creationId xmlns:a16="http://schemas.microsoft.com/office/drawing/2014/main" id="{9F8EA756-04B0-A125-F3A8-7ABD0A43AF3E}"/>
                </a:ext>
              </a:extLst>
            </p:cNvPr>
            <p:cNvSpPr/>
            <p:nvPr/>
          </p:nvSpPr>
          <p:spPr>
            <a:xfrm>
              <a:off x="3733800" y="275272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grpSp>
        <p:nvGrpSpPr>
          <p:cNvPr id="68" name="Group 67">
            <a:extLst>
              <a:ext uri="{FF2B5EF4-FFF2-40B4-BE49-F238E27FC236}">
                <a16:creationId xmlns:a16="http://schemas.microsoft.com/office/drawing/2014/main" id="{9100E9E6-E9D8-3633-4088-20584C198668}"/>
              </a:ext>
            </a:extLst>
          </p:cNvPr>
          <p:cNvGrpSpPr/>
          <p:nvPr/>
        </p:nvGrpSpPr>
        <p:grpSpPr>
          <a:xfrm>
            <a:off x="6953250" y="2581275"/>
            <a:ext cx="1771650" cy="581025"/>
            <a:chOff x="6953250" y="2581275"/>
            <a:chExt cx="1771650" cy="581025"/>
          </a:xfrm>
        </p:grpSpPr>
        <p:sp>
          <p:nvSpPr>
            <p:cNvPr id="18" name="Rectangle: Rounded Corners 17">
              <a:extLst>
                <a:ext uri="{FF2B5EF4-FFF2-40B4-BE49-F238E27FC236}">
                  <a16:creationId xmlns:a16="http://schemas.microsoft.com/office/drawing/2014/main" id="{2918C796-58F2-5980-59A5-0F2A5BAA00BF}"/>
                </a:ext>
              </a:extLst>
            </p:cNvPr>
            <p:cNvSpPr/>
            <p:nvPr/>
          </p:nvSpPr>
          <p:spPr>
            <a:xfrm>
              <a:off x="6953250" y="2581275"/>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8</a:t>
              </a:r>
            </a:p>
          </p:txBody>
        </p:sp>
        <p:sp>
          <p:nvSpPr>
            <p:cNvPr id="19" name="Oval 18">
              <a:extLst>
                <a:ext uri="{FF2B5EF4-FFF2-40B4-BE49-F238E27FC236}">
                  <a16:creationId xmlns:a16="http://schemas.microsoft.com/office/drawing/2014/main" id="{6DD751BD-3F08-C6C7-33C7-924E8EC540B8}"/>
                </a:ext>
              </a:extLst>
            </p:cNvPr>
            <p:cNvSpPr/>
            <p:nvPr/>
          </p:nvSpPr>
          <p:spPr>
            <a:xfrm>
              <a:off x="7077075" y="287655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20" name="Oval 19">
              <a:extLst>
                <a:ext uri="{FF2B5EF4-FFF2-40B4-BE49-F238E27FC236}">
                  <a16:creationId xmlns:a16="http://schemas.microsoft.com/office/drawing/2014/main" id="{1F4A4FDF-F3B7-B486-CD5C-E393CE162773}"/>
                </a:ext>
              </a:extLst>
            </p:cNvPr>
            <p:cNvSpPr/>
            <p:nvPr/>
          </p:nvSpPr>
          <p:spPr>
            <a:xfrm>
              <a:off x="7953375" y="286702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cxnSp>
        <p:nvCxnSpPr>
          <p:cNvPr id="16" name="Straight Arrow Connector 15">
            <a:extLst>
              <a:ext uri="{FF2B5EF4-FFF2-40B4-BE49-F238E27FC236}">
                <a16:creationId xmlns:a16="http://schemas.microsoft.com/office/drawing/2014/main" id="{DF8781AB-8638-5721-7171-CC238730300D}"/>
              </a:ext>
            </a:extLst>
          </p:cNvPr>
          <p:cNvCxnSpPr>
            <a:cxnSpLocks/>
            <a:stCxn id="14" idx="3"/>
            <a:endCxn id="23" idx="0"/>
          </p:cNvCxnSpPr>
          <p:nvPr/>
        </p:nvCxnSpPr>
        <p:spPr>
          <a:xfrm flipH="1">
            <a:off x="1944636" y="2965502"/>
            <a:ext cx="1013297" cy="52894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65" name="Group 64">
            <a:extLst>
              <a:ext uri="{FF2B5EF4-FFF2-40B4-BE49-F238E27FC236}">
                <a16:creationId xmlns:a16="http://schemas.microsoft.com/office/drawing/2014/main" id="{0F5DEF81-975D-972F-9634-3170F7C3337B}"/>
              </a:ext>
            </a:extLst>
          </p:cNvPr>
          <p:cNvGrpSpPr/>
          <p:nvPr/>
        </p:nvGrpSpPr>
        <p:grpSpPr>
          <a:xfrm>
            <a:off x="1058811" y="3494446"/>
            <a:ext cx="1771650" cy="581025"/>
            <a:chOff x="1009650" y="3838575"/>
            <a:chExt cx="1771650" cy="581025"/>
          </a:xfrm>
        </p:grpSpPr>
        <p:sp>
          <p:nvSpPr>
            <p:cNvPr id="23" name="Rectangle: Rounded Corners 22">
              <a:extLst>
                <a:ext uri="{FF2B5EF4-FFF2-40B4-BE49-F238E27FC236}">
                  <a16:creationId xmlns:a16="http://schemas.microsoft.com/office/drawing/2014/main" id="{5E48AE38-0469-C7AA-7536-B08A266AC7A4}"/>
                </a:ext>
              </a:extLst>
            </p:cNvPr>
            <p:cNvSpPr/>
            <p:nvPr/>
          </p:nvSpPr>
          <p:spPr>
            <a:xfrm>
              <a:off x="1009650" y="3838575"/>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1</a:t>
              </a:r>
            </a:p>
          </p:txBody>
        </p:sp>
        <p:sp>
          <p:nvSpPr>
            <p:cNvPr id="24" name="Oval 23">
              <a:extLst>
                <a:ext uri="{FF2B5EF4-FFF2-40B4-BE49-F238E27FC236}">
                  <a16:creationId xmlns:a16="http://schemas.microsoft.com/office/drawing/2014/main" id="{2DA65B35-8C7D-39C7-32D3-46DAF94019A5}"/>
                </a:ext>
              </a:extLst>
            </p:cNvPr>
            <p:cNvSpPr/>
            <p:nvPr/>
          </p:nvSpPr>
          <p:spPr>
            <a:xfrm>
              <a:off x="1133475" y="413385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25" name="Oval 24">
              <a:extLst>
                <a:ext uri="{FF2B5EF4-FFF2-40B4-BE49-F238E27FC236}">
                  <a16:creationId xmlns:a16="http://schemas.microsoft.com/office/drawing/2014/main" id="{5536B197-426D-1087-30B3-EDB7096BCE18}"/>
                </a:ext>
              </a:extLst>
            </p:cNvPr>
            <p:cNvSpPr/>
            <p:nvPr/>
          </p:nvSpPr>
          <p:spPr>
            <a:xfrm>
              <a:off x="2009775" y="412432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cxnSp>
        <p:nvCxnSpPr>
          <p:cNvPr id="17" name="Straight Arrow Connector 16">
            <a:extLst>
              <a:ext uri="{FF2B5EF4-FFF2-40B4-BE49-F238E27FC236}">
                <a16:creationId xmlns:a16="http://schemas.microsoft.com/office/drawing/2014/main" id="{9D4C9664-14B2-2515-8001-1236E7769706}"/>
              </a:ext>
            </a:extLst>
          </p:cNvPr>
          <p:cNvCxnSpPr>
            <a:cxnSpLocks/>
            <a:stCxn id="15" idx="5"/>
            <a:endCxn id="28" idx="0"/>
          </p:cNvCxnSpPr>
          <p:nvPr/>
        </p:nvCxnSpPr>
        <p:spPr>
          <a:xfrm>
            <a:off x="4319167" y="2955977"/>
            <a:ext cx="474980" cy="7139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64" name="Group 63">
            <a:extLst>
              <a:ext uri="{FF2B5EF4-FFF2-40B4-BE49-F238E27FC236}">
                <a16:creationId xmlns:a16="http://schemas.microsoft.com/office/drawing/2014/main" id="{25757B4F-A47C-3794-4CAE-16B3E3C4AD7B}"/>
              </a:ext>
            </a:extLst>
          </p:cNvPr>
          <p:cNvGrpSpPr/>
          <p:nvPr/>
        </p:nvGrpSpPr>
        <p:grpSpPr>
          <a:xfrm>
            <a:off x="3908322" y="3669890"/>
            <a:ext cx="1771650" cy="581025"/>
            <a:chOff x="4114800" y="4191000"/>
            <a:chExt cx="1771650" cy="581025"/>
          </a:xfrm>
        </p:grpSpPr>
        <p:sp>
          <p:nvSpPr>
            <p:cNvPr id="28" name="Rectangle: Rounded Corners 27">
              <a:extLst>
                <a:ext uri="{FF2B5EF4-FFF2-40B4-BE49-F238E27FC236}">
                  <a16:creationId xmlns:a16="http://schemas.microsoft.com/office/drawing/2014/main" id="{32799209-6815-5AEC-2D5E-A0F408C3EE48}"/>
                </a:ext>
              </a:extLst>
            </p:cNvPr>
            <p:cNvSpPr/>
            <p:nvPr/>
          </p:nvSpPr>
          <p:spPr>
            <a:xfrm>
              <a:off x="4114800" y="4191000"/>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6</a:t>
              </a:r>
            </a:p>
          </p:txBody>
        </p:sp>
        <p:sp>
          <p:nvSpPr>
            <p:cNvPr id="29" name="Oval 28">
              <a:extLst>
                <a:ext uri="{FF2B5EF4-FFF2-40B4-BE49-F238E27FC236}">
                  <a16:creationId xmlns:a16="http://schemas.microsoft.com/office/drawing/2014/main" id="{D43534BC-2739-5D10-1917-20090DB8E5AF}"/>
                </a:ext>
              </a:extLst>
            </p:cNvPr>
            <p:cNvSpPr/>
            <p:nvPr/>
          </p:nvSpPr>
          <p:spPr>
            <a:xfrm>
              <a:off x="4238625" y="448627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30" name="Oval 29">
              <a:extLst>
                <a:ext uri="{FF2B5EF4-FFF2-40B4-BE49-F238E27FC236}">
                  <a16:creationId xmlns:a16="http://schemas.microsoft.com/office/drawing/2014/main" id="{F44DCFB6-B15B-48A5-55E8-14D52F9DFD1A}"/>
                </a:ext>
              </a:extLst>
            </p:cNvPr>
            <p:cNvSpPr/>
            <p:nvPr/>
          </p:nvSpPr>
          <p:spPr>
            <a:xfrm>
              <a:off x="5114925" y="447675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cxnSp>
        <p:nvCxnSpPr>
          <p:cNvPr id="31" name="Straight Arrow Connector 30">
            <a:extLst>
              <a:ext uri="{FF2B5EF4-FFF2-40B4-BE49-F238E27FC236}">
                <a16:creationId xmlns:a16="http://schemas.microsoft.com/office/drawing/2014/main" id="{FD539272-FCB7-467F-58B5-C780111A668C}"/>
              </a:ext>
            </a:extLst>
          </p:cNvPr>
          <p:cNvCxnSpPr>
            <a:cxnSpLocks/>
            <a:stCxn id="29" idx="3"/>
            <a:endCxn id="43" idx="0"/>
          </p:cNvCxnSpPr>
          <p:nvPr/>
        </p:nvCxnSpPr>
        <p:spPr>
          <a:xfrm flipH="1">
            <a:off x="3835195" y="4168417"/>
            <a:ext cx="297385" cy="5200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290DACD-5D3C-0A53-E873-66C0336006A8}"/>
              </a:ext>
            </a:extLst>
          </p:cNvPr>
          <p:cNvCxnSpPr>
            <a:cxnSpLocks/>
            <a:stCxn id="20" idx="5"/>
            <a:endCxn id="33" idx="0"/>
          </p:cNvCxnSpPr>
          <p:nvPr/>
        </p:nvCxnSpPr>
        <p:spPr>
          <a:xfrm>
            <a:off x="8538742" y="3070277"/>
            <a:ext cx="1104860" cy="677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69" name="Group 68">
            <a:extLst>
              <a:ext uri="{FF2B5EF4-FFF2-40B4-BE49-F238E27FC236}">
                <a16:creationId xmlns:a16="http://schemas.microsoft.com/office/drawing/2014/main" id="{6BCDB0E7-E42B-EBC8-77AC-1A531DE9D9A9}"/>
              </a:ext>
            </a:extLst>
          </p:cNvPr>
          <p:cNvGrpSpPr/>
          <p:nvPr/>
        </p:nvGrpSpPr>
        <p:grpSpPr>
          <a:xfrm>
            <a:off x="8757777" y="3747319"/>
            <a:ext cx="1771650" cy="581025"/>
            <a:chOff x="9229725" y="4229100"/>
            <a:chExt cx="1771650" cy="581025"/>
          </a:xfrm>
        </p:grpSpPr>
        <p:sp>
          <p:nvSpPr>
            <p:cNvPr id="33" name="Rectangle: Rounded Corners 32">
              <a:extLst>
                <a:ext uri="{FF2B5EF4-FFF2-40B4-BE49-F238E27FC236}">
                  <a16:creationId xmlns:a16="http://schemas.microsoft.com/office/drawing/2014/main" id="{376BF9DB-DBB5-662F-4D5D-2F9C9A100CF7}"/>
                </a:ext>
              </a:extLst>
            </p:cNvPr>
            <p:cNvSpPr/>
            <p:nvPr/>
          </p:nvSpPr>
          <p:spPr>
            <a:xfrm>
              <a:off x="9229725" y="4229100"/>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9</a:t>
              </a:r>
            </a:p>
          </p:txBody>
        </p:sp>
        <p:sp>
          <p:nvSpPr>
            <p:cNvPr id="34" name="Oval 33">
              <a:extLst>
                <a:ext uri="{FF2B5EF4-FFF2-40B4-BE49-F238E27FC236}">
                  <a16:creationId xmlns:a16="http://schemas.microsoft.com/office/drawing/2014/main" id="{C0B79B07-A0D9-7170-F1ED-CDAD2C301972}"/>
                </a:ext>
              </a:extLst>
            </p:cNvPr>
            <p:cNvSpPr/>
            <p:nvPr/>
          </p:nvSpPr>
          <p:spPr>
            <a:xfrm>
              <a:off x="9353550" y="452437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35" name="Oval 34">
              <a:extLst>
                <a:ext uri="{FF2B5EF4-FFF2-40B4-BE49-F238E27FC236}">
                  <a16:creationId xmlns:a16="http://schemas.microsoft.com/office/drawing/2014/main" id="{38244965-C4AD-35BE-2810-E8B3123A968A}"/>
                </a:ext>
              </a:extLst>
            </p:cNvPr>
            <p:cNvSpPr/>
            <p:nvPr/>
          </p:nvSpPr>
          <p:spPr>
            <a:xfrm>
              <a:off x="10229850" y="451485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grpSp>
        <p:nvGrpSpPr>
          <p:cNvPr id="71" name="Group 70">
            <a:extLst>
              <a:ext uri="{FF2B5EF4-FFF2-40B4-BE49-F238E27FC236}">
                <a16:creationId xmlns:a16="http://schemas.microsoft.com/office/drawing/2014/main" id="{FB0A19B4-B52C-DDEA-A36A-CCA9F7B39EE0}"/>
              </a:ext>
            </a:extLst>
          </p:cNvPr>
          <p:cNvGrpSpPr/>
          <p:nvPr/>
        </p:nvGrpSpPr>
        <p:grpSpPr>
          <a:xfrm>
            <a:off x="2949370" y="4688450"/>
            <a:ext cx="1771650" cy="581025"/>
            <a:chOff x="3057525" y="5573354"/>
            <a:chExt cx="1771650" cy="581025"/>
          </a:xfrm>
        </p:grpSpPr>
        <p:sp>
          <p:nvSpPr>
            <p:cNvPr id="43" name="Rectangle: Rounded Corners 42">
              <a:extLst>
                <a:ext uri="{FF2B5EF4-FFF2-40B4-BE49-F238E27FC236}">
                  <a16:creationId xmlns:a16="http://schemas.microsoft.com/office/drawing/2014/main" id="{15FC0F4C-95EC-38EF-0D6D-71FDA8990483}"/>
                </a:ext>
              </a:extLst>
            </p:cNvPr>
            <p:cNvSpPr/>
            <p:nvPr/>
          </p:nvSpPr>
          <p:spPr>
            <a:xfrm>
              <a:off x="3057525" y="5573354"/>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4</a:t>
              </a:r>
            </a:p>
          </p:txBody>
        </p:sp>
        <p:sp>
          <p:nvSpPr>
            <p:cNvPr id="44" name="Oval 43">
              <a:extLst>
                <a:ext uri="{FF2B5EF4-FFF2-40B4-BE49-F238E27FC236}">
                  <a16:creationId xmlns:a16="http://schemas.microsoft.com/office/drawing/2014/main" id="{E5FF3F93-1B1E-D19A-A316-30B65FB21640}"/>
                </a:ext>
              </a:extLst>
            </p:cNvPr>
            <p:cNvSpPr/>
            <p:nvPr/>
          </p:nvSpPr>
          <p:spPr>
            <a:xfrm>
              <a:off x="3181350" y="582930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45" name="Oval 44">
              <a:extLst>
                <a:ext uri="{FF2B5EF4-FFF2-40B4-BE49-F238E27FC236}">
                  <a16:creationId xmlns:a16="http://schemas.microsoft.com/office/drawing/2014/main" id="{AB0BF80B-3C0E-6FEE-1B8B-1CB72EC5124B}"/>
                </a:ext>
              </a:extLst>
            </p:cNvPr>
            <p:cNvSpPr/>
            <p:nvPr/>
          </p:nvSpPr>
          <p:spPr>
            <a:xfrm>
              <a:off x="4057650" y="581977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grpSp>
        <p:nvGrpSpPr>
          <p:cNvPr id="81" name="Group 80">
            <a:extLst>
              <a:ext uri="{FF2B5EF4-FFF2-40B4-BE49-F238E27FC236}">
                <a16:creationId xmlns:a16="http://schemas.microsoft.com/office/drawing/2014/main" id="{64125EE8-83C3-7BED-92CC-D59D37B3C03A}"/>
              </a:ext>
            </a:extLst>
          </p:cNvPr>
          <p:cNvGrpSpPr/>
          <p:nvPr/>
        </p:nvGrpSpPr>
        <p:grpSpPr>
          <a:xfrm>
            <a:off x="1676400" y="1581151"/>
            <a:ext cx="3129383" cy="925153"/>
            <a:chOff x="1676400" y="1581151"/>
            <a:chExt cx="3129383" cy="925153"/>
          </a:xfrm>
        </p:grpSpPr>
        <p:cxnSp>
          <p:nvCxnSpPr>
            <p:cNvPr id="10" name="Straight Arrow Connector 9">
              <a:extLst>
                <a:ext uri="{FF2B5EF4-FFF2-40B4-BE49-F238E27FC236}">
                  <a16:creationId xmlns:a16="http://schemas.microsoft.com/office/drawing/2014/main" id="{79008F9D-3E1D-CE70-2ACC-A1BACAE9BC60}"/>
                </a:ext>
              </a:extLst>
            </p:cNvPr>
            <p:cNvCxnSpPr>
              <a:cxnSpLocks/>
              <a:stCxn id="6" idx="3"/>
              <a:endCxn id="13" idx="0"/>
            </p:cNvCxnSpPr>
            <p:nvPr/>
          </p:nvCxnSpPr>
          <p:spPr>
            <a:xfrm flipH="1">
              <a:off x="3619500" y="1993952"/>
              <a:ext cx="1186283" cy="51235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59148149-4B51-7801-36E4-B0849BB2A071}"/>
                </a:ext>
              </a:extLst>
            </p:cNvPr>
            <p:cNvSpPr txBox="1"/>
            <p:nvPr/>
          </p:nvSpPr>
          <p:spPr>
            <a:xfrm>
              <a:off x="1676400" y="1581151"/>
              <a:ext cx="2800350" cy="646331"/>
            </a:xfrm>
            <a:prstGeom prst="rect">
              <a:avLst/>
            </a:prstGeom>
            <a:noFill/>
          </p:spPr>
          <p:txBody>
            <a:bodyPr wrap="square" rtlCol="0">
              <a:spAutoFit/>
            </a:bodyPr>
            <a:lstStyle/>
            <a:p>
              <a:r>
                <a:rPr lang="en-GB" dirty="0"/>
                <a:t>This link will take you only to nodes which are ≤7</a:t>
              </a:r>
            </a:p>
          </p:txBody>
        </p:sp>
        <p:cxnSp>
          <p:nvCxnSpPr>
            <p:cNvPr id="9" name="Straight Arrow Connector 8">
              <a:extLst>
                <a:ext uri="{FF2B5EF4-FFF2-40B4-BE49-F238E27FC236}">
                  <a16:creationId xmlns:a16="http://schemas.microsoft.com/office/drawing/2014/main" id="{78E83159-DB85-E5C6-DCB4-8209197F0DB3}"/>
                </a:ext>
              </a:extLst>
            </p:cNvPr>
            <p:cNvCxnSpPr/>
            <p:nvPr/>
          </p:nvCxnSpPr>
          <p:spPr>
            <a:xfrm>
              <a:off x="3895725" y="2038350"/>
              <a:ext cx="30480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82" name="Group 81">
            <a:extLst>
              <a:ext uri="{FF2B5EF4-FFF2-40B4-BE49-F238E27FC236}">
                <a16:creationId xmlns:a16="http://schemas.microsoft.com/office/drawing/2014/main" id="{72B3007A-E53C-2738-4F62-5EA6EBE4FC7E}"/>
              </a:ext>
            </a:extLst>
          </p:cNvPr>
          <p:cNvGrpSpPr/>
          <p:nvPr/>
        </p:nvGrpSpPr>
        <p:grpSpPr>
          <a:xfrm>
            <a:off x="6167017" y="1504951"/>
            <a:ext cx="3196058" cy="1076324"/>
            <a:chOff x="6167017" y="1504951"/>
            <a:chExt cx="3196058" cy="1076324"/>
          </a:xfrm>
        </p:grpSpPr>
        <p:cxnSp>
          <p:nvCxnSpPr>
            <p:cNvPr id="12" name="Straight Arrow Connector 11">
              <a:extLst>
                <a:ext uri="{FF2B5EF4-FFF2-40B4-BE49-F238E27FC236}">
                  <a16:creationId xmlns:a16="http://schemas.microsoft.com/office/drawing/2014/main" id="{EFCE9F68-2D31-1C9F-E8D8-F2DD98B5B546}"/>
                </a:ext>
              </a:extLst>
            </p:cNvPr>
            <p:cNvCxnSpPr>
              <a:cxnSpLocks/>
              <a:stCxn id="8" idx="5"/>
              <a:endCxn id="18" idx="0"/>
            </p:cNvCxnSpPr>
            <p:nvPr/>
          </p:nvCxnSpPr>
          <p:spPr>
            <a:xfrm>
              <a:off x="6167017" y="1984427"/>
              <a:ext cx="1672058" cy="59684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E214DB0F-6536-E868-9EE1-F815FCEC6E5A}"/>
                </a:ext>
              </a:extLst>
            </p:cNvPr>
            <p:cNvSpPr txBox="1"/>
            <p:nvPr/>
          </p:nvSpPr>
          <p:spPr>
            <a:xfrm>
              <a:off x="6562725" y="1504951"/>
              <a:ext cx="2800350" cy="646331"/>
            </a:xfrm>
            <a:prstGeom prst="rect">
              <a:avLst/>
            </a:prstGeom>
            <a:noFill/>
          </p:spPr>
          <p:txBody>
            <a:bodyPr wrap="square" rtlCol="0">
              <a:spAutoFit/>
            </a:bodyPr>
            <a:lstStyle/>
            <a:p>
              <a:r>
                <a:rPr lang="en-GB" dirty="0"/>
                <a:t>This link will take you only to nodes which are &gt;7</a:t>
              </a:r>
            </a:p>
          </p:txBody>
        </p:sp>
        <p:cxnSp>
          <p:nvCxnSpPr>
            <p:cNvPr id="21" name="Straight Arrow Connector 20">
              <a:extLst>
                <a:ext uri="{FF2B5EF4-FFF2-40B4-BE49-F238E27FC236}">
                  <a16:creationId xmlns:a16="http://schemas.microsoft.com/office/drawing/2014/main" id="{D4464309-4C4E-7753-942A-9B717AE665CC}"/>
                </a:ext>
              </a:extLst>
            </p:cNvPr>
            <p:cNvCxnSpPr/>
            <p:nvPr/>
          </p:nvCxnSpPr>
          <p:spPr>
            <a:xfrm flipH="1">
              <a:off x="7067550" y="2076450"/>
              <a:ext cx="333375" cy="1714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8" name="TextBox 37">
            <a:extLst>
              <a:ext uri="{FF2B5EF4-FFF2-40B4-BE49-F238E27FC236}">
                <a16:creationId xmlns:a16="http://schemas.microsoft.com/office/drawing/2014/main" id="{C5A21990-1108-2E91-B321-2A91AA904C7A}"/>
              </a:ext>
            </a:extLst>
          </p:cNvPr>
          <p:cNvSpPr txBox="1"/>
          <p:nvPr/>
        </p:nvSpPr>
        <p:spPr>
          <a:xfrm>
            <a:off x="6459794" y="5024284"/>
            <a:ext cx="5289754" cy="1200329"/>
          </a:xfrm>
          <a:prstGeom prst="rect">
            <a:avLst/>
          </a:prstGeom>
          <a:noFill/>
        </p:spPr>
        <p:txBody>
          <a:bodyPr wrap="square" rtlCol="0">
            <a:spAutoFit/>
          </a:bodyPr>
          <a:lstStyle/>
          <a:p>
            <a:r>
              <a:rPr lang="en-GB" dirty="0"/>
              <a:t>This example is pretty unsophisticated. It doesn’t keep the tree balanced to avoid very deep chains of nodes. For any set of ordered values there is always a way to build a balanced tree.</a:t>
            </a:r>
          </a:p>
        </p:txBody>
      </p:sp>
      <p:sp>
        <p:nvSpPr>
          <p:cNvPr id="39" name="TextBox 38">
            <a:extLst>
              <a:ext uri="{FF2B5EF4-FFF2-40B4-BE49-F238E27FC236}">
                <a16:creationId xmlns:a16="http://schemas.microsoft.com/office/drawing/2014/main" id="{8C104A8F-56B4-86C6-19CF-0F11CD880FF7}"/>
              </a:ext>
            </a:extLst>
          </p:cNvPr>
          <p:cNvSpPr txBox="1"/>
          <p:nvPr/>
        </p:nvSpPr>
        <p:spPr>
          <a:xfrm>
            <a:off x="8141110" y="786581"/>
            <a:ext cx="2113935" cy="307777"/>
          </a:xfrm>
          <a:prstGeom prst="rect">
            <a:avLst/>
          </a:prstGeom>
          <a:noFill/>
        </p:spPr>
        <p:txBody>
          <a:bodyPr wrap="square" rtlCol="0">
            <a:spAutoFit/>
          </a:bodyPr>
          <a:lstStyle/>
          <a:p>
            <a:r>
              <a:rPr lang="en-GB" sz="1400" dirty="0"/>
              <a:t>root node</a:t>
            </a:r>
          </a:p>
        </p:txBody>
      </p:sp>
      <p:cxnSp>
        <p:nvCxnSpPr>
          <p:cNvPr id="42" name="Straight Arrow Connector 41">
            <a:extLst>
              <a:ext uri="{FF2B5EF4-FFF2-40B4-BE49-F238E27FC236}">
                <a16:creationId xmlns:a16="http://schemas.microsoft.com/office/drawing/2014/main" id="{C4F38F8E-554E-2EA4-8385-770D365A378F}"/>
              </a:ext>
            </a:extLst>
          </p:cNvPr>
          <p:cNvCxnSpPr>
            <a:cxnSpLocks/>
            <a:stCxn id="39" idx="1"/>
          </p:cNvCxnSpPr>
          <p:nvPr/>
        </p:nvCxnSpPr>
        <p:spPr>
          <a:xfrm flipH="1">
            <a:off x="6440129" y="940470"/>
            <a:ext cx="1700981" cy="6425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87" name="Group 86">
            <a:extLst>
              <a:ext uri="{FF2B5EF4-FFF2-40B4-BE49-F238E27FC236}">
                <a16:creationId xmlns:a16="http://schemas.microsoft.com/office/drawing/2014/main" id="{2A106FD8-C50C-79D9-F484-70740AAB925A}"/>
              </a:ext>
            </a:extLst>
          </p:cNvPr>
          <p:cNvGrpSpPr/>
          <p:nvPr/>
        </p:nvGrpSpPr>
        <p:grpSpPr>
          <a:xfrm>
            <a:off x="10481187" y="3274142"/>
            <a:ext cx="1229032" cy="393290"/>
            <a:chOff x="10481187" y="3274142"/>
            <a:chExt cx="1229032" cy="393290"/>
          </a:xfrm>
        </p:grpSpPr>
        <p:sp>
          <p:nvSpPr>
            <p:cNvPr id="40" name="TextBox 39">
              <a:extLst>
                <a:ext uri="{FF2B5EF4-FFF2-40B4-BE49-F238E27FC236}">
                  <a16:creationId xmlns:a16="http://schemas.microsoft.com/office/drawing/2014/main" id="{5B4FF339-7864-784D-B185-053FDA631386}"/>
                </a:ext>
              </a:extLst>
            </p:cNvPr>
            <p:cNvSpPr txBox="1"/>
            <p:nvPr/>
          </p:nvSpPr>
          <p:spPr>
            <a:xfrm>
              <a:off x="10481187" y="3274142"/>
              <a:ext cx="1229032" cy="307777"/>
            </a:xfrm>
            <a:prstGeom prst="rect">
              <a:avLst/>
            </a:prstGeom>
            <a:noFill/>
          </p:spPr>
          <p:txBody>
            <a:bodyPr wrap="square" rtlCol="0">
              <a:spAutoFit/>
            </a:bodyPr>
            <a:lstStyle/>
            <a:p>
              <a:r>
                <a:rPr lang="en-GB" sz="1400" dirty="0"/>
                <a:t>leaf node</a:t>
              </a:r>
            </a:p>
          </p:txBody>
        </p:sp>
        <p:cxnSp>
          <p:nvCxnSpPr>
            <p:cNvPr id="47" name="Straight Arrow Connector 46">
              <a:extLst>
                <a:ext uri="{FF2B5EF4-FFF2-40B4-BE49-F238E27FC236}">
                  <a16:creationId xmlns:a16="http://schemas.microsoft.com/office/drawing/2014/main" id="{31F8810E-FCDE-776B-7AAB-69319805C3FB}"/>
                </a:ext>
              </a:extLst>
            </p:cNvPr>
            <p:cNvCxnSpPr>
              <a:cxnSpLocks/>
            </p:cNvCxnSpPr>
            <p:nvPr/>
          </p:nvCxnSpPr>
          <p:spPr>
            <a:xfrm flipH="1">
              <a:off x="10510684" y="3598606"/>
              <a:ext cx="265471" cy="688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9" name="TextBox 48">
            <a:extLst>
              <a:ext uri="{FF2B5EF4-FFF2-40B4-BE49-F238E27FC236}">
                <a16:creationId xmlns:a16="http://schemas.microsoft.com/office/drawing/2014/main" id="{C08DE0EC-74AE-67C0-CFFC-95AC9D741C1E}"/>
              </a:ext>
            </a:extLst>
          </p:cNvPr>
          <p:cNvSpPr txBox="1"/>
          <p:nvPr/>
        </p:nvSpPr>
        <p:spPr>
          <a:xfrm>
            <a:off x="4758812" y="2831690"/>
            <a:ext cx="1386349" cy="523220"/>
          </a:xfrm>
          <a:prstGeom prst="rect">
            <a:avLst/>
          </a:prstGeom>
          <a:noFill/>
        </p:spPr>
        <p:txBody>
          <a:bodyPr wrap="square" rtlCol="0">
            <a:spAutoFit/>
          </a:bodyPr>
          <a:lstStyle/>
          <a:p>
            <a:r>
              <a:rPr lang="en-GB" sz="1400" dirty="0"/>
              <a:t>parent</a:t>
            </a:r>
          </a:p>
          <a:p>
            <a:r>
              <a:rPr lang="en-GB" sz="1400" dirty="0"/>
              <a:t>child</a:t>
            </a:r>
          </a:p>
        </p:txBody>
      </p:sp>
      <p:cxnSp>
        <p:nvCxnSpPr>
          <p:cNvPr id="51" name="Straight Arrow Connector 50">
            <a:extLst>
              <a:ext uri="{FF2B5EF4-FFF2-40B4-BE49-F238E27FC236}">
                <a16:creationId xmlns:a16="http://schemas.microsoft.com/office/drawing/2014/main" id="{94F5439E-F871-CB67-774C-CDE3A43F3F7C}"/>
              </a:ext>
            </a:extLst>
          </p:cNvPr>
          <p:cNvCxnSpPr>
            <a:cxnSpLocks/>
          </p:cNvCxnSpPr>
          <p:nvPr/>
        </p:nvCxnSpPr>
        <p:spPr>
          <a:xfrm flipH="1" flipV="1">
            <a:off x="4660491" y="2753033"/>
            <a:ext cx="314632" cy="127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3659932A-F85D-3AF5-4529-475FA97D0267}"/>
              </a:ext>
            </a:extLst>
          </p:cNvPr>
          <p:cNvCxnSpPr>
            <a:cxnSpLocks/>
          </p:cNvCxnSpPr>
          <p:nvPr/>
        </p:nvCxnSpPr>
        <p:spPr>
          <a:xfrm>
            <a:off x="5034116" y="3303639"/>
            <a:ext cx="78658" cy="2359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72" name="Group 71">
            <a:extLst>
              <a:ext uri="{FF2B5EF4-FFF2-40B4-BE49-F238E27FC236}">
                <a16:creationId xmlns:a16="http://schemas.microsoft.com/office/drawing/2014/main" id="{C806F18E-E709-BC49-B8FE-394F692437C5}"/>
              </a:ext>
            </a:extLst>
          </p:cNvPr>
          <p:cNvGrpSpPr/>
          <p:nvPr/>
        </p:nvGrpSpPr>
        <p:grpSpPr>
          <a:xfrm>
            <a:off x="3839189" y="5814244"/>
            <a:ext cx="1771650" cy="581025"/>
            <a:chOff x="3057525" y="5573354"/>
            <a:chExt cx="1771650" cy="581025"/>
          </a:xfrm>
        </p:grpSpPr>
        <p:sp>
          <p:nvSpPr>
            <p:cNvPr id="73" name="Rectangle: Rounded Corners 72">
              <a:extLst>
                <a:ext uri="{FF2B5EF4-FFF2-40B4-BE49-F238E27FC236}">
                  <a16:creationId xmlns:a16="http://schemas.microsoft.com/office/drawing/2014/main" id="{968484EE-68BE-08D7-95C9-AE43FC549ABE}"/>
                </a:ext>
              </a:extLst>
            </p:cNvPr>
            <p:cNvSpPr/>
            <p:nvPr/>
          </p:nvSpPr>
          <p:spPr>
            <a:xfrm>
              <a:off x="3057525" y="5573354"/>
              <a:ext cx="1771650" cy="581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1"/>
            <a:lstStyle/>
            <a:p>
              <a:pPr algn="ctr"/>
              <a:r>
                <a:rPr lang="en-GB" dirty="0"/>
                <a:t>5</a:t>
              </a:r>
            </a:p>
          </p:txBody>
        </p:sp>
        <p:sp>
          <p:nvSpPr>
            <p:cNvPr id="74" name="Oval 73">
              <a:extLst>
                <a:ext uri="{FF2B5EF4-FFF2-40B4-BE49-F238E27FC236}">
                  <a16:creationId xmlns:a16="http://schemas.microsoft.com/office/drawing/2014/main" id="{AD46690F-BCF9-0F60-E179-33D12C5D341F}"/>
                </a:ext>
              </a:extLst>
            </p:cNvPr>
            <p:cNvSpPr/>
            <p:nvPr/>
          </p:nvSpPr>
          <p:spPr>
            <a:xfrm>
              <a:off x="3181350" y="5829300"/>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left</a:t>
              </a:r>
            </a:p>
          </p:txBody>
        </p:sp>
        <p:sp>
          <p:nvSpPr>
            <p:cNvPr id="75" name="Oval 74">
              <a:extLst>
                <a:ext uri="{FF2B5EF4-FFF2-40B4-BE49-F238E27FC236}">
                  <a16:creationId xmlns:a16="http://schemas.microsoft.com/office/drawing/2014/main" id="{969E2BDB-819C-5283-88F7-C5DC59FB5616}"/>
                </a:ext>
              </a:extLst>
            </p:cNvPr>
            <p:cNvSpPr/>
            <p:nvPr/>
          </p:nvSpPr>
          <p:spPr>
            <a:xfrm>
              <a:off x="4057650" y="5819775"/>
              <a:ext cx="685800" cy="2381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right</a:t>
              </a:r>
            </a:p>
          </p:txBody>
        </p:sp>
      </p:grpSp>
      <p:cxnSp>
        <p:nvCxnSpPr>
          <p:cNvPr id="77" name="Straight Arrow Connector 76">
            <a:extLst>
              <a:ext uri="{FF2B5EF4-FFF2-40B4-BE49-F238E27FC236}">
                <a16:creationId xmlns:a16="http://schemas.microsoft.com/office/drawing/2014/main" id="{449FAB1A-58A4-D92A-DE6B-D605606F6DD5}"/>
              </a:ext>
            </a:extLst>
          </p:cNvPr>
          <p:cNvCxnSpPr>
            <a:cxnSpLocks/>
            <a:stCxn id="45" idx="4"/>
            <a:endCxn id="73" idx="0"/>
          </p:cNvCxnSpPr>
          <p:nvPr/>
        </p:nvCxnSpPr>
        <p:spPr>
          <a:xfrm>
            <a:off x="4292395" y="5172996"/>
            <a:ext cx="432619" cy="64124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391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additive="base">
                                        <p:cTn id="17" dur="500" fill="hold"/>
                                        <p:tgtEl>
                                          <p:spTgt spid="66"/>
                                        </p:tgtEl>
                                        <p:attrNameLst>
                                          <p:attrName>ppt_x</p:attrName>
                                        </p:attrNameLst>
                                      </p:cBhvr>
                                      <p:tavLst>
                                        <p:tav tm="0">
                                          <p:val>
                                            <p:strVal val="#ppt_x"/>
                                          </p:val>
                                        </p:tav>
                                        <p:tav tm="100000">
                                          <p:val>
                                            <p:strVal val="#ppt_x"/>
                                          </p:val>
                                        </p:tav>
                                      </p:tavLst>
                                    </p:anim>
                                    <p:anim calcmode="lin" valueType="num">
                                      <p:cBhvr additive="base">
                                        <p:cTn id="1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ppt_x"/>
                                          </p:val>
                                        </p:tav>
                                        <p:tav tm="100000">
                                          <p:val>
                                            <p:strVal val="#ppt_x"/>
                                          </p:val>
                                        </p:tav>
                                      </p:tavLst>
                                    </p:anim>
                                    <p:anim calcmode="lin" valueType="num">
                                      <p:cBhvr additive="base">
                                        <p:cTn id="2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additive="base">
                                        <p:cTn id="39" dur="500" fill="hold"/>
                                        <p:tgtEl>
                                          <p:spTgt spid="64"/>
                                        </p:tgtEl>
                                        <p:attrNameLst>
                                          <p:attrName>ppt_x</p:attrName>
                                        </p:attrNameLst>
                                      </p:cBhvr>
                                      <p:tavLst>
                                        <p:tav tm="0">
                                          <p:val>
                                            <p:strVal val="#ppt_x"/>
                                          </p:val>
                                        </p:tav>
                                        <p:tav tm="100000">
                                          <p:val>
                                            <p:strVal val="#ppt_x"/>
                                          </p:val>
                                        </p:tav>
                                      </p:tavLst>
                                    </p:anim>
                                    <p:anim calcmode="lin" valueType="num">
                                      <p:cBhvr additive="base">
                                        <p:cTn id="40" dur="500" fill="hold"/>
                                        <p:tgtEl>
                                          <p:spTgt spid="6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anim calcmode="lin" valueType="num">
                                      <p:cBhvr additive="base">
                                        <p:cTn id="49" dur="500" fill="hold"/>
                                        <p:tgtEl>
                                          <p:spTgt spid="69"/>
                                        </p:tgtEl>
                                        <p:attrNameLst>
                                          <p:attrName>ppt_x</p:attrName>
                                        </p:attrNameLst>
                                      </p:cBhvr>
                                      <p:tavLst>
                                        <p:tav tm="0">
                                          <p:val>
                                            <p:strVal val="#ppt_x"/>
                                          </p:val>
                                        </p:tav>
                                        <p:tav tm="100000">
                                          <p:val>
                                            <p:strVal val="#ppt_x"/>
                                          </p:val>
                                        </p:tav>
                                      </p:tavLst>
                                    </p:anim>
                                    <p:anim calcmode="lin" valueType="num">
                                      <p:cBhvr additive="base">
                                        <p:cTn id="50" dur="500" fill="hold"/>
                                        <p:tgtEl>
                                          <p:spTgt spid="6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2"/>
                                        </p:tgtEl>
                                        <p:attrNameLst>
                                          <p:attrName>style.visibility</p:attrName>
                                        </p:attrNameLst>
                                      </p:cBhvr>
                                      <p:to>
                                        <p:strVal val="visible"/>
                                      </p:to>
                                    </p:set>
                                    <p:anim calcmode="lin" valueType="num">
                                      <p:cBhvr additive="base">
                                        <p:cTn id="69" dur="500" fill="hold"/>
                                        <p:tgtEl>
                                          <p:spTgt spid="72"/>
                                        </p:tgtEl>
                                        <p:attrNameLst>
                                          <p:attrName>ppt_x</p:attrName>
                                        </p:attrNameLst>
                                      </p:cBhvr>
                                      <p:tavLst>
                                        <p:tav tm="0">
                                          <p:val>
                                            <p:strVal val="#ppt_x"/>
                                          </p:val>
                                        </p:tav>
                                        <p:tav tm="100000">
                                          <p:val>
                                            <p:strVal val="#ppt_x"/>
                                          </p:val>
                                        </p:tav>
                                      </p:tavLst>
                                    </p:anim>
                                    <p:anim calcmode="lin" valueType="num">
                                      <p:cBhvr additive="base">
                                        <p:cTn id="70" dur="500" fill="hold"/>
                                        <p:tgtEl>
                                          <p:spTgt spid="72"/>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77"/>
                                        </p:tgtEl>
                                        <p:attrNameLst>
                                          <p:attrName>style.visibility</p:attrName>
                                        </p:attrNameLst>
                                      </p:cBhvr>
                                      <p:to>
                                        <p:strVal val="visible"/>
                                      </p:to>
                                    </p:set>
                                    <p:anim calcmode="lin" valueType="num">
                                      <p:cBhvr additive="base">
                                        <p:cTn id="73" dur="500" fill="hold"/>
                                        <p:tgtEl>
                                          <p:spTgt spid="77"/>
                                        </p:tgtEl>
                                        <p:attrNameLst>
                                          <p:attrName>ppt_x</p:attrName>
                                        </p:attrNameLst>
                                      </p:cBhvr>
                                      <p:tavLst>
                                        <p:tav tm="0">
                                          <p:val>
                                            <p:strVal val="#ppt_x"/>
                                          </p:val>
                                        </p:tav>
                                        <p:tav tm="100000">
                                          <p:val>
                                            <p:strVal val="#ppt_x"/>
                                          </p:val>
                                        </p:tav>
                                      </p:tavLst>
                                    </p:anim>
                                    <p:anim calcmode="lin" valueType="num">
                                      <p:cBhvr additive="base">
                                        <p:cTn id="7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500"/>
                                        <p:tgtEl>
                                          <p:spTgt spid="49"/>
                                        </p:tgtEl>
                                      </p:cBhvr>
                                    </p:animEffect>
                                  </p:childTnLst>
                                </p:cTn>
                              </p:par>
                              <p:par>
                                <p:cTn id="80" presetID="10" presetClass="entr" presetSubtype="0" fill="hold"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500"/>
                                        <p:tgtEl>
                                          <p:spTgt spid="53"/>
                                        </p:tgtEl>
                                      </p:cBhvr>
                                    </p:animEffect>
                                  </p:childTnLst>
                                </p:cTn>
                              </p:par>
                              <p:par>
                                <p:cTn id="83" presetID="10" presetClass="entr" presetSubtype="0" fill="hold" nodeType="with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fade">
                                      <p:cBhvr>
                                        <p:cTn id="85" dur="500"/>
                                        <p:tgtEl>
                                          <p:spTgt spid="5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fade">
                                      <p:cBhvr>
                                        <p:cTn id="90" dur="500"/>
                                        <p:tgtEl>
                                          <p:spTgt spid="39"/>
                                        </p:tgtEl>
                                      </p:cBhvr>
                                    </p:animEffect>
                                  </p:childTnLst>
                                </p:cTn>
                              </p:par>
                              <p:par>
                                <p:cTn id="91" presetID="10"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87"/>
                                        </p:tgtEl>
                                        <p:attrNameLst>
                                          <p:attrName>style.visibility</p:attrName>
                                        </p:attrNameLst>
                                      </p:cBhvr>
                                      <p:to>
                                        <p:strVal val="visible"/>
                                      </p:to>
                                    </p:set>
                                    <p:animEffect transition="in" filter="fade">
                                      <p:cBhvr>
                                        <p:cTn id="98" dur="500"/>
                                        <p:tgtEl>
                                          <p:spTgt spid="87"/>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8"/>
                                        </p:tgtEl>
                                        <p:attrNameLst>
                                          <p:attrName>style.visibility</p:attrName>
                                        </p:attrNameLst>
                                      </p:cBhvr>
                                      <p:to>
                                        <p:strVal val="visible"/>
                                      </p:to>
                                    </p:set>
                                    <p:anim calcmode="lin" valueType="num">
                                      <p:cBhvr additive="base">
                                        <p:cTn id="103" dur="500" fill="hold"/>
                                        <p:tgtEl>
                                          <p:spTgt spid="38"/>
                                        </p:tgtEl>
                                        <p:attrNameLst>
                                          <p:attrName>ppt_x</p:attrName>
                                        </p:attrNameLst>
                                      </p:cBhvr>
                                      <p:tavLst>
                                        <p:tav tm="0">
                                          <p:val>
                                            <p:strVal val="#ppt_x"/>
                                          </p:val>
                                        </p:tav>
                                        <p:tav tm="100000">
                                          <p:val>
                                            <p:strVal val="#ppt_x"/>
                                          </p:val>
                                        </p:tav>
                                      </p:tavLst>
                                    </p:anim>
                                    <p:anim calcmode="lin" valueType="num">
                                      <p:cBhvr additive="base">
                                        <p:cTn id="10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4906-717E-0C3B-D80C-070A63BE6A95}"/>
              </a:ext>
            </a:extLst>
          </p:cNvPr>
          <p:cNvSpPr>
            <a:spLocks noGrp="1"/>
          </p:cNvSpPr>
          <p:nvPr>
            <p:ph type="title"/>
          </p:nvPr>
        </p:nvSpPr>
        <p:spPr/>
        <p:txBody>
          <a:bodyPr/>
          <a:lstStyle/>
          <a:p>
            <a:r>
              <a:rPr lang="en-GB" dirty="0"/>
              <a:t>Binary Search Tree: Insert</a:t>
            </a:r>
          </a:p>
        </p:txBody>
      </p:sp>
      <p:sp>
        <p:nvSpPr>
          <p:cNvPr id="3" name="TextBox 2">
            <a:extLst>
              <a:ext uri="{FF2B5EF4-FFF2-40B4-BE49-F238E27FC236}">
                <a16:creationId xmlns:a16="http://schemas.microsoft.com/office/drawing/2014/main" id="{B096802C-FBCD-427C-9668-5E2B4C4899AC}"/>
              </a:ext>
            </a:extLst>
          </p:cNvPr>
          <p:cNvSpPr txBox="1"/>
          <p:nvPr/>
        </p:nvSpPr>
        <p:spPr>
          <a:xfrm>
            <a:off x="1371599" y="1466850"/>
            <a:ext cx="5029201" cy="5078313"/>
          </a:xfrm>
          <a:prstGeom prst="rect">
            <a:avLst/>
          </a:prstGeom>
          <a:noFill/>
        </p:spPr>
        <p:txBody>
          <a:bodyPr wrap="square" rtlCol="0">
            <a:spAutoFit/>
          </a:bodyPr>
          <a:lstStyle/>
          <a:p>
            <a:r>
              <a:rPr lang="en-GB" b="1" dirty="0">
                <a:latin typeface="Cascadia Code" panose="020B0609020000020004" pitchFamily="49" charset="0"/>
                <a:cs typeface="Cascadia Code" panose="020B0609020000020004" pitchFamily="49" charset="0"/>
              </a:rPr>
              <a:t>insert</a:t>
            </a:r>
            <a:r>
              <a:rPr lang="en-GB" dirty="0">
                <a:latin typeface="Cascadia Code" panose="020B0609020000020004" pitchFamily="49" charset="0"/>
                <a:cs typeface="Cascadia Code" panose="020B0609020000020004" pitchFamily="49" charset="0"/>
              </a:rPr>
              <a:t>(node, </a:t>
            </a:r>
            <a:r>
              <a:rPr lang="en-GB" dirty="0" err="1">
                <a:latin typeface="Cascadia Code" panose="020B0609020000020004" pitchFamily="49" charset="0"/>
                <a:cs typeface="Cascadia Code" panose="020B0609020000020004" pitchFamily="49" charset="0"/>
              </a:rPr>
              <a:t>new_node</a:t>
            </a:r>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new_node</a:t>
            </a:r>
            <a:r>
              <a:rPr lang="en-GB" dirty="0">
                <a:latin typeface="Cascadia Code" panose="020B0609020000020004" pitchFamily="49" charset="0"/>
                <a:cs typeface="Cascadia Code" panose="020B0609020000020004" pitchFamily="49" charset="0"/>
              </a:rPr>
              <a:t> &lt;= node {</a:t>
            </a: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node.left</a:t>
            </a:r>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a:t>
            </a:r>
            <a:r>
              <a:rPr lang="en-GB" b="1" dirty="0" err="1">
                <a:latin typeface="Cascadia Code" panose="020B0609020000020004" pitchFamily="49" charset="0"/>
                <a:cs typeface="Cascadia Code" panose="020B0609020000020004" pitchFamily="49" charset="0"/>
              </a:rPr>
              <a:t>node.left</a:t>
            </a:r>
            <a:r>
              <a:rPr lang="en-GB" b="1" dirty="0">
                <a:latin typeface="Cascadia Code" panose="020B0609020000020004" pitchFamily="49" charset="0"/>
                <a:cs typeface="Cascadia Code" panose="020B0609020000020004" pitchFamily="49" charset="0"/>
              </a:rPr>
              <a:t> = </a:t>
            </a:r>
            <a:r>
              <a:rPr lang="en-GB" dirty="0" err="1">
                <a:latin typeface="Cascadia Code" panose="020B0609020000020004" pitchFamily="49" charset="0"/>
                <a:cs typeface="Cascadia Code" panose="020B0609020000020004" pitchFamily="49" charset="0"/>
              </a:rPr>
              <a:t>new_node</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else {</a:t>
            </a:r>
          </a:p>
          <a:p>
            <a:r>
              <a:rPr lang="en-GB" dirty="0">
                <a:latin typeface="Cascadia Code" panose="020B0609020000020004" pitchFamily="49" charset="0"/>
                <a:cs typeface="Cascadia Code" panose="020B0609020000020004" pitchFamily="49" charset="0"/>
              </a:rPr>
              <a:t>	</a:t>
            </a:r>
            <a:r>
              <a:rPr lang="en-GB" b="1" dirty="0">
                <a:latin typeface="Cascadia Code" panose="020B0609020000020004" pitchFamily="49" charset="0"/>
                <a:cs typeface="Cascadia Code" panose="020B0609020000020004" pitchFamily="49" charset="0"/>
              </a:rPr>
              <a:t>insert</a:t>
            </a:r>
            <a:r>
              <a:rPr lang="en-GB" dirty="0">
                <a:latin typeface="Cascadia Code" panose="020B0609020000020004" pitchFamily="49" charset="0"/>
                <a:cs typeface="Cascadia Code" panose="020B0609020000020004" pitchFamily="49" charset="0"/>
              </a:rPr>
              <a:t>(</a:t>
            </a:r>
            <a:r>
              <a:rPr lang="en-GB" dirty="0" err="1">
                <a:latin typeface="Cascadia Code" panose="020B0609020000020004" pitchFamily="49" charset="0"/>
                <a:cs typeface="Cascadia Code" panose="020B0609020000020004" pitchFamily="49" charset="0"/>
              </a:rPr>
              <a:t>node.left</a:t>
            </a:r>
            <a:r>
              <a:rPr lang="en-GB" dirty="0">
                <a:latin typeface="Cascadia Code" panose="020B0609020000020004" pitchFamily="49" charset="0"/>
                <a:cs typeface="Cascadia Code" panose="020B0609020000020004" pitchFamily="49" charset="0"/>
              </a:rPr>
              <a:t>, </a:t>
            </a:r>
            <a:r>
              <a:rPr lang="en-GB" dirty="0" err="1">
                <a:latin typeface="Cascadia Code" panose="020B0609020000020004" pitchFamily="49" charset="0"/>
                <a:cs typeface="Cascadia Code" panose="020B0609020000020004" pitchFamily="49" charset="0"/>
              </a:rPr>
              <a:t>new_node</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else {</a:t>
            </a: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node.right</a:t>
            </a:r>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a:t>
            </a:r>
            <a:r>
              <a:rPr lang="en-GB" b="1" dirty="0" err="1">
                <a:latin typeface="Cascadia Code" panose="020B0609020000020004" pitchFamily="49" charset="0"/>
                <a:cs typeface="Cascadia Code" panose="020B0609020000020004" pitchFamily="49" charset="0"/>
              </a:rPr>
              <a:t>node.right</a:t>
            </a:r>
            <a:r>
              <a:rPr lang="en-GB" b="1" dirty="0">
                <a:latin typeface="Cascadia Code" panose="020B0609020000020004" pitchFamily="49" charset="0"/>
                <a:cs typeface="Cascadia Code" panose="020B0609020000020004" pitchFamily="49" charset="0"/>
              </a:rPr>
              <a:t> = </a:t>
            </a:r>
            <a:r>
              <a:rPr lang="en-GB" dirty="0" err="1">
                <a:latin typeface="Cascadia Code" panose="020B0609020000020004" pitchFamily="49" charset="0"/>
                <a:cs typeface="Cascadia Code" panose="020B0609020000020004" pitchFamily="49" charset="0"/>
              </a:rPr>
              <a:t>new_node</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else {</a:t>
            </a:r>
          </a:p>
          <a:p>
            <a:r>
              <a:rPr lang="en-GB" dirty="0">
                <a:latin typeface="Cascadia Code" panose="020B0609020000020004" pitchFamily="49" charset="0"/>
                <a:cs typeface="Cascadia Code" panose="020B0609020000020004" pitchFamily="49" charset="0"/>
              </a:rPr>
              <a:t>	</a:t>
            </a:r>
            <a:r>
              <a:rPr lang="en-GB" b="1" dirty="0">
                <a:latin typeface="Cascadia Code" panose="020B0609020000020004" pitchFamily="49" charset="0"/>
                <a:cs typeface="Cascadia Code" panose="020B0609020000020004" pitchFamily="49" charset="0"/>
              </a:rPr>
              <a:t>insert</a:t>
            </a:r>
            <a:r>
              <a:rPr lang="en-GB" dirty="0">
                <a:latin typeface="Cascadia Code" panose="020B0609020000020004" pitchFamily="49" charset="0"/>
                <a:cs typeface="Cascadia Code" panose="020B0609020000020004" pitchFamily="49" charset="0"/>
              </a:rPr>
              <a:t>(</a:t>
            </a:r>
            <a:r>
              <a:rPr lang="en-GB" dirty="0" err="1">
                <a:latin typeface="Cascadia Code" panose="020B0609020000020004" pitchFamily="49" charset="0"/>
                <a:cs typeface="Cascadia Code" panose="020B0609020000020004" pitchFamily="49" charset="0"/>
              </a:rPr>
              <a:t>node.right</a:t>
            </a:r>
            <a:r>
              <a:rPr lang="en-GB" dirty="0">
                <a:latin typeface="Cascadia Code" panose="020B0609020000020004" pitchFamily="49" charset="0"/>
                <a:cs typeface="Cascadia Code" panose="020B0609020000020004" pitchFamily="49" charset="0"/>
              </a:rPr>
              <a:t>, </a:t>
            </a:r>
            <a:r>
              <a:rPr lang="en-GB" dirty="0" err="1">
                <a:latin typeface="Cascadia Code" panose="020B0609020000020004" pitchFamily="49" charset="0"/>
                <a:cs typeface="Cascadia Code" panose="020B0609020000020004" pitchFamily="49" charset="0"/>
              </a:rPr>
              <a:t>new_node</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  }</a:t>
            </a:r>
          </a:p>
          <a:p>
            <a:r>
              <a:rPr lang="en-GB" dirty="0">
                <a:latin typeface="Cascadia Code" panose="020B0609020000020004" pitchFamily="49" charset="0"/>
                <a:cs typeface="Cascadia Code" panose="020B0609020000020004" pitchFamily="49" charset="0"/>
              </a:rPr>
              <a:t>}</a:t>
            </a:r>
          </a:p>
        </p:txBody>
      </p:sp>
      <p:sp>
        <p:nvSpPr>
          <p:cNvPr id="4" name="TextBox 3">
            <a:extLst>
              <a:ext uri="{FF2B5EF4-FFF2-40B4-BE49-F238E27FC236}">
                <a16:creationId xmlns:a16="http://schemas.microsoft.com/office/drawing/2014/main" id="{B66E2B9B-F170-7C00-0553-EA5CA7F26808}"/>
              </a:ext>
            </a:extLst>
          </p:cNvPr>
          <p:cNvSpPr txBox="1"/>
          <p:nvPr/>
        </p:nvSpPr>
        <p:spPr>
          <a:xfrm>
            <a:off x="7505700" y="2066925"/>
            <a:ext cx="3381375" cy="1754326"/>
          </a:xfrm>
          <a:prstGeom prst="rect">
            <a:avLst/>
          </a:prstGeom>
          <a:noFill/>
        </p:spPr>
        <p:txBody>
          <a:bodyPr wrap="square" rtlCol="0">
            <a:spAutoFit/>
          </a:bodyPr>
          <a:lstStyle/>
          <a:p>
            <a:r>
              <a:rPr lang="en-GB" dirty="0"/>
              <a:t>O(log N) because it’s proportional to the number of levels in the tree, which is O(log N), i.e. how many times can you divide N by 2 – remember the trick of counting the digits in N.</a:t>
            </a:r>
          </a:p>
        </p:txBody>
      </p:sp>
    </p:spTree>
    <p:extLst>
      <p:ext uri="{BB962C8B-B14F-4D97-AF65-F5344CB8AC3E}">
        <p14:creationId xmlns:p14="http://schemas.microsoft.com/office/powerpoint/2010/main" val="46479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4906-717E-0C3B-D80C-070A63BE6A95}"/>
              </a:ext>
            </a:extLst>
          </p:cNvPr>
          <p:cNvSpPr>
            <a:spLocks noGrp="1"/>
          </p:cNvSpPr>
          <p:nvPr>
            <p:ph type="title"/>
          </p:nvPr>
        </p:nvSpPr>
        <p:spPr/>
        <p:txBody>
          <a:bodyPr/>
          <a:lstStyle/>
          <a:p>
            <a:r>
              <a:rPr lang="en-GB" dirty="0"/>
              <a:t>Binary Search Tree: Traversal</a:t>
            </a:r>
          </a:p>
        </p:txBody>
      </p:sp>
      <p:sp>
        <p:nvSpPr>
          <p:cNvPr id="3" name="TextBox 2">
            <a:extLst>
              <a:ext uri="{FF2B5EF4-FFF2-40B4-BE49-F238E27FC236}">
                <a16:creationId xmlns:a16="http://schemas.microsoft.com/office/drawing/2014/main" id="{B096802C-FBCD-427C-9668-5E2B4C4899AC}"/>
              </a:ext>
            </a:extLst>
          </p:cNvPr>
          <p:cNvSpPr txBox="1"/>
          <p:nvPr/>
        </p:nvSpPr>
        <p:spPr>
          <a:xfrm>
            <a:off x="1371599" y="1466850"/>
            <a:ext cx="5762626" cy="2862322"/>
          </a:xfrm>
          <a:prstGeom prst="rect">
            <a:avLst/>
          </a:prstGeom>
          <a:noFill/>
        </p:spPr>
        <p:txBody>
          <a:bodyPr wrap="square" rtlCol="0">
            <a:spAutoFit/>
          </a:bodyPr>
          <a:lstStyle/>
          <a:p>
            <a:r>
              <a:rPr lang="en-GB" b="1" dirty="0" err="1">
                <a:latin typeface="Cascadia Code" panose="020B0609020000020004" pitchFamily="49" charset="0"/>
                <a:cs typeface="Cascadia Code" panose="020B0609020000020004" pitchFamily="49" charset="0"/>
              </a:rPr>
              <a:t>traverse_and_print</a:t>
            </a:r>
            <a:r>
              <a:rPr lang="en-GB" dirty="0">
                <a:latin typeface="Cascadia Code" panose="020B0609020000020004" pitchFamily="49" charset="0"/>
                <a:cs typeface="Cascadia Code" panose="020B0609020000020004" pitchFamily="49" charset="0"/>
              </a:rPr>
              <a:t>(node) {</a:t>
            </a: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node.left</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a:t>
            </a:r>
            <a:r>
              <a:rPr lang="en-GB" b="1" dirty="0" err="1">
                <a:latin typeface="Cascadia Code" panose="020B0609020000020004" pitchFamily="49" charset="0"/>
                <a:cs typeface="Cascadia Code" panose="020B0609020000020004" pitchFamily="49" charset="0"/>
              </a:rPr>
              <a:t>traverse_and_print</a:t>
            </a:r>
            <a:r>
              <a:rPr lang="en-GB" dirty="0">
                <a:latin typeface="Cascadia Code" panose="020B0609020000020004" pitchFamily="49" charset="0"/>
                <a:cs typeface="Cascadia Code" panose="020B0609020000020004" pitchFamily="49" charset="0"/>
              </a:rPr>
              <a:t>(</a:t>
            </a:r>
            <a:r>
              <a:rPr lang="en-GB" dirty="0" err="1">
                <a:latin typeface="Cascadia Code" panose="020B0609020000020004" pitchFamily="49" charset="0"/>
                <a:cs typeface="Cascadia Code" panose="020B0609020000020004" pitchFamily="49" charset="0"/>
              </a:rPr>
              <a:t>node.left</a:t>
            </a:r>
            <a:r>
              <a:rPr lang="en-GB" dirty="0">
                <a:latin typeface="Cascadia Code" panose="020B0609020000020004" pitchFamily="49" charset="0"/>
                <a:cs typeface="Cascadia Code" panose="020B0609020000020004" pitchFamily="49" charset="0"/>
              </a:rPr>
              <a:t>);</a:t>
            </a:r>
          </a:p>
          <a:p>
            <a:endParaRPr lang="en-GB" dirty="0">
              <a:latin typeface="Cascadia Code" panose="020B0609020000020004" pitchFamily="49" charset="0"/>
              <a:cs typeface="Cascadia Code" panose="020B0609020000020004" pitchFamily="49" charset="0"/>
            </a:endParaRPr>
          </a:p>
          <a:p>
            <a:r>
              <a:rPr lang="en-GB" dirty="0">
                <a:latin typeface="Cascadia Code" panose="020B0609020000020004" pitchFamily="49" charset="0"/>
                <a:cs typeface="Cascadia Code" panose="020B0609020000020004" pitchFamily="49" charset="0"/>
              </a:rPr>
              <a:t>  // print every node we see</a:t>
            </a:r>
          </a:p>
          <a:p>
            <a:r>
              <a:rPr lang="en-GB" dirty="0">
                <a:latin typeface="Cascadia Code" panose="020B0609020000020004" pitchFamily="49" charset="0"/>
                <a:cs typeface="Cascadia Code" panose="020B0609020000020004" pitchFamily="49" charset="0"/>
              </a:rPr>
              <a:t>  console.log(“Node = “ + </a:t>
            </a:r>
            <a:r>
              <a:rPr lang="en-GB" dirty="0" err="1">
                <a:latin typeface="Cascadia Code" panose="020B0609020000020004" pitchFamily="49" charset="0"/>
                <a:cs typeface="Cascadia Code" panose="020B0609020000020004" pitchFamily="49" charset="0"/>
              </a:rPr>
              <a:t>node.value</a:t>
            </a:r>
            <a:r>
              <a:rPr lang="en-GB" dirty="0">
                <a:latin typeface="Cascadia Code" panose="020B0609020000020004" pitchFamily="49" charset="0"/>
                <a:cs typeface="Cascadia Code" panose="020B0609020000020004" pitchFamily="49" charset="0"/>
              </a:rPr>
              <a:t>);</a:t>
            </a:r>
          </a:p>
          <a:p>
            <a:endParaRPr lang="en-GB" dirty="0">
              <a:latin typeface="Cascadia Code" panose="020B0609020000020004" pitchFamily="49" charset="0"/>
              <a:cs typeface="Cascadia Code" panose="020B0609020000020004" pitchFamily="49" charset="0"/>
            </a:endParaRP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node.right</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    </a:t>
            </a:r>
            <a:r>
              <a:rPr lang="en-GB" b="1" dirty="0" err="1">
                <a:latin typeface="Cascadia Code" panose="020B0609020000020004" pitchFamily="49" charset="0"/>
                <a:cs typeface="Cascadia Code" panose="020B0609020000020004" pitchFamily="49" charset="0"/>
              </a:rPr>
              <a:t>traverse_and_print</a:t>
            </a:r>
            <a:r>
              <a:rPr lang="en-GB" dirty="0">
                <a:latin typeface="Cascadia Code" panose="020B0609020000020004" pitchFamily="49" charset="0"/>
                <a:cs typeface="Cascadia Code" panose="020B0609020000020004" pitchFamily="49" charset="0"/>
              </a:rPr>
              <a:t>(</a:t>
            </a:r>
            <a:r>
              <a:rPr lang="en-GB" dirty="0" err="1">
                <a:latin typeface="Cascadia Code" panose="020B0609020000020004" pitchFamily="49" charset="0"/>
                <a:cs typeface="Cascadia Code" panose="020B0609020000020004" pitchFamily="49" charset="0"/>
              </a:rPr>
              <a:t>node.right</a:t>
            </a:r>
            <a:r>
              <a:rPr lang="en-GB" dirty="0">
                <a:latin typeface="Cascadia Code" panose="020B0609020000020004" pitchFamily="49" charset="0"/>
                <a:cs typeface="Cascadia Code" panose="020B0609020000020004" pitchFamily="49" charset="0"/>
              </a:rPr>
              <a:t>);</a:t>
            </a:r>
          </a:p>
          <a:p>
            <a:r>
              <a:rPr lang="en-GB" dirty="0">
                <a:latin typeface="Cascadia Code" panose="020B0609020000020004" pitchFamily="49" charset="0"/>
                <a:cs typeface="Cascadia Code" panose="020B0609020000020004" pitchFamily="49" charset="0"/>
              </a:rPr>
              <a:t>}</a:t>
            </a:r>
          </a:p>
        </p:txBody>
      </p:sp>
      <p:sp>
        <p:nvSpPr>
          <p:cNvPr id="4" name="TextBox 3">
            <a:extLst>
              <a:ext uri="{FF2B5EF4-FFF2-40B4-BE49-F238E27FC236}">
                <a16:creationId xmlns:a16="http://schemas.microsoft.com/office/drawing/2014/main" id="{B66E2B9B-F170-7C00-0553-EA5CA7F26808}"/>
              </a:ext>
            </a:extLst>
          </p:cNvPr>
          <p:cNvSpPr txBox="1"/>
          <p:nvPr/>
        </p:nvSpPr>
        <p:spPr>
          <a:xfrm>
            <a:off x="7505700" y="2066925"/>
            <a:ext cx="3381375" cy="646331"/>
          </a:xfrm>
          <a:prstGeom prst="rect">
            <a:avLst/>
          </a:prstGeom>
          <a:noFill/>
        </p:spPr>
        <p:txBody>
          <a:bodyPr wrap="square" rtlCol="0">
            <a:spAutoFit/>
          </a:bodyPr>
          <a:lstStyle/>
          <a:p>
            <a:r>
              <a:rPr lang="en-GB" dirty="0"/>
              <a:t>Traversal means scanning or visiting every element in the tree</a:t>
            </a:r>
          </a:p>
        </p:txBody>
      </p:sp>
    </p:spTree>
    <p:extLst>
      <p:ext uri="{BB962C8B-B14F-4D97-AF65-F5344CB8AC3E}">
        <p14:creationId xmlns:p14="http://schemas.microsoft.com/office/powerpoint/2010/main" val="105021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8EA9-B432-4687-3BAB-946034C5C26E}"/>
              </a:ext>
            </a:extLst>
          </p:cNvPr>
          <p:cNvSpPr>
            <a:spLocks noGrp="1"/>
          </p:cNvSpPr>
          <p:nvPr>
            <p:ph type="title"/>
          </p:nvPr>
        </p:nvSpPr>
        <p:spPr/>
        <p:txBody>
          <a:bodyPr/>
          <a:lstStyle/>
          <a:p>
            <a:r>
              <a:rPr lang="en-GB" dirty="0"/>
              <a:t>Reminder</a:t>
            </a:r>
          </a:p>
        </p:txBody>
      </p:sp>
      <p:sp>
        <p:nvSpPr>
          <p:cNvPr id="3" name="Content Placeholder 2">
            <a:extLst>
              <a:ext uri="{FF2B5EF4-FFF2-40B4-BE49-F238E27FC236}">
                <a16:creationId xmlns:a16="http://schemas.microsoft.com/office/drawing/2014/main" id="{4452533B-7C11-3FF1-E477-5BA8608910B1}"/>
              </a:ext>
            </a:extLst>
          </p:cNvPr>
          <p:cNvSpPr>
            <a:spLocks noGrp="1"/>
          </p:cNvSpPr>
          <p:nvPr>
            <p:ph idx="1"/>
          </p:nvPr>
        </p:nvSpPr>
        <p:spPr/>
        <p:txBody>
          <a:bodyPr>
            <a:normAutofit fontScale="85000" lnSpcReduction="10000"/>
          </a:bodyPr>
          <a:lstStyle/>
          <a:p>
            <a:r>
              <a:rPr lang="en-GB" dirty="0"/>
              <a:t>Standard libraries will already have good generic implementations of common data structures</a:t>
            </a:r>
          </a:p>
          <a:p>
            <a:r>
              <a:rPr lang="en-GB" dirty="0"/>
              <a:t>So your aim should be to understand why they are designed the way they are.</a:t>
            </a:r>
          </a:p>
          <a:p>
            <a:pPr lvl="1"/>
            <a:r>
              <a:rPr lang="en-GB" dirty="0"/>
              <a:t>Learn to consider which use cases are most important in your application</a:t>
            </a:r>
          </a:p>
          <a:p>
            <a:r>
              <a:rPr lang="en-GB" dirty="0"/>
              <a:t>By analysing, you:</a:t>
            </a:r>
          </a:p>
          <a:p>
            <a:pPr lvl="1"/>
            <a:r>
              <a:rPr lang="en-GB" dirty="0"/>
              <a:t>Learn how to analyse data structures and algorithms </a:t>
            </a:r>
            <a:r>
              <a:rPr lang="en-GB" b="1" dirty="0"/>
              <a:t>in general </a:t>
            </a:r>
            <a:r>
              <a:rPr lang="en-GB" dirty="0"/>
              <a:t>and how they are co-dependent</a:t>
            </a:r>
          </a:p>
          <a:p>
            <a:pPr lvl="1"/>
            <a:r>
              <a:rPr lang="en-GB" dirty="0"/>
              <a:t>Look at APIs and Packages on the inside and not as a user</a:t>
            </a:r>
          </a:p>
          <a:p>
            <a:pPr lvl="1"/>
            <a:r>
              <a:rPr lang="en-GB" dirty="0"/>
              <a:t>Acquire skills that can be applied in your specific projects</a:t>
            </a:r>
          </a:p>
          <a:p>
            <a:r>
              <a:rPr lang="en-GB" dirty="0"/>
              <a:t>Improve the content of your CV</a:t>
            </a:r>
          </a:p>
          <a:p>
            <a:r>
              <a:rPr lang="en-GB" dirty="0"/>
              <a:t>Speak with confidence in your interviews and meetings</a:t>
            </a:r>
          </a:p>
          <a:p>
            <a:r>
              <a:rPr lang="en-GB" dirty="0"/>
              <a:t>Approach Coding Challenges in a more structured and efficient way</a:t>
            </a:r>
          </a:p>
          <a:p>
            <a:endParaRPr lang="en-GB" dirty="0"/>
          </a:p>
        </p:txBody>
      </p:sp>
    </p:spTree>
    <p:extLst>
      <p:ext uri="{BB962C8B-B14F-4D97-AF65-F5344CB8AC3E}">
        <p14:creationId xmlns:p14="http://schemas.microsoft.com/office/powerpoint/2010/main" val="103237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4906-717E-0C3B-D80C-070A63BE6A95}"/>
              </a:ext>
            </a:extLst>
          </p:cNvPr>
          <p:cNvSpPr>
            <a:spLocks noGrp="1"/>
          </p:cNvSpPr>
          <p:nvPr>
            <p:ph type="title"/>
          </p:nvPr>
        </p:nvSpPr>
        <p:spPr/>
        <p:txBody>
          <a:bodyPr/>
          <a:lstStyle/>
          <a:p>
            <a:r>
              <a:rPr lang="en-GB" dirty="0"/>
              <a:t>Binary Search Tree: Range Traversal</a:t>
            </a:r>
          </a:p>
        </p:txBody>
      </p:sp>
      <p:sp>
        <p:nvSpPr>
          <p:cNvPr id="3" name="TextBox 2">
            <a:extLst>
              <a:ext uri="{FF2B5EF4-FFF2-40B4-BE49-F238E27FC236}">
                <a16:creationId xmlns:a16="http://schemas.microsoft.com/office/drawing/2014/main" id="{B096802C-FBCD-427C-9668-5E2B4C4899AC}"/>
              </a:ext>
            </a:extLst>
          </p:cNvPr>
          <p:cNvSpPr txBox="1"/>
          <p:nvPr/>
        </p:nvSpPr>
        <p:spPr>
          <a:xfrm>
            <a:off x="1371599" y="1466850"/>
            <a:ext cx="6410326" cy="3139321"/>
          </a:xfrm>
          <a:prstGeom prst="rect">
            <a:avLst/>
          </a:prstGeom>
          <a:noFill/>
        </p:spPr>
        <p:txBody>
          <a:bodyPr wrap="square" rtlCol="0">
            <a:spAutoFit/>
          </a:bodyPr>
          <a:lstStyle/>
          <a:p>
            <a:r>
              <a:rPr lang="en-GB" b="1" dirty="0" err="1">
                <a:latin typeface="Cascadia Code" panose="020B0609020000020004" pitchFamily="49" charset="0"/>
                <a:cs typeface="Cascadia Code" panose="020B0609020000020004" pitchFamily="49" charset="0"/>
              </a:rPr>
              <a:t>traverse_from_to</a:t>
            </a:r>
            <a:r>
              <a:rPr lang="en-GB" dirty="0">
                <a:latin typeface="Cascadia Code" panose="020B0609020000020004" pitchFamily="49" charset="0"/>
                <a:cs typeface="Cascadia Code" panose="020B0609020000020004" pitchFamily="49" charset="0"/>
              </a:rPr>
              <a:t>(node, from, to) {</a:t>
            </a: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node.left</a:t>
            </a:r>
            <a:r>
              <a:rPr lang="en-GB" dirty="0">
                <a:latin typeface="Cascadia Code" panose="020B0609020000020004" pitchFamily="49" charset="0"/>
                <a:cs typeface="Cascadia Code" panose="020B0609020000020004" pitchFamily="49" charset="0"/>
              </a:rPr>
              <a:t> &amp;&amp; </a:t>
            </a:r>
            <a:r>
              <a:rPr lang="en-GB" dirty="0" err="1">
                <a:latin typeface="Cascadia Code" panose="020B0609020000020004" pitchFamily="49" charset="0"/>
                <a:cs typeface="Cascadia Code" panose="020B0609020000020004" pitchFamily="49" charset="0"/>
              </a:rPr>
              <a:t>node.value</a:t>
            </a:r>
            <a:r>
              <a:rPr lang="en-GB" dirty="0">
                <a:latin typeface="Cascadia Code" panose="020B0609020000020004" pitchFamily="49" charset="0"/>
                <a:cs typeface="Cascadia Code" panose="020B0609020000020004" pitchFamily="49" charset="0"/>
              </a:rPr>
              <a:t>&gt;=from)</a:t>
            </a:r>
          </a:p>
          <a:p>
            <a:r>
              <a:rPr lang="en-GB" dirty="0">
                <a:latin typeface="Cascadia Code" panose="020B0609020000020004" pitchFamily="49" charset="0"/>
                <a:cs typeface="Cascadia Code" panose="020B0609020000020004" pitchFamily="49" charset="0"/>
              </a:rPr>
              <a:t>    </a:t>
            </a:r>
            <a:r>
              <a:rPr lang="en-GB" b="1" dirty="0" err="1">
                <a:latin typeface="Cascadia Code" panose="020B0609020000020004" pitchFamily="49" charset="0"/>
                <a:cs typeface="Cascadia Code" panose="020B0609020000020004" pitchFamily="49" charset="0"/>
              </a:rPr>
              <a:t>traverse_from_to</a:t>
            </a:r>
            <a:r>
              <a:rPr lang="en-GB" dirty="0">
                <a:latin typeface="Cascadia Code" panose="020B0609020000020004" pitchFamily="49" charset="0"/>
                <a:cs typeface="Cascadia Code" panose="020B0609020000020004" pitchFamily="49" charset="0"/>
              </a:rPr>
              <a:t>(</a:t>
            </a:r>
            <a:r>
              <a:rPr lang="en-GB" dirty="0" err="1">
                <a:latin typeface="Cascadia Code" panose="020B0609020000020004" pitchFamily="49" charset="0"/>
                <a:cs typeface="Cascadia Code" panose="020B0609020000020004" pitchFamily="49" charset="0"/>
              </a:rPr>
              <a:t>node.left</a:t>
            </a:r>
            <a:r>
              <a:rPr lang="en-GB" dirty="0">
                <a:latin typeface="Cascadia Code" panose="020B0609020000020004" pitchFamily="49" charset="0"/>
                <a:cs typeface="Cascadia Code" panose="020B0609020000020004" pitchFamily="49" charset="0"/>
              </a:rPr>
              <a:t>, from, to);</a:t>
            </a:r>
          </a:p>
          <a:p>
            <a:endParaRPr lang="en-GB" dirty="0">
              <a:latin typeface="Cascadia Code" panose="020B0609020000020004" pitchFamily="49" charset="0"/>
              <a:cs typeface="Cascadia Code" panose="020B0609020000020004" pitchFamily="49" charset="0"/>
            </a:endParaRP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node.value</a:t>
            </a:r>
            <a:r>
              <a:rPr lang="en-GB" dirty="0">
                <a:latin typeface="Cascadia Code" panose="020B0609020000020004" pitchFamily="49" charset="0"/>
                <a:cs typeface="Cascadia Code" panose="020B0609020000020004" pitchFamily="49" charset="0"/>
              </a:rPr>
              <a:t>&gt;=from </a:t>
            </a:r>
          </a:p>
          <a:p>
            <a:r>
              <a:rPr lang="en-GB" dirty="0">
                <a:latin typeface="Cascadia Code" panose="020B0609020000020004" pitchFamily="49" charset="0"/>
                <a:cs typeface="Cascadia Code" panose="020B0609020000020004" pitchFamily="49" charset="0"/>
              </a:rPr>
              <a:t>      &amp;&amp; </a:t>
            </a:r>
            <a:r>
              <a:rPr lang="en-GB" dirty="0" err="1">
                <a:latin typeface="Cascadia Code" panose="020B0609020000020004" pitchFamily="49" charset="0"/>
                <a:cs typeface="Cascadia Code" panose="020B0609020000020004" pitchFamily="49" charset="0"/>
              </a:rPr>
              <a:t>node.value</a:t>
            </a:r>
            <a:r>
              <a:rPr lang="en-GB" dirty="0">
                <a:latin typeface="Cascadia Code" panose="020B0609020000020004" pitchFamily="49" charset="0"/>
                <a:cs typeface="Cascadia Code" panose="020B0609020000020004" pitchFamily="49" charset="0"/>
              </a:rPr>
              <a:t>&lt;=to)</a:t>
            </a:r>
          </a:p>
          <a:p>
            <a:r>
              <a:rPr lang="en-GB" dirty="0">
                <a:latin typeface="Cascadia Code" panose="020B0609020000020004" pitchFamily="49" charset="0"/>
                <a:cs typeface="Cascadia Code" panose="020B0609020000020004" pitchFamily="49" charset="0"/>
              </a:rPr>
              <a:t>    console.log(“Node = “ + </a:t>
            </a:r>
            <a:r>
              <a:rPr lang="en-GB" dirty="0" err="1">
                <a:latin typeface="Cascadia Code" panose="020B0609020000020004" pitchFamily="49" charset="0"/>
                <a:cs typeface="Cascadia Code" panose="020B0609020000020004" pitchFamily="49" charset="0"/>
              </a:rPr>
              <a:t>node.value</a:t>
            </a:r>
            <a:r>
              <a:rPr lang="en-GB" dirty="0">
                <a:latin typeface="Cascadia Code" panose="020B0609020000020004" pitchFamily="49" charset="0"/>
                <a:cs typeface="Cascadia Code" panose="020B0609020000020004" pitchFamily="49" charset="0"/>
              </a:rPr>
              <a:t>);</a:t>
            </a:r>
          </a:p>
          <a:p>
            <a:endParaRPr lang="en-GB" dirty="0">
              <a:latin typeface="Cascadia Code" panose="020B0609020000020004" pitchFamily="49" charset="0"/>
              <a:cs typeface="Cascadia Code" panose="020B0609020000020004" pitchFamily="49" charset="0"/>
            </a:endParaRPr>
          </a:p>
          <a:p>
            <a:r>
              <a:rPr lang="en-GB" dirty="0">
                <a:latin typeface="Cascadia Code" panose="020B0609020000020004" pitchFamily="49" charset="0"/>
                <a:cs typeface="Cascadia Code" panose="020B0609020000020004" pitchFamily="49" charset="0"/>
              </a:rPr>
              <a:t>  if (</a:t>
            </a:r>
            <a:r>
              <a:rPr lang="en-GB" dirty="0" err="1">
                <a:latin typeface="Cascadia Code" panose="020B0609020000020004" pitchFamily="49" charset="0"/>
                <a:cs typeface="Cascadia Code" panose="020B0609020000020004" pitchFamily="49" charset="0"/>
              </a:rPr>
              <a:t>node.right</a:t>
            </a:r>
            <a:r>
              <a:rPr lang="en-GB" dirty="0">
                <a:latin typeface="Cascadia Code" panose="020B0609020000020004" pitchFamily="49" charset="0"/>
                <a:cs typeface="Cascadia Code" panose="020B0609020000020004" pitchFamily="49" charset="0"/>
              </a:rPr>
              <a:t> &amp;&amp; </a:t>
            </a:r>
            <a:r>
              <a:rPr lang="en-GB" dirty="0" err="1">
                <a:latin typeface="Cascadia Code" panose="020B0609020000020004" pitchFamily="49" charset="0"/>
                <a:cs typeface="Cascadia Code" panose="020B0609020000020004" pitchFamily="49" charset="0"/>
              </a:rPr>
              <a:t>node.value</a:t>
            </a:r>
            <a:r>
              <a:rPr lang="en-GB" dirty="0">
                <a:latin typeface="Cascadia Code" panose="020B0609020000020004" pitchFamily="49" charset="0"/>
                <a:cs typeface="Cascadia Code" panose="020B0609020000020004" pitchFamily="49" charset="0"/>
              </a:rPr>
              <a:t>&lt;=to)</a:t>
            </a:r>
          </a:p>
          <a:p>
            <a:r>
              <a:rPr lang="en-GB" dirty="0">
                <a:latin typeface="Cascadia Code" panose="020B0609020000020004" pitchFamily="49" charset="0"/>
                <a:cs typeface="Cascadia Code" panose="020B0609020000020004" pitchFamily="49" charset="0"/>
              </a:rPr>
              <a:t>    </a:t>
            </a:r>
            <a:r>
              <a:rPr lang="en-GB" b="1" dirty="0" err="1">
                <a:latin typeface="Cascadia Code" panose="020B0609020000020004" pitchFamily="49" charset="0"/>
                <a:cs typeface="Cascadia Code" panose="020B0609020000020004" pitchFamily="49" charset="0"/>
              </a:rPr>
              <a:t>traverse_from_to</a:t>
            </a:r>
            <a:r>
              <a:rPr lang="en-GB" dirty="0">
                <a:latin typeface="Cascadia Code" panose="020B0609020000020004" pitchFamily="49" charset="0"/>
                <a:cs typeface="Cascadia Code" panose="020B0609020000020004" pitchFamily="49" charset="0"/>
              </a:rPr>
              <a:t>(</a:t>
            </a:r>
            <a:r>
              <a:rPr lang="en-GB" dirty="0" err="1">
                <a:latin typeface="Cascadia Code" panose="020B0609020000020004" pitchFamily="49" charset="0"/>
                <a:cs typeface="Cascadia Code" panose="020B0609020000020004" pitchFamily="49" charset="0"/>
              </a:rPr>
              <a:t>node.right</a:t>
            </a:r>
            <a:r>
              <a:rPr lang="en-GB" dirty="0">
                <a:latin typeface="Cascadia Code" panose="020B0609020000020004" pitchFamily="49" charset="0"/>
                <a:cs typeface="Cascadia Code" panose="020B0609020000020004" pitchFamily="49" charset="0"/>
              </a:rPr>
              <a:t>, from, to);</a:t>
            </a:r>
          </a:p>
          <a:p>
            <a:r>
              <a:rPr lang="en-GB" dirty="0">
                <a:latin typeface="Cascadia Code" panose="020B0609020000020004" pitchFamily="49" charset="0"/>
                <a:cs typeface="Cascadia Code" panose="020B0609020000020004" pitchFamily="49" charset="0"/>
              </a:rPr>
              <a:t>}</a:t>
            </a:r>
          </a:p>
        </p:txBody>
      </p:sp>
      <p:sp>
        <p:nvSpPr>
          <p:cNvPr id="4" name="TextBox 3">
            <a:extLst>
              <a:ext uri="{FF2B5EF4-FFF2-40B4-BE49-F238E27FC236}">
                <a16:creationId xmlns:a16="http://schemas.microsoft.com/office/drawing/2014/main" id="{B66E2B9B-F170-7C00-0553-EA5CA7F26808}"/>
              </a:ext>
            </a:extLst>
          </p:cNvPr>
          <p:cNvSpPr txBox="1"/>
          <p:nvPr/>
        </p:nvSpPr>
        <p:spPr>
          <a:xfrm>
            <a:off x="8331609" y="2460216"/>
            <a:ext cx="3381375" cy="646331"/>
          </a:xfrm>
          <a:prstGeom prst="rect">
            <a:avLst/>
          </a:prstGeom>
          <a:noFill/>
        </p:spPr>
        <p:txBody>
          <a:bodyPr wrap="square" rtlCol="0">
            <a:spAutoFit/>
          </a:bodyPr>
          <a:lstStyle/>
          <a:p>
            <a:r>
              <a:rPr lang="en-GB" dirty="0"/>
              <a:t>Print out all values between “from” and “to” in sorted order</a:t>
            </a:r>
          </a:p>
        </p:txBody>
      </p:sp>
    </p:spTree>
    <p:extLst>
      <p:ext uri="{BB962C8B-B14F-4D97-AF65-F5344CB8AC3E}">
        <p14:creationId xmlns:p14="http://schemas.microsoft.com/office/powerpoint/2010/main" val="1071728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13BB-65F1-7E1F-15D8-A51B88A07C66}"/>
              </a:ext>
            </a:extLst>
          </p:cNvPr>
          <p:cNvSpPr>
            <a:spLocks noGrp="1"/>
          </p:cNvSpPr>
          <p:nvPr>
            <p:ph type="title"/>
          </p:nvPr>
        </p:nvSpPr>
        <p:spPr/>
        <p:txBody>
          <a:bodyPr/>
          <a:lstStyle/>
          <a:p>
            <a:r>
              <a:rPr lang="en-GB" dirty="0"/>
              <a:t>Sets</a:t>
            </a:r>
          </a:p>
        </p:txBody>
      </p:sp>
      <p:sp>
        <p:nvSpPr>
          <p:cNvPr id="3" name="Text Placeholder 2">
            <a:extLst>
              <a:ext uri="{FF2B5EF4-FFF2-40B4-BE49-F238E27FC236}">
                <a16:creationId xmlns:a16="http://schemas.microsoft.com/office/drawing/2014/main" id="{E76EBFE5-D4CA-0580-4E34-789648C3BE73}"/>
              </a:ext>
            </a:extLst>
          </p:cNvPr>
          <p:cNvSpPr>
            <a:spLocks noGrp="1"/>
          </p:cNvSpPr>
          <p:nvPr>
            <p:ph type="body" idx="1"/>
          </p:nvPr>
        </p:nvSpPr>
        <p:spPr/>
        <p:txBody>
          <a:bodyPr/>
          <a:lstStyle/>
          <a:p>
            <a:endParaRPr lang="en-GB"/>
          </a:p>
        </p:txBody>
      </p:sp>
      <p:grpSp>
        <p:nvGrpSpPr>
          <p:cNvPr id="4" name="Group 3">
            <a:extLst>
              <a:ext uri="{FF2B5EF4-FFF2-40B4-BE49-F238E27FC236}">
                <a16:creationId xmlns:a16="http://schemas.microsoft.com/office/drawing/2014/main" id="{ECF01052-67DD-9692-DA96-593BFC0FDEE3}"/>
              </a:ext>
            </a:extLst>
          </p:cNvPr>
          <p:cNvGrpSpPr/>
          <p:nvPr/>
        </p:nvGrpSpPr>
        <p:grpSpPr>
          <a:xfrm>
            <a:off x="4229100" y="3838575"/>
            <a:ext cx="561975" cy="447675"/>
            <a:chOff x="9191625" y="1828800"/>
            <a:chExt cx="561975" cy="447675"/>
          </a:xfrm>
        </p:grpSpPr>
        <p:sp>
          <p:nvSpPr>
            <p:cNvPr id="5" name="Oval 4">
              <a:extLst>
                <a:ext uri="{FF2B5EF4-FFF2-40B4-BE49-F238E27FC236}">
                  <a16:creationId xmlns:a16="http://schemas.microsoft.com/office/drawing/2014/main" id="{6E627196-B707-0B3E-EDB7-CD6B485FD990}"/>
                </a:ext>
              </a:extLst>
            </p:cNvPr>
            <p:cNvSpPr/>
            <p:nvPr/>
          </p:nvSpPr>
          <p:spPr>
            <a:xfrm>
              <a:off x="9448800" y="21621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14D13823-89F9-8A2F-278E-A453D3C1DE4F}"/>
                </a:ext>
              </a:extLst>
            </p:cNvPr>
            <p:cNvSpPr/>
            <p:nvPr/>
          </p:nvSpPr>
          <p:spPr>
            <a:xfrm>
              <a:off x="9458325" y="18573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4128E14A-7CEA-8490-88BF-277B2BE57394}"/>
                </a:ext>
              </a:extLst>
            </p:cNvPr>
            <p:cNvSpPr/>
            <p:nvPr/>
          </p:nvSpPr>
          <p:spPr>
            <a:xfrm>
              <a:off x="9572625" y="20669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D001A839-E32E-B39C-94AD-27CF02AC046C}"/>
                </a:ext>
              </a:extLst>
            </p:cNvPr>
            <p:cNvSpPr/>
            <p:nvPr/>
          </p:nvSpPr>
          <p:spPr>
            <a:xfrm>
              <a:off x="9639300" y="184785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48DD50ED-C6FB-8600-A30D-1CA2BCB02E10}"/>
                </a:ext>
              </a:extLst>
            </p:cNvPr>
            <p:cNvSpPr/>
            <p:nvPr/>
          </p:nvSpPr>
          <p:spPr>
            <a:xfrm>
              <a:off x="9296400" y="20478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C0C6BC2F-FB8A-91E9-D935-823CAD5AB3CC}"/>
                </a:ext>
              </a:extLst>
            </p:cNvPr>
            <p:cNvSpPr/>
            <p:nvPr/>
          </p:nvSpPr>
          <p:spPr>
            <a:xfrm>
              <a:off x="9191625" y="1828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555607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35E4-D566-F3D6-568A-5540023B5E13}"/>
              </a:ext>
            </a:extLst>
          </p:cNvPr>
          <p:cNvSpPr>
            <a:spLocks noGrp="1"/>
          </p:cNvSpPr>
          <p:nvPr>
            <p:ph type="title"/>
          </p:nvPr>
        </p:nvSpPr>
        <p:spPr/>
        <p:txBody>
          <a:bodyPr/>
          <a:lstStyle/>
          <a:p>
            <a:r>
              <a:rPr lang="en-GB" dirty="0"/>
              <a:t>Set</a:t>
            </a:r>
          </a:p>
        </p:txBody>
      </p:sp>
      <p:sp>
        <p:nvSpPr>
          <p:cNvPr id="3" name="Content Placeholder 2">
            <a:extLst>
              <a:ext uri="{FF2B5EF4-FFF2-40B4-BE49-F238E27FC236}">
                <a16:creationId xmlns:a16="http://schemas.microsoft.com/office/drawing/2014/main" id="{448E7F8F-CEBF-123E-A884-0AD6B0449545}"/>
              </a:ext>
            </a:extLst>
          </p:cNvPr>
          <p:cNvSpPr>
            <a:spLocks noGrp="1"/>
          </p:cNvSpPr>
          <p:nvPr>
            <p:ph idx="1"/>
          </p:nvPr>
        </p:nvSpPr>
        <p:spPr/>
        <p:txBody>
          <a:bodyPr>
            <a:normAutofit/>
          </a:bodyPr>
          <a:lstStyle/>
          <a:p>
            <a:r>
              <a:rPr lang="en-GB" dirty="0"/>
              <a:t>A collection of unique objects</a:t>
            </a:r>
          </a:p>
          <a:p>
            <a:pPr marL="685800" lvl="2">
              <a:spcBef>
                <a:spcPts val="1000"/>
              </a:spcBef>
            </a:pPr>
            <a:r>
              <a:rPr lang="en-GB" sz="2400" dirty="0"/>
              <a:t>It means that no two objects in the Set share the same key/id</a:t>
            </a:r>
          </a:p>
          <a:p>
            <a:endParaRPr lang="en-GB" dirty="0">
              <a:latin typeface="Cascadia Code" panose="020B0609020000020004" pitchFamily="49" charset="0"/>
              <a:cs typeface="Cascadia Code" panose="020B0609020000020004" pitchFamily="49" charset="0"/>
            </a:endParaRPr>
          </a:p>
        </p:txBody>
      </p:sp>
      <p:grpSp>
        <p:nvGrpSpPr>
          <p:cNvPr id="4" name="Group 3">
            <a:extLst>
              <a:ext uri="{FF2B5EF4-FFF2-40B4-BE49-F238E27FC236}">
                <a16:creationId xmlns:a16="http://schemas.microsoft.com/office/drawing/2014/main" id="{8DAB991E-5632-1B56-DFA1-C19254E5D098}"/>
              </a:ext>
            </a:extLst>
          </p:cNvPr>
          <p:cNvGrpSpPr/>
          <p:nvPr/>
        </p:nvGrpSpPr>
        <p:grpSpPr>
          <a:xfrm>
            <a:off x="2000250" y="762000"/>
            <a:ext cx="561975" cy="447675"/>
            <a:chOff x="9191625" y="1828800"/>
            <a:chExt cx="561975" cy="447675"/>
          </a:xfrm>
        </p:grpSpPr>
        <p:sp>
          <p:nvSpPr>
            <p:cNvPr id="5" name="Oval 4">
              <a:extLst>
                <a:ext uri="{FF2B5EF4-FFF2-40B4-BE49-F238E27FC236}">
                  <a16:creationId xmlns:a16="http://schemas.microsoft.com/office/drawing/2014/main" id="{DCFB3CAB-6728-266F-9652-A93EBBE0FD5C}"/>
                </a:ext>
              </a:extLst>
            </p:cNvPr>
            <p:cNvSpPr/>
            <p:nvPr/>
          </p:nvSpPr>
          <p:spPr>
            <a:xfrm>
              <a:off x="9448800" y="21621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40821EBC-3E84-5C12-871A-B7E15F7BF70E}"/>
                </a:ext>
              </a:extLst>
            </p:cNvPr>
            <p:cNvSpPr/>
            <p:nvPr/>
          </p:nvSpPr>
          <p:spPr>
            <a:xfrm>
              <a:off x="9458325" y="18573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9827D05E-9CE7-7F35-B609-5A565AA5369D}"/>
                </a:ext>
              </a:extLst>
            </p:cNvPr>
            <p:cNvSpPr/>
            <p:nvPr/>
          </p:nvSpPr>
          <p:spPr>
            <a:xfrm>
              <a:off x="9572625" y="20669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93E78BF7-740F-0B0A-59A1-5AC4796A9849}"/>
                </a:ext>
              </a:extLst>
            </p:cNvPr>
            <p:cNvSpPr/>
            <p:nvPr/>
          </p:nvSpPr>
          <p:spPr>
            <a:xfrm>
              <a:off x="9639300" y="184785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300738E7-44D4-8CA8-AA0B-220B9C4CFEBA}"/>
                </a:ext>
              </a:extLst>
            </p:cNvPr>
            <p:cNvSpPr/>
            <p:nvPr/>
          </p:nvSpPr>
          <p:spPr>
            <a:xfrm>
              <a:off x="9296400" y="20478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6564626E-03F9-D47E-75DF-8A2C1A0D6239}"/>
                </a:ext>
              </a:extLst>
            </p:cNvPr>
            <p:cNvSpPr/>
            <p:nvPr/>
          </p:nvSpPr>
          <p:spPr>
            <a:xfrm>
              <a:off x="9191625" y="1828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18034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35E4-D566-F3D6-568A-5540023B5E13}"/>
              </a:ext>
            </a:extLst>
          </p:cNvPr>
          <p:cNvSpPr>
            <a:spLocks noGrp="1"/>
          </p:cNvSpPr>
          <p:nvPr>
            <p:ph type="title"/>
          </p:nvPr>
        </p:nvSpPr>
        <p:spPr/>
        <p:txBody>
          <a:bodyPr/>
          <a:lstStyle/>
          <a:p>
            <a:r>
              <a:rPr lang="en-GB" dirty="0"/>
              <a:t>Hash Set</a:t>
            </a:r>
          </a:p>
        </p:txBody>
      </p:sp>
      <p:sp>
        <p:nvSpPr>
          <p:cNvPr id="3" name="Content Placeholder 2">
            <a:extLst>
              <a:ext uri="{FF2B5EF4-FFF2-40B4-BE49-F238E27FC236}">
                <a16:creationId xmlns:a16="http://schemas.microsoft.com/office/drawing/2014/main" id="{448E7F8F-CEBF-123E-A884-0AD6B0449545}"/>
              </a:ext>
            </a:extLst>
          </p:cNvPr>
          <p:cNvSpPr>
            <a:spLocks noGrp="1"/>
          </p:cNvSpPr>
          <p:nvPr>
            <p:ph idx="1"/>
          </p:nvPr>
        </p:nvSpPr>
        <p:spPr/>
        <p:txBody>
          <a:bodyPr>
            <a:normAutofit fontScale="92500"/>
          </a:bodyPr>
          <a:lstStyle/>
          <a:p>
            <a:r>
              <a:rPr lang="en-GB" dirty="0">
                <a:cs typeface="Cascadia Code" panose="020B0609020000020004" pitchFamily="49" charset="0"/>
              </a:rPr>
              <a:t>The objects are stored in an </a:t>
            </a:r>
            <a:r>
              <a:rPr lang="en-GB" b="1" dirty="0">
                <a:cs typeface="Cascadia Code" panose="020B0609020000020004" pitchFamily="49" charset="0"/>
              </a:rPr>
              <a:t>array of Buckets </a:t>
            </a:r>
            <a:r>
              <a:rPr lang="en-GB" dirty="0">
                <a:cs typeface="Cascadia Code" panose="020B0609020000020004" pitchFamily="49" charset="0"/>
              </a:rPr>
              <a:t>of size S </a:t>
            </a:r>
            <a:r>
              <a:rPr lang="en-GB" dirty="0">
                <a:solidFill>
                  <a:schemeClr val="tx1">
                    <a:lumMod val="50000"/>
                    <a:lumOff val="50000"/>
                  </a:schemeClr>
                </a:solidFill>
                <a:cs typeface="Cascadia Code" panose="020B0609020000020004" pitchFamily="49" charset="0"/>
              </a:rPr>
              <a:t>(S is usually a bit more than the number of objects)</a:t>
            </a:r>
          </a:p>
          <a:p>
            <a:r>
              <a:rPr lang="en-GB" dirty="0">
                <a:cs typeface="Cascadia Code" panose="020B0609020000020004" pitchFamily="49" charset="0"/>
              </a:rPr>
              <a:t>The key of each object is used to calculate which bucket it is to be stored in</a:t>
            </a:r>
          </a:p>
          <a:p>
            <a:pPr lvl="1"/>
            <a:r>
              <a:rPr lang="en-GB" dirty="0">
                <a:cs typeface="Cascadia Code" panose="020B0609020000020004" pitchFamily="49" charset="0"/>
              </a:rPr>
              <a:t>This calculation is done with the help of a </a:t>
            </a:r>
            <a:r>
              <a:rPr lang="en-GB" b="1" dirty="0">
                <a:cs typeface="Cascadia Code" panose="020B0609020000020004" pitchFamily="49" charset="0"/>
              </a:rPr>
              <a:t>hash function </a:t>
            </a:r>
            <a:r>
              <a:rPr lang="en-GB" i="1" dirty="0">
                <a:latin typeface="Cambria Math" panose="02040503050406030204" pitchFamily="18" charset="0"/>
                <a:ea typeface="Cambria Math" panose="02040503050406030204" pitchFamily="18" charset="0"/>
                <a:cs typeface="Cascadia Code" panose="020B0609020000020004" pitchFamily="49" charset="0"/>
              </a:rPr>
              <a:t>h(key)</a:t>
            </a:r>
          </a:p>
          <a:p>
            <a:pPr lvl="1"/>
            <a:r>
              <a:rPr lang="en-GB" dirty="0">
                <a:cs typeface="Cascadia Code" panose="020B0609020000020004" pitchFamily="49" charset="0"/>
              </a:rPr>
              <a:t>The aim is to distribute the objects as </a:t>
            </a:r>
            <a:r>
              <a:rPr lang="en-GB" b="1" dirty="0">
                <a:cs typeface="Cascadia Code" panose="020B0609020000020004" pitchFamily="49" charset="0"/>
              </a:rPr>
              <a:t>uniformly</a:t>
            </a:r>
            <a:r>
              <a:rPr lang="en-GB" dirty="0">
                <a:cs typeface="Cascadia Code" panose="020B0609020000020004" pitchFamily="49" charset="0"/>
              </a:rPr>
              <a:t> as possible across the buckets</a:t>
            </a:r>
          </a:p>
          <a:p>
            <a:r>
              <a:rPr lang="en-GB" dirty="0">
                <a:cs typeface="Cascadia Code" panose="020B0609020000020004" pitchFamily="49" charset="0"/>
              </a:rPr>
              <a:t>More than one object might end up in each bucket, so that needs to be handled when storing and retrieving</a:t>
            </a:r>
          </a:p>
          <a:p>
            <a:r>
              <a:rPr lang="en-GB" dirty="0">
                <a:cs typeface="Cascadia Code" panose="020B0609020000020004" pitchFamily="49" charset="0"/>
              </a:rPr>
              <a:t>Analogy:</a:t>
            </a:r>
          </a:p>
          <a:p>
            <a:pPr lvl="1"/>
            <a:r>
              <a:rPr lang="en-GB" dirty="0">
                <a:cs typeface="Cascadia Code" panose="020B0609020000020004" pitchFamily="49" charset="0"/>
              </a:rPr>
              <a:t>The hash function is like taking a fast plane to get close to your destination</a:t>
            </a:r>
          </a:p>
          <a:p>
            <a:pPr lvl="1"/>
            <a:r>
              <a:rPr lang="en-GB" dirty="0">
                <a:cs typeface="Cascadia Code" panose="020B0609020000020004" pitchFamily="49" charset="0"/>
              </a:rPr>
              <a:t>Then take local transport to get to your destination</a:t>
            </a:r>
          </a:p>
        </p:txBody>
      </p:sp>
    </p:spTree>
    <p:extLst>
      <p:ext uri="{BB962C8B-B14F-4D97-AF65-F5344CB8AC3E}">
        <p14:creationId xmlns:p14="http://schemas.microsoft.com/office/powerpoint/2010/main" val="395497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35E4-D566-F3D6-568A-5540023B5E13}"/>
              </a:ext>
            </a:extLst>
          </p:cNvPr>
          <p:cNvSpPr>
            <a:spLocks noGrp="1"/>
          </p:cNvSpPr>
          <p:nvPr>
            <p:ph type="title"/>
          </p:nvPr>
        </p:nvSpPr>
        <p:spPr/>
        <p:txBody>
          <a:bodyPr/>
          <a:lstStyle/>
          <a:p>
            <a:r>
              <a:rPr lang="en-GB" dirty="0"/>
              <a:t>Hash Function - illustration</a:t>
            </a:r>
          </a:p>
        </p:txBody>
      </p:sp>
      <p:sp>
        <p:nvSpPr>
          <p:cNvPr id="6" name="Rectangle: Rounded Corners 5">
            <a:extLst>
              <a:ext uri="{FF2B5EF4-FFF2-40B4-BE49-F238E27FC236}">
                <a16:creationId xmlns:a16="http://schemas.microsoft.com/office/drawing/2014/main" id="{A952ADD8-467E-51B2-CB67-2C56A366605F}"/>
              </a:ext>
            </a:extLst>
          </p:cNvPr>
          <p:cNvSpPr/>
          <p:nvPr/>
        </p:nvSpPr>
        <p:spPr>
          <a:xfrm>
            <a:off x="2876550" y="2095500"/>
            <a:ext cx="2228850" cy="857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Hash Function</a:t>
            </a:r>
          </a:p>
        </p:txBody>
      </p:sp>
      <p:grpSp>
        <p:nvGrpSpPr>
          <p:cNvPr id="43" name="Group 42">
            <a:extLst>
              <a:ext uri="{FF2B5EF4-FFF2-40B4-BE49-F238E27FC236}">
                <a16:creationId xmlns:a16="http://schemas.microsoft.com/office/drawing/2014/main" id="{6ED2B3D9-3973-0BBD-F655-9A3E11BC541F}"/>
              </a:ext>
            </a:extLst>
          </p:cNvPr>
          <p:cNvGrpSpPr/>
          <p:nvPr/>
        </p:nvGrpSpPr>
        <p:grpSpPr>
          <a:xfrm>
            <a:off x="3990975" y="2952750"/>
            <a:ext cx="2742274" cy="1314450"/>
            <a:chOff x="3990975" y="2952750"/>
            <a:chExt cx="2742274" cy="1314450"/>
          </a:xfrm>
        </p:grpSpPr>
        <p:sp>
          <p:nvSpPr>
            <p:cNvPr id="8" name="TextBox 7">
              <a:extLst>
                <a:ext uri="{FF2B5EF4-FFF2-40B4-BE49-F238E27FC236}">
                  <a16:creationId xmlns:a16="http://schemas.microsoft.com/office/drawing/2014/main" id="{8A15B498-DF55-C9A9-730A-842873885003}"/>
                </a:ext>
              </a:extLst>
            </p:cNvPr>
            <p:cNvSpPr txBox="1"/>
            <p:nvPr/>
          </p:nvSpPr>
          <p:spPr>
            <a:xfrm>
              <a:off x="4819650" y="3000375"/>
              <a:ext cx="1038225"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Bucket Number</a:t>
              </a:r>
            </a:p>
          </p:txBody>
        </p:sp>
        <p:cxnSp>
          <p:nvCxnSpPr>
            <p:cNvPr id="42" name="Connector: Elbow 41">
              <a:extLst>
                <a:ext uri="{FF2B5EF4-FFF2-40B4-BE49-F238E27FC236}">
                  <a16:creationId xmlns:a16="http://schemas.microsoft.com/office/drawing/2014/main" id="{FA9F16BC-CD8D-1FC8-F83C-C6391433B421}"/>
                </a:ext>
              </a:extLst>
            </p:cNvPr>
            <p:cNvCxnSpPr>
              <a:stCxn id="6" idx="2"/>
              <a:endCxn id="27" idx="0"/>
            </p:cNvCxnSpPr>
            <p:nvPr/>
          </p:nvCxnSpPr>
          <p:spPr>
            <a:xfrm rot="16200000" flipH="1">
              <a:off x="4704887" y="2238838"/>
              <a:ext cx="1314450" cy="274227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49" name="Group 48">
            <a:extLst>
              <a:ext uri="{FF2B5EF4-FFF2-40B4-BE49-F238E27FC236}">
                <a16:creationId xmlns:a16="http://schemas.microsoft.com/office/drawing/2014/main" id="{6593ACA3-9401-8BD4-7BBB-F9ED5C048952}"/>
              </a:ext>
            </a:extLst>
          </p:cNvPr>
          <p:cNvGrpSpPr/>
          <p:nvPr/>
        </p:nvGrpSpPr>
        <p:grpSpPr>
          <a:xfrm>
            <a:off x="6924675" y="5458420"/>
            <a:ext cx="2886075" cy="1122581"/>
            <a:chOff x="6924675" y="5458420"/>
            <a:chExt cx="2886075" cy="1122581"/>
          </a:xfrm>
        </p:grpSpPr>
        <p:sp>
          <p:nvSpPr>
            <p:cNvPr id="97" name="TextBox 96">
              <a:extLst>
                <a:ext uri="{FF2B5EF4-FFF2-40B4-BE49-F238E27FC236}">
                  <a16:creationId xmlns:a16="http://schemas.microsoft.com/office/drawing/2014/main" id="{12872131-A247-4A72-407F-134DBF0A6F07}"/>
                </a:ext>
              </a:extLst>
            </p:cNvPr>
            <p:cNvSpPr txBox="1"/>
            <p:nvPr/>
          </p:nvSpPr>
          <p:spPr>
            <a:xfrm>
              <a:off x="7410450" y="5934670"/>
              <a:ext cx="2400300" cy="646331"/>
            </a:xfrm>
            <a:prstGeom prst="rect">
              <a:avLst/>
            </a:prstGeom>
            <a:noFill/>
          </p:spPr>
          <p:txBody>
            <a:bodyPr wrap="square" rtlCol="0">
              <a:spAutoFit/>
            </a:bodyPr>
            <a:lstStyle/>
            <a:p>
              <a:r>
                <a:rPr lang="en-GB" dirty="0"/>
                <a:t>Object whose key matches </a:t>
              </a:r>
              <a:r>
                <a:rPr lang="en-GB" i="1" dirty="0">
                  <a:latin typeface="Cambria Math" panose="02040503050406030204" pitchFamily="18" charset="0"/>
                  <a:ea typeface="Cambria Math" panose="02040503050406030204" pitchFamily="18" charset="0"/>
                </a:rPr>
                <a:t>Object Key</a:t>
              </a:r>
            </a:p>
          </p:txBody>
        </p:sp>
        <p:cxnSp>
          <p:nvCxnSpPr>
            <p:cNvPr id="99" name="Straight Arrow Connector 98">
              <a:extLst>
                <a:ext uri="{FF2B5EF4-FFF2-40B4-BE49-F238E27FC236}">
                  <a16:creationId xmlns:a16="http://schemas.microsoft.com/office/drawing/2014/main" id="{6F9B6910-26F8-DE2C-70EC-EF6A58BBD664}"/>
                </a:ext>
              </a:extLst>
            </p:cNvPr>
            <p:cNvCxnSpPr>
              <a:cxnSpLocks/>
              <a:stCxn id="97" idx="1"/>
            </p:cNvCxnSpPr>
            <p:nvPr/>
          </p:nvCxnSpPr>
          <p:spPr>
            <a:xfrm flipH="1" flipV="1">
              <a:off x="6924675" y="5458420"/>
              <a:ext cx="485775" cy="79941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86D3C8CF-6A2A-AFE2-2E20-906CCC9566BF}"/>
              </a:ext>
            </a:extLst>
          </p:cNvPr>
          <p:cNvSpPr/>
          <p:nvPr/>
        </p:nvSpPr>
        <p:spPr>
          <a:xfrm>
            <a:off x="1257301"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696962FD-14EE-4192-236C-8DAF77B068B5}"/>
              </a:ext>
            </a:extLst>
          </p:cNvPr>
          <p:cNvSpPr/>
          <p:nvPr/>
        </p:nvSpPr>
        <p:spPr>
          <a:xfrm>
            <a:off x="1554112"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C45C63B-451A-4A91-647F-E8EA462CA68E}"/>
              </a:ext>
            </a:extLst>
          </p:cNvPr>
          <p:cNvSpPr/>
          <p:nvPr/>
        </p:nvSpPr>
        <p:spPr>
          <a:xfrm>
            <a:off x="1850923"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A127B1F1-19AC-AB5E-737C-1C325932CA53}"/>
              </a:ext>
            </a:extLst>
          </p:cNvPr>
          <p:cNvSpPr/>
          <p:nvPr/>
        </p:nvSpPr>
        <p:spPr>
          <a:xfrm>
            <a:off x="2147734"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776601AE-A131-10E4-753D-39ABB898D543}"/>
              </a:ext>
            </a:extLst>
          </p:cNvPr>
          <p:cNvSpPr/>
          <p:nvPr/>
        </p:nvSpPr>
        <p:spPr>
          <a:xfrm>
            <a:off x="2444545"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B21BBB5-6178-4310-ACB7-DB2BDAF018E5}"/>
              </a:ext>
            </a:extLst>
          </p:cNvPr>
          <p:cNvSpPr/>
          <p:nvPr/>
        </p:nvSpPr>
        <p:spPr>
          <a:xfrm>
            <a:off x="2741356"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4B4AE61-5E90-17EB-23FC-3B258687DEC6}"/>
              </a:ext>
            </a:extLst>
          </p:cNvPr>
          <p:cNvSpPr/>
          <p:nvPr/>
        </p:nvSpPr>
        <p:spPr>
          <a:xfrm>
            <a:off x="3038167"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85E93153-D745-9989-ED5C-43D8C0236310}"/>
              </a:ext>
            </a:extLst>
          </p:cNvPr>
          <p:cNvSpPr/>
          <p:nvPr/>
        </p:nvSpPr>
        <p:spPr>
          <a:xfrm>
            <a:off x="3334978"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9DC749AC-A8D7-FCF5-E4FF-2F0D0B633649}"/>
              </a:ext>
            </a:extLst>
          </p:cNvPr>
          <p:cNvSpPr/>
          <p:nvPr/>
        </p:nvSpPr>
        <p:spPr>
          <a:xfrm>
            <a:off x="3631789"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C2004B3-9276-4EF9-3114-FBC945A4F46F}"/>
              </a:ext>
            </a:extLst>
          </p:cNvPr>
          <p:cNvSpPr/>
          <p:nvPr/>
        </p:nvSpPr>
        <p:spPr>
          <a:xfrm>
            <a:off x="3928600"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BA781C29-906B-9A62-D755-C8FD8B784F3C}"/>
              </a:ext>
            </a:extLst>
          </p:cNvPr>
          <p:cNvSpPr/>
          <p:nvPr/>
        </p:nvSpPr>
        <p:spPr>
          <a:xfrm>
            <a:off x="4225411"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C367057E-8151-9FC4-E30B-EF58E12E745A}"/>
              </a:ext>
            </a:extLst>
          </p:cNvPr>
          <p:cNvSpPr/>
          <p:nvPr/>
        </p:nvSpPr>
        <p:spPr>
          <a:xfrm>
            <a:off x="4522222"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37CDC107-FB3A-8DBF-F054-2C436B2FF4C2}"/>
              </a:ext>
            </a:extLst>
          </p:cNvPr>
          <p:cNvSpPr/>
          <p:nvPr/>
        </p:nvSpPr>
        <p:spPr>
          <a:xfrm>
            <a:off x="4819033"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88D475A9-0241-9390-6427-6E84E402D82B}"/>
              </a:ext>
            </a:extLst>
          </p:cNvPr>
          <p:cNvSpPr/>
          <p:nvPr/>
        </p:nvSpPr>
        <p:spPr>
          <a:xfrm>
            <a:off x="5115844"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E2AA5D72-7EFF-508C-F531-D18EC56A7310}"/>
              </a:ext>
            </a:extLst>
          </p:cNvPr>
          <p:cNvSpPr/>
          <p:nvPr/>
        </p:nvSpPr>
        <p:spPr>
          <a:xfrm>
            <a:off x="5412655"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F0E9B37D-6225-7442-CF09-FE0D6FFEE1CD}"/>
              </a:ext>
            </a:extLst>
          </p:cNvPr>
          <p:cNvSpPr/>
          <p:nvPr/>
        </p:nvSpPr>
        <p:spPr>
          <a:xfrm>
            <a:off x="5709466"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4BA35EBC-7787-A8C6-11F9-979F8B7F54D7}"/>
              </a:ext>
            </a:extLst>
          </p:cNvPr>
          <p:cNvSpPr/>
          <p:nvPr/>
        </p:nvSpPr>
        <p:spPr>
          <a:xfrm>
            <a:off x="6006277"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ACCD9F8B-20D0-6D94-C100-7A34374E155E}"/>
              </a:ext>
            </a:extLst>
          </p:cNvPr>
          <p:cNvSpPr/>
          <p:nvPr/>
        </p:nvSpPr>
        <p:spPr>
          <a:xfrm>
            <a:off x="6303088"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4AD27D77-C985-D0F0-A328-4AFF28C58103}"/>
              </a:ext>
            </a:extLst>
          </p:cNvPr>
          <p:cNvSpPr/>
          <p:nvPr/>
        </p:nvSpPr>
        <p:spPr>
          <a:xfrm>
            <a:off x="6599899"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3174B3EB-C20C-8249-6371-EF12FD2420AB}"/>
              </a:ext>
            </a:extLst>
          </p:cNvPr>
          <p:cNvSpPr/>
          <p:nvPr/>
        </p:nvSpPr>
        <p:spPr>
          <a:xfrm>
            <a:off x="6896710"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5973EAA4-9531-ABB9-5AD1-645C7BE0DCA4}"/>
              </a:ext>
            </a:extLst>
          </p:cNvPr>
          <p:cNvSpPr/>
          <p:nvPr/>
        </p:nvSpPr>
        <p:spPr>
          <a:xfrm>
            <a:off x="7193521"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968E6AA7-28D7-3E97-EF7E-E8E9B8628E34}"/>
              </a:ext>
            </a:extLst>
          </p:cNvPr>
          <p:cNvSpPr/>
          <p:nvPr/>
        </p:nvSpPr>
        <p:spPr>
          <a:xfrm>
            <a:off x="7490332"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DB39B6BD-559D-6133-F29B-239CA568C3D5}"/>
              </a:ext>
            </a:extLst>
          </p:cNvPr>
          <p:cNvSpPr/>
          <p:nvPr/>
        </p:nvSpPr>
        <p:spPr>
          <a:xfrm>
            <a:off x="7787143"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70AA8750-D086-D891-BAB8-28E657CFFC4F}"/>
              </a:ext>
            </a:extLst>
          </p:cNvPr>
          <p:cNvSpPr/>
          <p:nvPr/>
        </p:nvSpPr>
        <p:spPr>
          <a:xfrm>
            <a:off x="8083954"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0B3348D1-7B88-5FC5-25A2-6669FB78886A}"/>
              </a:ext>
            </a:extLst>
          </p:cNvPr>
          <p:cNvSpPr/>
          <p:nvPr/>
        </p:nvSpPr>
        <p:spPr>
          <a:xfrm>
            <a:off x="8380765"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4406F780-256E-64AA-8FBE-7470A9F6F239}"/>
              </a:ext>
            </a:extLst>
          </p:cNvPr>
          <p:cNvSpPr/>
          <p:nvPr/>
        </p:nvSpPr>
        <p:spPr>
          <a:xfrm>
            <a:off x="8677576"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64751428-27BF-CFAF-FE4B-C3A1DC8BFA93}"/>
              </a:ext>
            </a:extLst>
          </p:cNvPr>
          <p:cNvSpPr/>
          <p:nvPr/>
        </p:nvSpPr>
        <p:spPr>
          <a:xfrm>
            <a:off x="8974387"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D54B8EAB-5A65-138D-3447-BFCE2802EF5D}"/>
              </a:ext>
            </a:extLst>
          </p:cNvPr>
          <p:cNvSpPr/>
          <p:nvPr/>
        </p:nvSpPr>
        <p:spPr>
          <a:xfrm>
            <a:off x="9271198"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41E20C3F-DCE5-92F9-2E28-556F2CD356B3}"/>
              </a:ext>
            </a:extLst>
          </p:cNvPr>
          <p:cNvSpPr/>
          <p:nvPr/>
        </p:nvSpPr>
        <p:spPr>
          <a:xfrm>
            <a:off x="9568009"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65A86616-57D9-61A5-B2B9-40871C61E715}"/>
              </a:ext>
            </a:extLst>
          </p:cNvPr>
          <p:cNvSpPr/>
          <p:nvPr/>
        </p:nvSpPr>
        <p:spPr>
          <a:xfrm>
            <a:off x="9864820"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C770B15F-F03F-33B5-BE6F-4ABA8E918F60}"/>
              </a:ext>
            </a:extLst>
          </p:cNvPr>
          <p:cNvSpPr/>
          <p:nvPr/>
        </p:nvSpPr>
        <p:spPr>
          <a:xfrm>
            <a:off x="10161631"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09D67D25-7617-A31E-FAEA-89DAD5D51EC2}"/>
              </a:ext>
            </a:extLst>
          </p:cNvPr>
          <p:cNvSpPr/>
          <p:nvPr/>
        </p:nvSpPr>
        <p:spPr>
          <a:xfrm>
            <a:off x="10458451" y="4267200"/>
            <a:ext cx="266700" cy="314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a:extLst>
              <a:ext uri="{FF2B5EF4-FFF2-40B4-BE49-F238E27FC236}">
                <a16:creationId xmlns:a16="http://schemas.microsoft.com/office/drawing/2014/main" id="{1805C13E-2924-82F6-A307-331C0C8161D1}"/>
              </a:ext>
            </a:extLst>
          </p:cNvPr>
          <p:cNvSpPr txBox="1"/>
          <p:nvPr/>
        </p:nvSpPr>
        <p:spPr>
          <a:xfrm>
            <a:off x="9010650" y="3333750"/>
            <a:ext cx="2647950" cy="369332"/>
          </a:xfrm>
          <a:prstGeom prst="rect">
            <a:avLst/>
          </a:prstGeom>
          <a:noFill/>
        </p:spPr>
        <p:txBody>
          <a:bodyPr wrap="square" rtlCol="0">
            <a:spAutoFit/>
          </a:bodyPr>
          <a:lstStyle/>
          <a:p>
            <a:r>
              <a:rPr lang="en-GB" dirty="0"/>
              <a:t>Array of Buckets</a:t>
            </a:r>
          </a:p>
        </p:txBody>
      </p:sp>
      <p:sp>
        <p:nvSpPr>
          <p:cNvPr id="47" name="TextBox 46">
            <a:extLst>
              <a:ext uri="{FF2B5EF4-FFF2-40B4-BE49-F238E27FC236}">
                <a16:creationId xmlns:a16="http://schemas.microsoft.com/office/drawing/2014/main" id="{C9629F15-7DD2-82DE-3D68-E11575BAE816}"/>
              </a:ext>
            </a:extLst>
          </p:cNvPr>
          <p:cNvSpPr txBox="1"/>
          <p:nvPr/>
        </p:nvSpPr>
        <p:spPr>
          <a:xfrm>
            <a:off x="1257300" y="3914775"/>
            <a:ext cx="619125" cy="369332"/>
          </a:xfrm>
          <a:prstGeom prst="rect">
            <a:avLst/>
          </a:prstGeom>
          <a:noFill/>
        </p:spPr>
        <p:txBody>
          <a:bodyPr wrap="square" rtlCol="0">
            <a:spAutoFit/>
          </a:bodyPr>
          <a:lstStyle/>
          <a:p>
            <a:r>
              <a:rPr lang="en-GB" dirty="0"/>
              <a:t>0</a:t>
            </a:r>
          </a:p>
        </p:txBody>
      </p:sp>
      <p:sp>
        <p:nvSpPr>
          <p:cNvPr id="48" name="TextBox 47">
            <a:extLst>
              <a:ext uri="{FF2B5EF4-FFF2-40B4-BE49-F238E27FC236}">
                <a16:creationId xmlns:a16="http://schemas.microsoft.com/office/drawing/2014/main" id="{19C0710F-BAE8-370F-D550-ECE21C49C890}"/>
              </a:ext>
            </a:extLst>
          </p:cNvPr>
          <p:cNvSpPr txBox="1"/>
          <p:nvPr/>
        </p:nvSpPr>
        <p:spPr>
          <a:xfrm>
            <a:off x="10363200" y="3886200"/>
            <a:ext cx="561975" cy="369332"/>
          </a:xfrm>
          <a:prstGeom prst="rect">
            <a:avLst/>
          </a:prstGeom>
          <a:noFill/>
        </p:spPr>
        <p:txBody>
          <a:bodyPr wrap="square" rtlCol="0">
            <a:spAutoFit/>
          </a:bodyPr>
          <a:lstStyle/>
          <a:p>
            <a:r>
              <a:rPr lang="en-GB" dirty="0"/>
              <a:t>S-1</a:t>
            </a:r>
          </a:p>
        </p:txBody>
      </p:sp>
      <p:grpSp>
        <p:nvGrpSpPr>
          <p:cNvPr id="51" name="Group 50">
            <a:extLst>
              <a:ext uri="{FF2B5EF4-FFF2-40B4-BE49-F238E27FC236}">
                <a16:creationId xmlns:a16="http://schemas.microsoft.com/office/drawing/2014/main" id="{A7088649-BBD0-3883-C4FD-2DAC4CD15E7E}"/>
              </a:ext>
            </a:extLst>
          </p:cNvPr>
          <p:cNvGrpSpPr/>
          <p:nvPr/>
        </p:nvGrpSpPr>
        <p:grpSpPr>
          <a:xfrm>
            <a:off x="3019425" y="4581525"/>
            <a:ext cx="5686425" cy="1390650"/>
            <a:chOff x="3019425" y="4581525"/>
            <a:chExt cx="5686425" cy="1390650"/>
          </a:xfrm>
        </p:grpSpPr>
        <p:grpSp>
          <p:nvGrpSpPr>
            <p:cNvPr id="5" name="Group 4">
              <a:extLst>
                <a:ext uri="{FF2B5EF4-FFF2-40B4-BE49-F238E27FC236}">
                  <a16:creationId xmlns:a16="http://schemas.microsoft.com/office/drawing/2014/main" id="{E89C5241-2EF2-2EEA-62C0-6C20E14B64B8}"/>
                </a:ext>
              </a:extLst>
            </p:cNvPr>
            <p:cNvGrpSpPr/>
            <p:nvPr/>
          </p:nvGrpSpPr>
          <p:grpSpPr>
            <a:xfrm>
              <a:off x="3019425" y="4581525"/>
              <a:ext cx="5686425" cy="1390650"/>
              <a:chOff x="3019425" y="4581525"/>
              <a:chExt cx="5686425" cy="1390650"/>
            </a:xfrm>
          </p:grpSpPr>
          <p:sp>
            <p:nvSpPr>
              <p:cNvPr id="50" name="Oval 49">
                <a:extLst>
                  <a:ext uri="{FF2B5EF4-FFF2-40B4-BE49-F238E27FC236}">
                    <a16:creationId xmlns:a16="http://schemas.microsoft.com/office/drawing/2014/main" id="{40776F61-DB46-7716-6BCC-44F697CAAE5F}"/>
                  </a:ext>
                </a:extLst>
              </p:cNvPr>
              <p:cNvSpPr/>
              <p:nvPr/>
            </p:nvSpPr>
            <p:spPr>
              <a:xfrm>
                <a:off x="6648450" y="4819650"/>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517B6925-C6B5-B356-B82A-EABE82FEB4D5}"/>
                  </a:ext>
                </a:extLst>
              </p:cNvPr>
              <p:cNvSpPr/>
              <p:nvPr/>
            </p:nvSpPr>
            <p:spPr>
              <a:xfrm>
                <a:off x="6686550" y="5295900"/>
                <a:ext cx="209550" cy="209550"/>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Straight Connector 53">
                <a:extLst>
                  <a:ext uri="{FF2B5EF4-FFF2-40B4-BE49-F238E27FC236}">
                    <a16:creationId xmlns:a16="http://schemas.microsoft.com/office/drawing/2014/main" id="{A24ABCCB-18F9-AEC1-FC51-595915943D30}"/>
                  </a:ext>
                </a:extLst>
              </p:cNvPr>
              <p:cNvCxnSpPr>
                <a:cxnSpLocks/>
                <a:stCxn id="50" idx="4"/>
                <a:endCxn id="53" idx="0"/>
              </p:cNvCxnSpPr>
              <p:nvPr/>
            </p:nvCxnSpPr>
            <p:spPr>
              <a:xfrm>
                <a:off x="6753225" y="5029200"/>
                <a:ext cx="38100" cy="266700"/>
              </a:xfrm>
              <a:prstGeom prst="line">
                <a:avLst/>
              </a:prstGeom>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BA950833-0CB0-D0E3-199A-D02EFCE6AC89}"/>
                  </a:ext>
                </a:extLst>
              </p:cNvPr>
              <p:cNvSpPr/>
              <p:nvPr/>
            </p:nvSpPr>
            <p:spPr>
              <a:xfrm>
                <a:off x="6457950" y="5762625"/>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Connector 55">
                <a:extLst>
                  <a:ext uri="{FF2B5EF4-FFF2-40B4-BE49-F238E27FC236}">
                    <a16:creationId xmlns:a16="http://schemas.microsoft.com/office/drawing/2014/main" id="{959C3091-8748-0DE8-0736-0B2F94E87EBF}"/>
                  </a:ext>
                </a:extLst>
              </p:cNvPr>
              <p:cNvCxnSpPr>
                <a:cxnSpLocks/>
                <a:stCxn id="53" idx="4"/>
                <a:endCxn id="55" idx="0"/>
              </p:cNvCxnSpPr>
              <p:nvPr/>
            </p:nvCxnSpPr>
            <p:spPr>
              <a:xfrm flipH="1">
                <a:off x="6562725" y="5505450"/>
                <a:ext cx="228600" cy="257175"/>
              </a:xfrm>
              <a:prstGeom prst="line">
                <a:avLst/>
              </a:prstGeom>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6B9EBC0B-9CAB-E33A-7862-C7D9583C7ECE}"/>
                  </a:ext>
                </a:extLst>
              </p:cNvPr>
              <p:cNvSpPr/>
              <p:nvPr/>
            </p:nvSpPr>
            <p:spPr>
              <a:xfrm>
                <a:off x="3543300" y="4857750"/>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FE1983E9-6A50-D002-581A-E06773878344}"/>
                  </a:ext>
                </a:extLst>
              </p:cNvPr>
              <p:cNvSpPr/>
              <p:nvPr/>
            </p:nvSpPr>
            <p:spPr>
              <a:xfrm>
                <a:off x="3038475" y="4953000"/>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Straight Connector 64">
                <a:extLst>
                  <a:ext uri="{FF2B5EF4-FFF2-40B4-BE49-F238E27FC236}">
                    <a16:creationId xmlns:a16="http://schemas.microsoft.com/office/drawing/2014/main" id="{0E80DA6A-0B78-C5D3-BDC0-B5020ECDEFB2}"/>
                  </a:ext>
                </a:extLst>
              </p:cNvPr>
              <p:cNvCxnSpPr>
                <a:cxnSpLocks/>
                <a:stCxn id="15" idx="2"/>
                <a:endCxn id="64" idx="0"/>
              </p:cNvCxnSpPr>
              <p:nvPr/>
            </p:nvCxnSpPr>
            <p:spPr>
              <a:xfrm flipH="1">
                <a:off x="3143250" y="4581525"/>
                <a:ext cx="28267" cy="371475"/>
              </a:xfrm>
              <a:prstGeom prst="line">
                <a:avLst/>
              </a:prstGeom>
            </p:spPr>
            <p:style>
              <a:lnRef idx="2">
                <a:schemeClr val="accent1"/>
              </a:lnRef>
              <a:fillRef idx="0">
                <a:schemeClr val="accent1"/>
              </a:fillRef>
              <a:effectRef idx="1">
                <a:schemeClr val="accent1"/>
              </a:effectRef>
              <a:fontRef idx="minor">
                <a:schemeClr val="tx1"/>
              </a:fontRef>
            </p:style>
          </p:cxnSp>
          <p:sp>
            <p:nvSpPr>
              <p:cNvPr id="66" name="Oval 65">
                <a:extLst>
                  <a:ext uri="{FF2B5EF4-FFF2-40B4-BE49-F238E27FC236}">
                    <a16:creationId xmlns:a16="http://schemas.microsoft.com/office/drawing/2014/main" id="{05AF8A0E-796C-697F-CDCA-7BC6A770B367}"/>
                  </a:ext>
                </a:extLst>
              </p:cNvPr>
              <p:cNvSpPr/>
              <p:nvPr/>
            </p:nvSpPr>
            <p:spPr>
              <a:xfrm>
                <a:off x="3019425" y="5438775"/>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7" name="Straight Connector 66">
                <a:extLst>
                  <a:ext uri="{FF2B5EF4-FFF2-40B4-BE49-F238E27FC236}">
                    <a16:creationId xmlns:a16="http://schemas.microsoft.com/office/drawing/2014/main" id="{5BE480AA-36B6-2A0D-7641-3150B03DE9BE}"/>
                  </a:ext>
                </a:extLst>
              </p:cNvPr>
              <p:cNvCxnSpPr>
                <a:cxnSpLocks/>
                <a:stCxn id="64" idx="4"/>
                <a:endCxn id="66" idx="0"/>
              </p:cNvCxnSpPr>
              <p:nvPr/>
            </p:nvCxnSpPr>
            <p:spPr>
              <a:xfrm flipH="1">
                <a:off x="3124200" y="5162550"/>
                <a:ext cx="19050" cy="276225"/>
              </a:xfrm>
              <a:prstGeom prst="line">
                <a:avLst/>
              </a:prstGeom>
            </p:spPr>
            <p:style>
              <a:lnRef idx="2">
                <a:schemeClr val="accent1"/>
              </a:lnRef>
              <a:fillRef idx="0">
                <a:schemeClr val="accent1"/>
              </a:fillRef>
              <a:effectRef idx="1">
                <a:schemeClr val="accent1"/>
              </a:effectRef>
              <a:fontRef idx="minor">
                <a:schemeClr val="tx1"/>
              </a:fontRef>
            </p:style>
          </p:cxnSp>
          <p:sp>
            <p:nvSpPr>
              <p:cNvPr id="68" name="Oval 67">
                <a:extLst>
                  <a:ext uri="{FF2B5EF4-FFF2-40B4-BE49-F238E27FC236}">
                    <a16:creationId xmlns:a16="http://schemas.microsoft.com/office/drawing/2014/main" id="{A1B742D0-DD6C-1870-8E7B-B4F18B4957B8}"/>
                  </a:ext>
                </a:extLst>
              </p:cNvPr>
              <p:cNvSpPr/>
              <p:nvPr/>
            </p:nvSpPr>
            <p:spPr>
              <a:xfrm>
                <a:off x="4381500" y="4838700"/>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D3B7C7C2-A7E2-A13C-D95C-FA9EA46FBEF1}"/>
                  </a:ext>
                </a:extLst>
              </p:cNvPr>
              <p:cNvSpPr/>
              <p:nvPr/>
            </p:nvSpPr>
            <p:spPr>
              <a:xfrm>
                <a:off x="5105400" y="4953000"/>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0" name="Straight Connector 69">
                <a:extLst>
                  <a:ext uri="{FF2B5EF4-FFF2-40B4-BE49-F238E27FC236}">
                    <a16:creationId xmlns:a16="http://schemas.microsoft.com/office/drawing/2014/main" id="{BAC50EC7-1599-89F3-79B8-D8C4EC731BD2}"/>
                  </a:ext>
                </a:extLst>
              </p:cNvPr>
              <p:cNvCxnSpPr>
                <a:cxnSpLocks/>
                <a:stCxn id="22" idx="2"/>
                <a:endCxn id="69" idx="0"/>
              </p:cNvCxnSpPr>
              <p:nvPr/>
            </p:nvCxnSpPr>
            <p:spPr>
              <a:xfrm flipH="1">
                <a:off x="5210175" y="4581525"/>
                <a:ext cx="39019" cy="371475"/>
              </a:xfrm>
              <a:prstGeom prst="line">
                <a:avLst/>
              </a:prstGeom>
            </p:spPr>
            <p:style>
              <a:lnRef idx="2">
                <a:schemeClr val="accent1"/>
              </a:lnRef>
              <a:fillRef idx="0">
                <a:schemeClr val="accent1"/>
              </a:fillRef>
              <a:effectRef idx="1">
                <a:schemeClr val="accent1"/>
              </a:effectRef>
              <a:fontRef idx="minor">
                <a:schemeClr val="tx1"/>
              </a:fontRef>
            </p:style>
          </p:cxnSp>
          <p:sp>
            <p:nvSpPr>
              <p:cNvPr id="71" name="Oval 70">
                <a:extLst>
                  <a:ext uri="{FF2B5EF4-FFF2-40B4-BE49-F238E27FC236}">
                    <a16:creationId xmlns:a16="http://schemas.microsoft.com/office/drawing/2014/main" id="{5130FD87-56E8-E180-F9B9-9F0638BCC81C}"/>
                  </a:ext>
                </a:extLst>
              </p:cNvPr>
              <p:cNvSpPr/>
              <p:nvPr/>
            </p:nvSpPr>
            <p:spPr>
              <a:xfrm>
                <a:off x="5105400" y="5381625"/>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Connector 71">
                <a:extLst>
                  <a:ext uri="{FF2B5EF4-FFF2-40B4-BE49-F238E27FC236}">
                    <a16:creationId xmlns:a16="http://schemas.microsoft.com/office/drawing/2014/main" id="{CB0B763D-C5DE-4B75-9857-CA2BC809EBD0}"/>
                  </a:ext>
                </a:extLst>
              </p:cNvPr>
              <p:cNvCxnSpPr>
                <a:cxnSpLocks/>
                <a:stCxn id="69" idx="4"/>
                <a:endCxn id="71" idx="0"/>
              </p:cNvCxnSpPr>
              <p:nvPr/>
            </p:nvCxnSpPr>
            <p:spPr>
              <a:xfrm>
                <a:off x="5210175" y="5162550"/>
                <a:ext cx="0" cy="219075"/>
              </a:xfrm>
              <a:prstGeom prst="line">
                <a:avLst/>
              </a:prstGeom>
            </p:spPr>
            <p:style>
              <a:lnRef idx="2">
                <a:schemeClr val="accent1"/>
              </a:lnRef>
              <a:fillRef idx="0">
                <a:schemeClr val="accent1"/>
              </a:fillRef>
              <a:effectRef idx="1">
                <a:schemeClr val="accent1"/>
              </a:effectRef>
              <a:fontRef idx="minor">
                <a:schemeClr val="tx1"/>
              </a:fontRef>
            </p:style>
          </p:cxnSp>
          <p:sp>
            <p:nvSpPr>
              <p:cNvPr id="73" name="Oval 72">
                <a:extLst>
                  <a:ext uri="{FF2B5EF4-FFF2-40B4-BE49-F238E27FC236}">
                    <a16:creationId xmlns:a16="http://schemas.microsoft.com/office/drawing/2014/main" id="{26879447-376F-F425-4320-89E577FCFC86}"/>
                  </a:ext>
                </a:extLst>
              </p:cNvPr>
              <p:cNvSpPr/>
              <p:nvPr/>
            </p:nvSpPr>
            <p:spPr>
              <a:xfrm>
                <a:off x="8496300" y="4867275"/>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ECE5D743-EBDC-F14E-3FD9-32F1C6AD7F76}"/>
                  </a:ext>
                </a:extLst>
              </p:cNvPr>
              <p:cNvSpPr/>
              <p:nvPr/>
            </p:nvSpPr>
            <p:spPr>
              <a:xfrm>
                <a:off x="7800975" y="4838700"/>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3CF6C815-1890-ADB3-CF92-0D1E301B2091}"/>
                  </a:ext>
                </a:extLst>
              </p:cNvPr>
              <p:cNvSpPr/>
              <p:nvPr/>
            </p:nvSpPr>
            <p:spPr>
              <a:xfrm>
                <a:off x="7839075" y="5229225"/>
                <a:ext cx="209550" cy="209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7" name="Straight Connector 76">
                <a:extLst>
                  <a:ext uri="{FF2B5EF4-FFF2-40B4-BE49-F238E27FC236}">
                    <a16:creationId xmlns:a16="http://schemas.microsoft.com/office/drawing/2014/main" id="{CAFC73B2-ECC5-7D38-DBE8-7CD7C88D436D}"/>
                  </a:ext>
                </a:extLst>
              </p:cNvPr>
              <p:cNvCxnSpPr>
                <a:cxnSpLocks/>
                <a:stCxn id="74" idx="4"/>
                <a:endCxn id="76" idx="0"/>
              </p:cNvCxnSpPr>
              <p:nvPr/>
            </p:nvCxnSpPr>
            <p:spPr>
              <a:xfrm>
                <a:off x="7905750" y="5048250"/>
                <a:ext cx="38100" cy="180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A5A15D43-0DDD-32A6-DA99-8AB9FB373329}"/>
                  </a:ext>
                </a:extLst>
              </p:cNvPr>
              <p:cNvCxnSpPr>
                <a:stCxn id="73" idx="0"/>
                <a:endCxn id="33" idx="2"/>
              </p:cNvCxnSpPr>
              <p:nvPr/>
            </p:nvCxnSpPr>
            <p:spPr>
              <a:xfrm flipH="1" flipV="1">
                <a:off x="8514115" y="4581525"/>
                <a:ext cx="86960" cy="28575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2" name="Straight Connector 51">
              <a:extLst>
                <a:ext uri="{FF2B5EF4-FFF2-40B4-BE49-F238E27FC236}">
                  <a16:creationId xmlns:a16="http://schemas.microsoft.com/office/drawing/2014/main" id="{85129D91-5D57-29F5-50B3-D97CFFBF0288}"/>
                </a:ext>
              </a:extLst>
            </p:cNvPr>
            <p:cNvCxnSpPr>
              <a:stCxn id="27" idx="2"/>
              <a:endCxn id="50" idx="0"/>
            </p:cNvCxnSpPr>
            <p:nvPr/>
          </p:nvCxnSpPr>
          <p:spPr>
            <a:xfrm>
              <a:off x="6733249" y="4581525"/>
              <a:ext cx="19976" cy="2381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80DEB115-090A-EEF4-212A-6888640B2360}"/>
                </a:ext>
              </a:extLst>
            </p:cNvPr>
            <p:cNvCxnSpPr>
              <a:cxnSpLocks/>
              <a:stCxn id="31" idx="2"/>
              <a:endCxn id="74" idx="0"/>
            </p:cNvCxnSpPr>
            <p:nvPr/>
          </p:nvCxnSpPr>
          <p:spPr>
            <a:xfrm flipH="1">
              <a:off x="7905750" y="4581525"/>
              <a:ext cx="14743" cy="2571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0DFCA8EF-9240-D893-B2E7-0281C3C154EC}"/>
                </a:ext>
              </a:extLst>
            </p:cNvPr>
            <p:cNvCxnSpPr>
              <a:stCxn id="63" idx="0"/>
              <a:endCxn id="17" idx="2"/>
            </p:cNvCxnSpPr>
            <p:nvPr/>
          </p:nvCxnSpPr>
          <p:spPr>
            <a:xfrm flipV="1">
              <a:off x="3648075" y="4581525"/>
              <a:ext cx="117064" cy="2762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4547F50C-4301-D286-FA29-3878001670F5}"/>
                </a:ext>
              </a:extLst>
            </p:cNvPr>
            <p:cNvCxnSpPr>
              <a:stCxn id="68" idx="0"/>
              <a:endCxn id="19" idx="2"/>
            </p:cNvCxnSpPr>
            <p:nvPr/>
          </p:nvCxnSpPr>
          <p:spPr>
            <a:xfrm flipH="1" flipV="1">
              <a:off x="4358761" y="4581525"/>
              <a:ext cx="127514" cy="25717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5" name="Group 44">
            <a:extLst>
              <a:ext uri="{FF2B5EF4-FFF2-40B4-BE49-F238E27FC236}">
                <a16:creationId xmlns:a16="http://schemas.microsoft.com/office/drawing/2014/main" id="{BB84EC0A-F093-5321-888F-694A2018E624}"/>
              </a:ext>
            </a:extLst>
          </p:cNvPr>
          <p:cNvGrpSpPr/>
          <p:nvPr/>
        </p:nvGrpSpPr>
        <p:grpSpPr>
          <a:xfrm>
            <a:off x="152400" y="5048250"/>
            <a:ext cx="2790825" cy="1384995"/>
            <a:chOff x="152400" y="5048250"/>
            <a:chExt cx="2790825" cy="1384995"/>
          </a:xfrm>
        </p:grpSpPr>
        <p:sp>
          <p:nvSpPr>
            <p:cNvPr id="105" name="TextBox 104">
              <a:extLst>
                <a:ext uri="{FF2B5EF4-FFF2-40B4-BE49-F238E27FC236}">
                  <a16:creationId xmlns:a16="http://schemas.microsoft.com/office/drawing/2014/main" id="{D000048F-4DCE-26DA-A369-E9AD0D6F8883}"/>
                </a:ext>
              </a:extLst>
            </p:cNvPr>
            <p:cNvSpPr txBox="1"/>
            <p:nvPr/>
          </p:nvSpPr>
          <p:spPr>
            <a:xfrm>
              <a:off x="152400" y="5048250"/>
              <a:ext cx="2619375" cy="1384995"/>
            </a:xfrm>
            <a:prstGeom prst="rect">
              <a:avLst/>
            </a:prstGeom>
            <a:noFill/>
          </p:spPr>
          <p:txBody>
            <a:bodyPr wrap="square" rtlCol="0">
              <a:spAutoFit/>
            </a:bodyPr>
            <a:lstStyle/>
            <a:p>
              <a:r>
                <a:rPr lang="en-GB" sz="1400" dirty="0"/>
                <a:t>More than one key value can be mapped to the same </a:t>
              </a:r>
              <a:r>
                <a:rPr lang="en-GB" sz="1400" i="1" dirty="0">
                  <a:latin typeface="Cambria Math" panose="02040503050406030204" pitchFamily="18" charset="0"/>
                  <a:ea typeface="Cambria Math" panose="02040503050406030204" pitchFamily="18" charset="0"/>
                </a:rPr>
                <a:t>Bucket Number</a:t>
              </a:r>
              <a:r>
                <a:rPr lang="en-GB" sz="1400" dirty="0"/>
                <a:t>, so in each Bucket there may be more than one value, a list needs to be stored in the Bucket.</a:t>
              </a:r>
            </a:p>
          </p:txBody>
        </p:sp>
        <p:cxnSp>
          <p:nvCxnSpPr>
            <p:cNvPr id="107" name="Straight Arrow Connector 106">
              <a:extLst>
                <a:ext uri="{FF2B5EF4-FFF2-40B4-BE49-F238E27FC236}">
                  <a16:creationId xmlns:a16="http://schemas.microsoft.com/office/drawing/2014/main" id="{3E76E785-A243-C52C-3797-BC4D20B34A22}"/>
                </a:ext>
              </a:extLst>
            </p:cNvPr>
            <p:cNvCxnSpPr>
              <a:cxnSpLocks/>
            </p:cNvCxnSpPr>
            <p:nvPr/>
          </p:nvCxnSpPr>
          <p:spPr>
            <a:xfrm flipV="1">
              <a:off x="2752725" y="5295900"/>
              <a:ext cx="190500" cy="1619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09" name="TextBox 108">
            <a:extLst>
              <a:ext uri="{FF2B5EF4-FFF2-40B4-BE49-F238E27FC236}">
                <a16:creationId xmlns:a16="http://schemas.microsoft.com/office/drawing/2014/main" id="{76C441A4-590C-E3D5-F2BD-B8DADB952C59}"/>
              </a:ext>
            </a:extLst>
          </p:cNvPr>
          <p:cNvSpPr txBox="1"/>
          <p:nvPr/>
        </p:nvSpPr>
        <p:spPr>
          <a:xfrm>
            <a:off x="5428942" y="1469308"/>
            <a:ext cx="4210050" cy="1323439"/>
          </a:xfrm>
          <a:prstGeom prst="rect">
            <a:avLst/>
          </a:prstGeom>
          <a:noFill/>
        </p:spPr>
        <p:txBody>
          <a:bodyPr wrap="square" rtlCol="0">
            <a:spAutoFit/>
          </a:bodyPr>
          <a:lstStyle/>
          <a:p>
            <a:r>
              <a:rPr lang="en-GB" sz="1600" dirty="0"/>
              <a:t>The purpose of the Hash Function is to narrow down which Bucket the Object is stored in. So instead of trying to find the value from a set of N values, we are trying to find it from a set of N/S (which is close to 1) values on average.</a:t>
            </a:r>
          </a:p>
        </p:txBody>
      </p:sp>
      <p:grpSp>
        <p:nvGrpSpPr>
          <p:cNvPr id="41" name="Group 40">
            <a:extLst>
              <a:ext uri="{FF2B5EF4-FFF2-40B4-BE49-F238E27FC236}">
                <a16:creationId xmlns:a16="http://schemas.microsoft.com/office/drawing/2014/main" id="{42AA6754-0DEE-0EEE-E7E5-678FF723EA0E}"/>
              </a:ext>
            </a:extLst>
          </p:cNvPr>
          <p:cNvGrpSpPr/>
          <p:nvPr/>
        </p:nvGrpSpPr>
        <p:grpSpPr>
          <a:xfrm>
            <a:off x="236588" y="2124075"/>
            <a:ext cx="2647950" cy="1686104"/>
            <a:chOff x="236588" y="2124075"/>
            <a:chExt cx="2647950" cy="1686104"/>
          </a:xfrm>
        </p:grpSpPr>
        <p:sp>
          <p:nvSpPr>
            <p:cNvPr id="7" name="TextBox 6">
              <a:extLst>
                <a:ext uri="{FF2B5EF4-FFF2-40B4-BE49-F238E27FC236}">
                  <a16:creationId xmlns:a16="http://schemas.microsoft.com/office/drawing/2014/main" id="{C61B6FFA-0235-928B-7C06-32E7FEC441D8}"/>
                </a:ext>
              </a:extLst>
            </p:cNvPr>
            <p:cNvSpPr txBox="1"/>
            <p:nvPr/>
          </p:nvSpPr>
          <p:spPr>
            <a:xfrm>
              <a:off x="762000" y="2124075"/>
              <a:ext cx="126682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Object Key</a:t>
              </a:r>
            </a:p>
          </p:txBody>
        </p:sp>
        <p:cxnSp>
          <p:nvCxnSpPr>
            <p:cNvPr id="44" name="Straight Arrow Connector 43">
              <a:extLst>
                <a:ext uri="{FF2B5EF4-FFF2-40B4-BE49-F238E27FC236}">
                  <a16:creationId xmlns:a16="http://schemas.microsoft.com/office/drawing/2014/main" id="{6A3E55C8-E722-CA6E-8E1F-1EF505F69A51}"/>
                </a:ext>
              </a:extLst>
            </p:cNvPr>
            <p:cNvCxnSpPr>
              <a:endCxn id="6" idx="1"/>
            </p:cNvCxnSpPr>
            <p:nvPr/>
          </p:nvCxnSpPr>
          <p:spPr>
            <a:xfrm>
              <a:off x="781050" y="2495550"/>
              <a:ext cx="2095500" cy="285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0" name="TextBox 109">
              <a:extLst>
                <a:ext uri="{FF2B5EF4-FFF2-40B4-BE49-F238E27FC236}">
                  <a16:creationId xmlns:a16="http://schemas.microsoft.com/office/drawing/2014/main" id="{53513ED1-1EF7-9A11-AE43-22AEB36D72F4}"/>
                </a:ext>
              </a:extLst>
            </p:cNvPr>
            <p:cNvSpPr txBox="1"/>
            <p:nvPr/>
          </p:nvSpPr>
          <p:spPr>
            <a:xfrm>
              <a:off x="236588" y="2609850"/>
              <a:ext cx="2647950" cy="1200329"/>
            </a:xfrm>
            <a:prstGeom prst="rect">
              <a:avLst/>
            </a:prstGeom>
            <a:noFill/>
          </p:spPr>
          <p:txBody>
            <a:bodyPr wrap="square" rtlCol="0">
              <a:spAutoFit/>
            </a:bodyPr>
            <a:lstStyle/>
            <a:p>
              <a:r>
                <a:rPr lang="en-GB" sz="1200" dirty="0"/>
                <a:t>If you think of the </a:t>
              </a:r>
              <a:r>
                <a:rPr lang="en-GB" sz="1200" i="1" dirty="0">
                  <a:latin typeface="Cambria Math" panose="02040503050406030204" pitchFamily="18" charset="0"/>
                  <a:ea typeface="Cambria Math" panose="02040503050406030204" pitchFamily="18" charset="0"/>
                </a:rPr>
                <a:t>object key </a:t>
              </a:r>
              <a:r>
                <a:rPr lang="en-GB" sz="1200" dirty="0"/>
                <a:t>as a sequence of 0’s and 1’s like any other value in a program, then it should be easy to imagine that you can convert anything into a hash value – even a JPG or MP3</a:t>
              </a:r>
            </a:p>
          </p:txBody>
        </p:sp>
      </p:grpSp>
      <p:sp>
        <p:nvSpPr>
          <p:cNvPr id="3" name="TextBox 2">
            <a:extLst>
              <a:ext uri="{FF2B5EF4-FFF2-40B4-BE49-F238E27FC236}">
                <a16:creationId xmlns:a16="http://schemas.microsoft.com/office/drawing/2014/main" id="{EFF1CE0A-0352-3380-14F5-63ED03A52B3D}"/>
              </a:ext>
            </a:extLst>
          </p:cNvPr>
          <p:cNvSpPr txBox="1"/>
          <p:nvPr/>
        </p:nvSpPr>
        <p:spPr>
          <a:xfrm>
            <a:off x="3495824" y="3044309"/>
            <a:ext cx="554911" cy="369332"/>
          </a:xfrm>
          <a:prstGeom prst="rect">
            <a:avLst/>
          </a:prstGeom>
          <a:noFill/>
        </p:spPr>
        <p:txBody>
          <a:bodyPr wrap="square" rtlCol="0">
            <a:spAutoFit/>
          </a:bodyPr>
          <a:lstStyle/>
          <a:p>
            <a:r>
              <a:rPr lang="en-GB" dirty="0"/>
              <a:t>%S</a:t>
            </a:r>
          </a:p>
        </p:txBody>
      </p:sp>
    </p:spTree>
    <p:extLst>
      <p:ext uri="{BB962C8B-B14F-4D97-AF65-F5344CB8AC3E}">
        <p14:creationId xmlns:p14="http://schemas.microsoft.com/office/powerpoint/2010/main" val="333264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fade">
                                      <p:cBhvr>
                                        <p:cTn id="18" dur="500"/>
                                        <p:tgtEl>
                                          <p:spTgt spid="10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10" presetClass="entr" presetSubtype="0"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D17D-04EB-A849-5DFA-6D13C278EC17}"/>
              </a:ext>
            </a:extLst>
          </p:cNvPr>
          <p:cNvSpPr>
            <a:spLocks noGrp="1"/>
          </p:cNvSpPr>
          <p:nvPr>
            <p:ph type="title"/>
          </p:nvPr>
        </p:nvSpPr>
        <p:spPr/>
        <p:txBody>
          <a:bodyPr/>
          <a:lstStyle/>
          <a:p>
            <a:r>
              <a:rPr lang="en-GB" dirty="0">
                <a:solidFill>
                  <a:schemeClr val="tx1">
                    <a:lumMod val="50000"/>
                    <a:lumOff val="50000"/>
                  </a:schemeClr>
                </a:solidFill>
              </a:rPr>
              <a:t>Hash Bucket - another analogy</a:t>
            </a:r>
          </a:p>
        </p:txBody>
      </p:sp>
      <p:pic>
        <p:nvPicPr>
          <p:cNvPr id="5" name="Picture 4">
            <a:extLst>
              <a:ext uri="{FF2B5EF4-FFF2-40B4-BE49-F238E27FC236}">
                <a16:creationId xmlns:a16="http://schemas.microsoft.com/office/drawing/2014/main" id="{50993DCB-84A9-9338-8E7E-59FCAB9988FB}"/>
              </a:ext>
            </a:extLst>
          </p:cNvPr>
          <p:cNvPicPr>
            <a:picLocks noChangeAspect="1"/>
          </p:cNvPicPr>
          <p:nvPr/>
        </p:nvPicPr>
        <p:blipFill>
          <a:blip r:embed="rId2"/>
          <a:stretch>
            <a:fillRect/>
          </a:stretch>
        </p:blipFill>
        <p:spPr>
          <a:xfrm>
            <a:off x="1690423" y="1380766"/>
            <a:ext cx="3781953" cy="5144218"/>
          </a:xfrm>
          <a:prstGeom prst="rect">
            <a:avLst/>
          </a:prstGeom>
          <a:ln>
            <a:solidFill>
              <a:schemeClr val="accent1"/>
            </a:solidFill>
          </a:ln>
        </p:spPr>
      </p:pic>
      <p:grpSp>
        <p:nvGrpSpPr>
          <p:cNvPr id="16" name="Group 15">
            <a:extLst>
              <a:ext uri="{FF2B5EF4-FFF2-40B4-BE49-F238E27FC236}">
                <a16:creationId xmlns:a16="http://schemas.microsoft.com/office/drawing/2014/main" id="{2A66F5D1-394C-F5D0-B2BB-A33AE2AC19E8}"/>
              </a:ext>
            </a:extLst>
          </p:cNvPr>
          <p:cNvGrpSpPr/>
          <p:nvPr/>
        </p:nvGrpSpPr>
        <p:grpSpPr>
          <a:xfrm>
            <a:off x="495300" y="3667125"/>
            <a:ext cx="4219785" cy="716145"/>
            <a:chOff x="495300" y="3667125"/>
            <a:chExt cx="4219785" cy="716145"/>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5E50901-E6E1-A2A6-8183-62546476149B}"/>
                    </a:ext>
                  </a:extLst>
                </p14:cNvPr>
                <p14:cNvContentPartPr/>
                <p14:nvPr/>
              </p14:nvContentPartPr>
              <p14:xfrm>
                <a:off x="3541845" y="4134510"/>
                <a:ext cx="1173240" cy="248760"/>
              </p14:xfrm>
            </p:contentPart>
          </mc:Choice>
          <mc:Fallback xmlns="">
            <p:pic>
              <p:nvPicPr>
                <p:cNvPr id="6" name="Ink 5">
                  <a:extLst>
                    <a:ext uri="{FF2B5EF4-FFF2-40B4-BE49-F238E27FC236}">
                      <a16:creationId xmlns:a16="http://schemas.microsoft.com/office/drawing/2014/main" id="{B5E50901-E6E1-A2A6-8183-62546476149B}"/>
                    </a:ext>
                  </a:extLst>
                </p:cNvPr>
                <p:cNvPicPr/>
                <p:nvPr/>
              </p:nvPicPr>
              <p:blipFill>
                <a:blip r:embed="rId4"/>
                <a:stretch>
                  <a:fillRect/>
                </a:stretch>
              </p:blipFill>
              <p:spPr>
                <a:xfrm>
                  <a:off x="3532848" y="4125497"/>
                  <a:ext cx="1190875" cy="266426"/>
                </a:xfrm>
                <a:prstGeom prst="rect">
                  <a:avLst/>
                </a:prstGeom>
              </p:spPr>
            </p:pic>
          </mc:Fallback>
        </mc:AlternateContent>
        <p:sp>
          <p:nvSpPr>
            <p:cNvPr id="7" name="TextBox 6">
              <a:extLst>
                <a:ext uri="{FF2B5EF4-FFF2-40B4-BE49-F238E27FC236}">
                  <a16:creationId xmlns:a16="http://schemas.microsoft.com/office/drawing/2014/main" id="{0520CB53-45AC-4414-9F71-874ED96C3826}"/>
                </a:ext>
              </a:extLst>
            </p:cNvPr>
            <p:cNvSpPr txBox="1"/>
            <p:nvPr/>
          </p:nvSpPr>
          <p:spPr>
            <a:xfrm>
              <a:off x="495300" y="3667125"/>
              <a:ext cx="1143000" cy="646331"/>
            </a:xfrm>
            <a:prstGeom prst="rect">
              <a:avLst/>
            </a:prstGeom>
            <a:noFill/>
          </p:spPr>
          <p:txBody>
            <a:bodyPr wrap="square" rtlCol="0">
              <a:spAutoFit/>
            </a:bodyPr>
            <a:lstStyle/>
            <a:p>
              <a:r>
                <a:rPr lang="en-GB" dirty="0"/>
                <a:t>Key = “aspect”</a:t>
              </a:r>
            </a:p>
          </p:txBody>
        </p:sp>
        <p:cxnSp>
          <p:nvCxnSpPr>
            <p:cNvPr id="9" name="Straight Arrow Connector 8">
              <a:extLst>
                <a:ext uri="{FF2B5EF4-FFF2-40B4-BE49-F238E27FC236}">
                  <a16:creationId xmlns:a16="http://schemas.microsoft.com/office/drawing/2014/main" id="{0205D088-B20A-9414-9FE5-F576147915D6}"/>
                </a:ext>
              </a:extLst>
            </p:cNvPr>
            <p:cNvCxnSpPr/>
            <p:nvPr/>
          </p:nvCxnSpPr>
          <p:spPr>
            <a:xfrm>
              <a:off x="1590675" y="4124325"/>
              <a:ext cx="1866900" cy="1047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0" name="TextBox 9">
            <a:extLst>
              <a:ext uri="{FF2B5EF4-FFF2-40B4-BE49-F238E27FC236}">
                <a16:creationId xmlns:a16="http://schemas.microsoft.com/office/drawing/2014/main" id="{9A1FE7F8-7281-0743-9690-CAD9CFCB16D8}"/>
              </a:ext>
            </a:extLst>
          </p:cNvPr>
          <p:cNvSpPr txBox="1"/>
          <p:nvPr/>
        </p:nvSpPr>
        <p:spPr>
          <a:xfrm>
            <a:off x="1771650" y="2324100"/>
            <a:ext cx="3314700" cy="646331"/>
          </a:xfrm>
          <a:prstGeom prst="rect">
            <a:avLst/>
          </a:prstGeom>
          <a:noFill/>
        </p:spPr>
        <p:txBody>
          <a:bodyPr wrap="square" rtlCol="0">
            <a:spAutoFit/>
          </a:bodyPr>
          <a:lstStyle/>
          <a:p>
            <a:r>
              <a:rPr lang="en-GB" dirty="0"/>
              <a:t>Index page is like a hash function</a:t>
            </a:r>
          </a:p>
        </p:txBody>
      </p:sp>
      <p:sp>
        <p:nvSpPr>
          <p:cNvPr id="12" name="TextBox 11">
            <a:extLst>
              <a:ext uri="{FF2B5EF4-FFF2-40B4-BE49-F238E27FC236}">
                <a16:creationId xmlns:a16="http://schemas.microsoft.com/office/drawing/2014/main" id="{786FA4F1-6FD6-604C-2828-A53BA21A2AF8}"/>
              </a:ext>
            </a:extLst>
          </p:cNvPr>
          <p:cNvSpPr txBox="1"/>
          <p:nvPr/>
        </p:nvSpPr>
        <p:spPr>
          <a:xfrm>
            <a:off x="8569960" y="1151255"/>
            <a:ext cx="3133725" cy="4801314"/>
          </a:xfrm>
          <a:prstGeom prst="rect">
            <a:avLst/>
          </a:prstGeom>
          <a:noFill/>
          <a:ln>
            <a:solidFill>
              <a:schemeClr val="accent1"/>
            </a:solidFill>
          </a:ln>
        </p:spPr>
        <p:txBody>
          <a:bodyPr wrap="square" rtlCol="0">
            <a:spAutoFit/>
          </a:bodyPr>
          <a:lstStyle/>
          <a:p>
            <a:r>
              <a:rPr lang="en-GB" b="0" i="0" dirty="0">
                <a:solidFill>
                  <a:srgbClr val="646B6B"/>
                </a:solidFill>
                <a:effectLst/>
                <a:highlight>
                  <a:srgbClr val="FFFFFF"/>
                </a:highlight>
                <a:latin typeface="__fontSerif_c35935"/>
              </a:rPr>
              <a:t>Lorem ipsum </a:t>
            </a:r>
            <a:r>
              <a:rPr lang="en-GB" b="0" i="0" dirty="0" err="1">
                <a:solidFill>
                  <a:srgbClr val="646B6B"/>
                </a:solidFill>
                <a:effectLst/>
                <a:highlight>
                  <a:srgbClr val="FFFFFF"/>
                </a:highlight>
                <a:latin typeface="__fontSerif_c35935"/>
              </a:rPr>
              <a:t>dolor</a:t>
            </a:r>
            <a:r>
              <a:rPr lang="en-GB" b="0" i="0" dirty="0">
                <a:solidFill>
                  <a:srgbClr val="646B6B"/>
                </a:solidFill>
                <a:effectLst/>
                <a:highlight>
                  <a:srgbClr val="FFFFFF"/>
                </a:highlight>
                <a:latin typeface="__fontSerif_c35935"/>
              </a:rPr>
              <a:t> sit </a:t>
            </a:r>
            <a:r>
              <a:rPr lang="en-GB" b="0" i="0" dirty="0" err="1">
                <a:solidFill>
                  <a:srgbClr val="646B6B"/>
                </a:solidFill>
                <a:effectLst/>
                <a:highlight>
                  <a:srgbClr val="FFFFFF"/>
                </a:highlight>
                <a:latin typeface="__fontSerif_c35935"/>
              </a:rPr>
              <a:t>amet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consectetur</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adipiscing</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elit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sed</a:t>
            </a:r>
            <a:r>
              <a:rPr lang="en-GB" b="0" i="0" dirty="0">
                <a:solidFill>
                  <a:srgbClr val="646B6B"/>
                </a:solidFill>
                <a:effectLst/>
                <a:highlight>
                  <a:srgbClr val="FFFFFF"/>
                </a:highlight>
                <a:latin typeface="__fontSerif_c35935"/>
              </a:rPr>
              <a:t> do </a:t>
            </a:r>
            <a:r>
              <a:rPr lang="en-GB" b="0" i="0" dirty="0" err="1">
                <a:solidFill>
                  <a:srgbClr val="646B6B"/>
                </a:solidFill>
                <a:effectLst/>
                <a:highlight>
                  <a:srgbClr val="FFFFFF"/>
                </a:highlight>
                <a:latin typeface="__fontSerif_c35935"/>
              </a:rPr>
              <a:t>eiusmod</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tempor</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incididunt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ut</a:t>
            </a:r>
            <a:r>
              <a:rPr lang="en-GB" b="0" i="0" dirty="0">
                <a:solidFill>
                  <a:srgbClr val="646B6B"/>
                </a:solidFill>
                <a:effectLst/>
                <a:highlight>
                  <a:srgbClr val="FFFFFF"/>
                </a:highlight>
                <a:latin typeface="__fontSerif_c35935"/>
              </a:rPr>
              <a:t> labore et dolore magna </a:t>
            </a:r>
            <a:r>
              <a:rPr lang="en-GB" b="0" i="0" dirty="0" err="1">
                <a:solidFill>
                  <a:srgbClr val="646B6B"/>
                </a:solidFill>
                <a:effectLst/>
                <a:highlight>
                  <a:srgbClr val="FFFFFF"/>
                </a:highlight>
                <a:latin typeface="__fontSerif_c35935"/>
              </a:rPr>
              <a:t>aliqua</a:t>
            </a:r>
            <a:r>
              <a:rPr lang="en-GB" b="0" i="0" dirty="0">
                <a:solidFill>
                  <a:srgbClr val="646B6B"/>
                </a:solidFill>
                <a:effectLst/>
                <a:highlight>
                  <a:srgbClr val="FFFFFF"/>
                </a:highlight>
                <a:latin typeface="__fontSerif_c35935"/>
              </a:rPr>
              <a:t>. Ut </a:t>
            </a:r>
            <a:r>
              <a:rPr lang="en-GB" b="0" i="0" dirty="0" err="1">
                <a:solidFill>
                  <a:srgbClr val="646B6B"/>
                </a:solidFill>
                <a:effectLst/>
                <a:highlight>
                  <a:srgbClr val="FFFFFF"/>
                </a:highlight>
                <a:latin typeface="__fontSerif_c35935"/>
              </a:rPr>
              <a:t>enim</a:t>
            </a:r>
            <a:r>
              <a:rPr lang="en-GB" b="0" i="0" dirty="0">
                <a:solidFill>
                  <a:srgbClr val="646B6B"/>
                </a:solidFill>
                <a:effectLst/>
                <a:highlight>
                  <a:srgbClr val="FFFFFF"/>
                </a:highlight>
                <a:latin typeface="__fontSerif_c35935"/>
              </a:rPr>
              <a:t> ad minim </a:t>
            </a:r>
            <a:r>
              <a:rPr lang="en-GB" b="0" i="0" dirty="0" err="1">
                <a:solidFill>
                  <a:srgbClr val="646B6B"/>
                </a:solidFill>
                <a:effectLst/>
                <a:highlight>
                  <a:srgbClr val="FFFFFF"/>
                </a:highlight>
                <a:latin typeface="__fontSerif_c35935"/>
              </a:rPr>
              <a:t>veniam</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quis</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nostrud</a:t>
            </a:r>
            <a:r>
              <a:rPr lang="en-GB" b="0" i="0" dirty="0">
                <a:solidFill>
                  <a:srgbClr val="646B6B"/>
                </a:solidFill>
                <a:effectLst/>
                <a:highlight>
                  <a:srgbClr val="FFFFFF"/>
                </a:highlight>
                <a:latin typeface="__fontSerif_c35935"/>
              </a:rPr>
              <a:t> exercitation </a:t>
            </a:r>
            <a:r>
              <a:rPr lang="en-GB" b="0" i="0" dirty="0" err="1">
                <a:solidFill>
                  <a:srgbClr val="646B6B"/>
                </a:solidFill>
                <a:effectLst/>
                <a:highlight>
                  <a:srgbClr val="FFFFFF"/>
                </a:highlight>
                <a:latin typeface="__fontSerif_c35935"/>
              </a:rPr>
              <a:t>ullamco</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laboris</a:t>
            </a:r>
            <a:r>
              <a:rPr lang="en-GB" b="0" i="0" dirty="0">
                <a:solidFill>
                  <a:srgbClr val="646B6B"/>
                </a:solidFill>
                <a:effectLst/>
                <a:highlight>
                  <a:srgbClr val="FFFFFF"/>
                </a:highlight>
                <a:latin typeface="__fontSerif_c35935"/>
              </a:rPr>
              <a:t> nisi </a:t>
            </a:r>
            <a:r>
              <a:rPr lang="en-GB" b="0" i="0" dirty="0" err="1">
                <a:solidFill>
                  <a:srgbClr val="646B6B"/>
                </a:solidFill>
                <a:effectLst/>
                <a:highlight>
                  <a:srgbClr val="FFFFFF"/>
                </a:highlight>
                <a:latin typeface="__fontSerif_c35935"/>
              </a:rPr>
              <a:t>ut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aliquip</a:t>
            </a:r>
            <a:r>
              <a:rPr lang="en-GB" b="0" i="0" dirty="0">
                <a:solidFill>
                  <a:srgbClr val="646B6B"/>
                </a:solidFill>
                <a:effectLst/>
                <a:highlight>
                  <a:srgbClr val="FFFFFF"/>
                </a:highlight>
                <a:latin typeface="__fontSerif_c35935"/>
              </a:rPr>
              <a:t> ex </a:t>
            </a:r>
            <a:r>
              <a:rPr lang="en-GB" b="0" i="0" dirty="0" err="1">
                <a:solidFill>
                  <a:srgbClr val="646B6B"/>
                </a:solidFill>
                <a:effectLst/>
                <a:highlight>
                  <a:srgbClr val="FFFFFF"/>
                </a:highlight>
                <a:latin typeface="__fontSerif_c35935"/>
              </a:rPr>
              <a:t>ea</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commodo</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consequat</a:t>
            </a:r>
            <a:r>
              <a:rPr lang="en-GB" b="0" i="0" dirty="0">
                <a:solidFill>
                  <a:srgbClr val="646B6B"/>
                </a:solidFill>
                <a:effectLst/>
                <a:highlight>
                  <a:srgbClr val="FFFFFF"/>
                </a:highlight>
                <a:latin typeface="__fontSerif_c35935"/>
              </a:rPr>
              <a:t>. Duis </a:t>
            </a:r>
            <a:r>
              <a:rPr lang="en-GB" b="0" i="0" dirty="0" err="1">
                <a:solidFill>
                  <a:srgbClr val="646B6B"/>
                </a:solidFill>
                <a:effectLst/>
                <a:highlight>
                  <a:srgbClr val="FFFFFF"/>
                </a:highlight>
                <a:latin typeface="__fontSerif_c35935"/>
              </a:rPr>
              <a:t>aute</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irure</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dolor</a:t>
            </a:r>
            <a:r>
              <a:rPr lang="en-GB" b="0" i="0" dirty="0">
                <a:solidFill>
                  <a:srgbClr val="646B6B"/>
                </a:solidFill>
                <a:effectLst/>
                <a:highlight>
                  <a:srgbClr val="FFFFFF"/>
                </a:highlight>
                <a:latin typeface="__fontSerif_c35935"/>
              </a:rPr>
              <a:t> in </a:t>
            </a:r>
            <a:r>
              <a:rPr lang="en-GB" b="0" i="0" dirty="0" err="1">
                <a:solidFill>
                  <a:srgbClr val="646B6B"/>
                </a:solidFill>
                <a:effectLst/>
                <a:highlight>
                  <a:srgbClr val="FFFFFF"/>
                </a:highlight>
                <a:latin typeface="__fontSerif_c35935"/>
              </a:rPr>
              <a:t>reprehenderit</a:t>
            </a:r>
            <a:r>
              <a:rPr lang="en-GB" b="0" i="0" dirty="0">
                <a:solidFill>
                  <a:srgbClr val="646B6B"/>
                </a:solidFill>
                <a:effectLst/>
                <a:highlight>
                  <a:srgbClr val="FFFFFF"/>
                </a:highlight>
                <a:latin typeface="__fontSerif_c35935"/>
              </a:rPr>
              <a:t> in </a:t>
            </a:r>
            <a:r>
              <a:rPr lang="en-GB" b="0" i="0" dirty="0" err="1">
                <a:solidFill>
                  <a:srgbClr val="646B6B"/>
                </a:solidFill>
                <a:effectLst/>
                <a:highlight>
                  <a:srgbClr val="FFFFFF"/>
                </a:highlight>
                <a:latin typeface="__fontSerif_c35935"/>
              </a:rPr>
              <a:t>voluptate</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velit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esse</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cillum</a:t>
            </a:r>
            <a:r>
              <a:rPr lang="en-GB" b="0" i="0" dirty="0">
                <a:solidFill>
                  <a:srgbClr val="646B6B"/>
                </a:solidFill>
                <a:effectLst/>
                <a:highlight>
                  <a:srgbClr val="FFFFFF"/>
                </a:highlight>
                <a:latin typeface="__fontSerif_c35935"/>
              </a:rPr>
              <a:t> dolore </a:t>
            </a:r>
            <a:r>
              <a:rPr lang="en-GB" b="0" i="0" dirty="0" err="1">
                <a:solidFill>
                  <a:srgbClr val="646B6B"/>
                </a:solidFill>
                <a:effectLst/>
                <a:highlight>
                  <a:srgbClr val="FFFFFF"/>
                </a:highlight>
                <a:latin typeface="__fontSerif_c35935"/>
              </a:rPr>
              <a:t>eu</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fugiat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nulla</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pariatur</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Excepteur</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sint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occaecat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cupidatat</a:t>
            </a:r>
            <a:r>
              <a:rPr lang="en-GB" b="0" i="0" dirty="0">
                <a:solidFill>
                  <a:srgbClr val="646B6B"/>
                </a:solidFill>
                <a:effectLst/>
                <a:highlight>
                  <a:srgbClr val="FFFFFF"/>
                </a:highlight>
                <a:latin typeface="__fontSerif_c35935"/>
              </a:rPr>
              <a:t> non </a:t>
            </a:r>
            <a:r>
              <a:rPr lang="en-GB" b="0" i="0" dirty="0" err="1">
                <a:solidFill>
                  <a:srgbClr val="646B6B"/>
                </a:solidFill>
                <a:effectLst/>
                <a:highlight>
                  <a:srgbClr val="FFFFFF"/>
                </a:highlight>
                <a:latin typeface="__fontSerif_c35935"/>
              </a:rPr>
              <a:t>proident</a:t>
            </a:r>
            <a:r>
              <a:rPr lang="en-GB" b="0" i="0" dirty="0">
                <a:solidFill>
                  <a:srgbClr val="646B6B"/>
                </a:solidFill>
                <a:effectLst/>
                <a:highlight>
                  <a:srgbClr val="FFFFFF"/>
                </a:highlight>
                <a:latin typeface="__fontSerif_c35935"/>
              </a:rPr>
              <a:t>, sunt in culpa qui </a:t>
            </a:r>
            <a:r>
              <a:rPr lang="en-GB" b="0" i="0" dirty="0" err="1">
                <a:solidFill>
                  <a:srgbClr val="646B6B"/>
                </a:solidFill>
                <a:effectLst/>
                <a:highlight>
                  <a:srgbClr val="FFFFFF"/>
                </a:highlight>
                <a:latin typeface="__fontSerif_c35935"/>
              </a:rPr>
              <a:t>officia</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deserunt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mollit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anim</a:t>
            </a:r>
            <a:r>
              <a:rPr lang="en-GB" b="0" i="0" dirty="0">
                <a:solidFill>
                  <a:srgbClr val="646B6B"/>
                </a:solidFill>
                <a:effectLst/>
                <a:highlight>
                  <a:srgbClr val="FFFFFF"/>
                </a:highlight>
                <a:latin typeface="__fontSerif_c35935"/>
              </a:rPr>
              <a:t> id </a:t>
            </a:r>
            <a:r>
              <a:rPr lang="en-GB" b="0" i="0" dirty="0" err="1">
                <a:solidFill>
                  <a:srgbClr val="646B6B"/>
                </a:solidFill>
                <a:effectLst/>
                <a:highlight>
                  <a:srgbClr val="FFFFFF"/>
                </a:highlight>
                <a:latin typeface="__fontSerif_c35935"/>
              </a:rPr>
              <a:t>est</a:t>
            </a:r>
            <a:r>
              <a:rPr lang="en-GB" b="0" i="0" dirty="0">
                <a:solidFill>
                  <a:srgbClr val="646B6B"/>
                </a:solidFill>
                <a:effectLst/>
                <a:highlight>
                  <a:srgbClr val="FFFFFF"/>
                </a:highlight>
                <a:latin typeface="__fontSerif_c35935"/>
              </a:rPr>
              <a:t> </a:t>
            </a:r>
            <a:r>
              <a:rPr lang="en-GB" b="0" i="0" dirty="0" err="1">
                <a:solidFill>
                  <a:srgbClr val="646B6B"/>
                </a:solidFill>
                <a:effectLst/>
                <a:highlight>
                  <a:srgbClr val="FFFFFF"/>
                </a:highlight>
                <a:latin typeface="__fontSerif_c35935"/>
              </a:rPr>
              <a:t>laborum</a:t>
            </a:r>
            <a:r>
              <a:rPr lang="en-GB" b="0" i="0" dirty="0">
                <a:solidFill>
                  <a:srgbClr val="646B6B"/>
                </a:solidFill>
                <a:effectLst/>
                <a:highlight>
                  <a:srgbClr val="FFFFFF"/>
                </a:highlight>
                <a:latin typeface="__fontSerif_c35935"/>
              </a:rPr>
              <a:t>.</a:t>
            </a:r>
          </a:p>
          <a:p>
            <a:pPr algn="r"/>
            <a:r>
              <a:rPr lang="en-GB" dirty="0">
                <a:highlight>
                  <a:srgbClr val="FFFFFF"/>
                </a:highlight>
                <a:latin typeface="__fontSerif_c35935"/>
              </a:rPr>
              <a:t>Page 86</a:t>
            </a:r>
            <a:endParaRPr lang="en-GB" dirty="0"/>
          </a:p>
        </p:txBody>
      </p:sp>
      <p:grpSp>
        <p:nvGrpSpPr>
          <p:cNvPr id="19" name="Group 18">
            <a:extLst>
              <a:ext uri="{FF2B5EF4-FFF2-40B4-BE49-F238E27FC236}">
                <a16:creationId xmlns:a16="http://schemas.microsoft.com/office/drawing/2014/main" id="{31429C84-B919-D011-7A80-7A5FD9DD6AF2}"/>
              </a:ext>
            </a:extLst>
          </p:cNvPr>
          <p:cNvGrpSpPr/>
          <p:nvPr/>
        </p:nvGrpSpPr>
        <p:grpSpPr>
          <a:xfrm>
            <a:off x="6162368" y="1527381"/>
            <a:ext cx="2209800" cy="1904078"/>
            <a:chOff x="6172200" y="1143922"/>
            <a:chExt cx="2209800" cy="1904078"/>
          </a:xfrm>
        </p:grpSpPr>
        <p:sp>
          <p:nvSpPr>
            <p:cNvPr id="15" name="TextBox 14">
              <a:extLst>
                <a:ext uri="{FF2B5EF4-FFF2-40B4-BE49-F238E27FC236}">
                  <a16:creationId xmlns:a16="http://schemas.microsoft.com/office/drawing/2014/main" id="{17EFE00A-6257-5CE3-4D2E-41662ADC80B1}"/>
                </a:ext>
              </a:extLst>
            </p:cNvPr>
            <p:cNvSpPr txBox="1"/>
            <p:nvPr/>
          </p:nvSpPr>
          <p:spPr>
            <a:xfrm>
              <a:off x="6172200" y="1143922"/>
              <a:ext cx="1514475" cy="1200329"/>
            </a:xfrm>
            <a:prstGeom prst="rect">
              <a:avLst/>
            </a:prstGeom>
            <a:noFill/>
          </p:spPr>
          <p:txBody>
            <a:bodyPr wrap="square" rtlCol="0">
              <a:spAutoFit/>
            </a:bodyPr>
            <a:lstStyle/>
            <a:p>
              <a:r>
                <a:rPr lang="en-GB" dirty="0"/>
                <a:t>Data requested is in here somewhere</a:t>
              </a:r>
            </a:p>
          </p:txBody>
        </p:sp>
        <p:cxnSp>
          <p:nvCxnSpPr>
            <p:cNvPr id="17" name="Straight Arrow Connector 16">
              <a:extLst>
                <a:ext uri="{FF2B5EF4-FFF2-40B4-BE49-F238E27FC236}">
                  <a16:creationId xmlns:a16="http://schemas.microsoft.com/office/drawing/2014/main" id="{67AD046C-CA48-6B78-9711-396D709CA9F9}"/>
                </a:ext>
              </a:extLst>
            </p:cNvPr>
            <p:cNvCxnSpPr>
              <a:cxnSpLocks/>
            </p:cNvCxnSpPr>
            <p:nvPr/>
          </p:nvCxnSpPr>
          <p:spPr>
            <a:xfrm>
              <a:off x="7286625" y="2476500"/>
              <a:ext cx="1095375" cy="5715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BC564B07-8AE4-E7F6-F049-03F45DBCC249}"/>
              </a:ext>
            </a:extLst>
          </p:cNvPr>
          <p:cNvGrpSpPr/>
          <p:nvPr/>
        </p:nvGrpSpPr>
        <p:grpSpPr>
          <a:xfrm>
            <a:off x="4155440" y="3691890"/>
            <a:ext cx="6573520" cy="2078990"/>
            <a:chOff x="4155440" y="3691890"/>
            <a:chExt cx="6573520" cy="2078990"/>
          </a:xfrm>
        </p:grpSpPr>
        <p:sp>
          <p:nvSpPr>
            <p:cNvPr id="11" name="TextBox 10">
              <a:extLst>
                <a:ext uri="{FF2B5EF4-FFF2-40B4-BE49-F238E27FC236}">
                  <a16:creationId xmlns:a16="http://schemas.microsoft.com/office/drawing/2014/main" id="{7CF148BC-127E-FCE6-147A-197EA5DDCDF2}"/>
                </a:ext>
              </a:extLst>
            </p:cNvPr>
            <p:cNvSpPr txBox="1"/>
            <p:nvPr/>
          </p:nvSpPr>
          <p:spPr>
            <a:xfrm>
              <a:off x="5021580" y="3691890"/>
              <a:ext cx="3724275" cy="646331"/>
            </a:xfrm>
            <a:prstGeom prst="rect">
              <a:avLst/>
            </a:prstGeom>
            <a:noFill/>
          </p:spPr>
          <p:txBody>
            <a:bodyPr wrap="square" rtlCol="0">
              <a:spAutoFit/>
            </a:bodyPr>
            <a:lstStyle/>
            <a:p>
              <a:r>
                <a:rPr lang="en-GB" dirty="0"/>
                <a:t>An index page returns a page no</a:t>
              </a:r>
            </a:p>
            <a:p>
              <a:r>
                <a:rPr lang="en-GB" dirty="0"/>
                <a:t>(Hash function returns a bucket no)</a:t>
              </a:r>
            </a:p>
          </p:txBody>
        </p:sp>
        <p:cxnSp>
          <p:nvCxnSpPr>
            <p:cNvPr id="8" name="Connector: Curved 7">
              <a:extLst>
                <a:ext uri="{FF2B5EF4-FFF2-40B4-BE49-F238E27FC236}">
                  <a16:creationId xmlns:a16="http://schemas.microsoft.com/office/drawing/2014/main" id="{FFC34C86-A0C3-F5DA-49D8-084A8CFD1ABD}"/>
                </a:ext>
              </a:extLst>
            </p:cNvPr>
            <p:cNvCxnSpPr>
              <a:cxnSpLocks/>
            </p:cNvCxnSpPr>
            <p:nvPr/>
          </p:nvCxnSpPr>
          <p:spPr>
            <a:xfrm>
              <a:off x="4155440" y="4236720"/>
              <a:ext cx="6573520" cy="153416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0732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3352-8EE6-3F20-F7D5-88B6E156C6DE}"/>
              </a:ext>
            </a:extLst>
          </p:cNvPr>
          <p:cNvSpPr>
            <a:spLocks noGrp="1"/>
          </p:cNvSpPr>
          <p:nvPr>
            <p:ph type="title"/>
          </p:nvPr>
        </p:nvSpPr>
        <p:spPr/>
        <p:txBody>
          <a:bodyPr/>
          <a:lstStyle/>
          <a:p>
            <a:r>
              <a:rPr lang="en-GB" dirty="0"/>
              <a:t>Hash Function: Example</a:t>
            </a:r>
          </a:p>
        </p:txBody>
      </p:sp>
      <p:graphicFrame>
        <p:nvGraphicFramePr>
          <p:cNvPr id="4" name="Table 3">
            <a:extLst>
              <a:ext uri="{FF2B5EF4-FFF2-40B4-BE49-F238E27FC236}">
                <a16:creationId xmlns:a16="http://schemas.microsoft.com/office/drawing/2014/main" id="{560A4310-795D-6C18-51BC-9BA0699AAC7C}"/>
              </a:ext>
            </a:extLst>
          </p:cNvPr>
          <p:cNvGraphicFramePr>
            <a:graphicFrameLocks noGrp="1"/>
          </p:cNvGraphicFramePr>
          <p:nvPr>
            <p:extLst>
              <p:ext uri="{D42A27DB-BD31-4B8C-83A1-F6EECF244321}">
                <p14:modId xmlns:p14="http://schemas.microsoft.com/office/powerpoint/2010/main" val="3158026844"/>
              </p:ext>
            </p:extLst>
          </p:nvPr>
        </p:nvGraphicFramePr>
        <p:xfrm>
          <a:off x="866775" y="1733550"/>
          <a:ext cx="3657600" cy="24403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781867458"/>
                    </a:ext>
                  </a:extLst>
                </a:gridCol>
                <a:gridCol w="609600">
                  <a:extLst>
                    <a:ext uri="{9D8B030D-6E8A-4147-A177-3AD203B41FA5}">
                      <a16:colId xmlns:a16="http://schemas.microsoft.com/office/drawing/2014/main" val="1609913258"/>
                    </a:ext>
                  </a:extLst>
                </a:gridCol>
                <a:gridCol w="609600">
                  <a:extLst>
                    <a:ext uri="{9D8B030D-6E8A-4147-A177-3AD203B41FA5}">
                      <a16:colId xmlns:a16="http://schemas.microsoft.com/office/drawing/2014/main" val="4194849154"/>
                    </a:ext>
                  </a:extLst>
                </a:gridCol>
                <a:gridCol w="609600">
                  <a:extLst>
                    <a:ext uri="{9D8B030D-6E8A-4147-A177-3AD203B41FA5}">
                      <a16:colId xmlns:a16="http://schemas.microsoft.com/office/drawing/2014/main" val="1572599577"/>
                    </a:ext>
                  </a:extLst>
                </a:gridCol>
                <a:gridCol w="609600">
                  <a:extLst>
                    <a:ext uri="{9D8B030D-6E8A-4147-A177-3AD203B41FA5}">
                      <a16:colId xmlns:a16="http://schemas.microsoft.com/office/drawing/2014/main" val="1634872823"/>
                    </a:ext>
                  </a:extLst>
                </a:gridCol>
                <a:gridCol w="609600">
                  <a:extLst>
                    <a:ext uri="{9D8B030D-6E8A-4147-A177-3AD203B41FA5}">
                      <a16:colId xmlns:a16="http://schemas.microsoft.com/office/drawing/2014/main" val="863491219"/>
                    </a:ext>
                  </a:extLst>
                </a:gridCol>
              </a:tblGrid>
              <a:tr h="190500">
                <a:tc>
                  <a:txBody>
                    <a:bodyPr/>
                    <a:lstStyle/>
                    <a:p>
                      <a:pPr algn="l" fontAlgn="b"/>
                      <a:r>
                        <a:rPr lang="en-GB" sz="1100" b="1" u="none" strike="noStrike" dirty="0">
                          <a:effectLst/>
                        </a:rPr>
                        <a:t>Key</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Letter 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Letter 2</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Letter 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Letter 4</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b="1" u="none" strike="noStrike" dirty="0">
                          <a:effectLst/>
                        </a:rPr>
                        <a:t>Hash Function</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35869709"/>
                  </a:ext>
                </a:extLst>
              </a:tr>
              <a:tr h="190500">
                <a:tc>
                  <a:txBody>
                    <a:bodyPr/>
                    <a:lstStyle/>
                    <a:p>
                      <a:pPr algn="l" fontAlgn="b"/>
                      <a:r>
                        <a:rPr lang="en-GB" sz="1100" b="1" u="none" strike="noStrike" dirty="0">
                          <a:effectLst/>
                        </a:rPr>
                        <a:t>AAPL</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80</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12</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31072100"/>
                  </a:ext>
                </a:extLst>
              </a:tr>
              <a:tr h="190500">
                <a:tc>
                  <a:txBody>
                    <a:bodyPr/>
                    <a:lstStyle/>
                    <a:p>
                      <a:pPr algn="l" fontAlgn="b"/>
                      <a:r>
                        <a:rPr lang="en-GB" sz="1100" b="1" u="none" strike="noStrike" dirty="0">
                          <a:effectLst/>
                        </a:rPr>
                        <a:t>AAPN</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80</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78</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7</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72146849"/>
                  </a:ext>
                </a:extLst>
              </a:tr>
              <a:tr h="190500">
                <a:tc>
                  <a:txBody>
                    <a:bodyPr/>
                    <a:lstStyle/>
                    <a:p>
                      <a:pPr algn="l" fontAlgn="b"/>
                      <a:r>
                        <a:rPr lang="en-GB" sz="1100" b="1" u="none" strike="noStrike" dirty="0">
                          <a:solidFill>
                            <a:schemeClr val="tx1"/>
                          </a:solidFill>
                          <a:effectLst/>
                          <a:highlight>
                            <a:srgbClr val="FFFF00"/>
                          </a:highlight>
                        </a:rPr>
                        <a:t>MSFT</a:t>
                      </a:r>
                      <a:endParaRPr lang="en-GB" sz="1100" b="1" i="0" u="none" strike="noStrike" dirty="0">
                        <a:solidFill>
                          <a:schemeClr val="tx1"/>
                        </a:solidFill>
                        <a:effectLst/>
                        <a:highlight>
                          <a:srgbClr val="FFFF00"/>
                        </a:highlight>
                        <a:latin typeface="Aptos Narrow" panose="020B0004020202020204" pitchFamily="34" charset="0"/>
                      </a:endParaRPr>
                    </a:p>
                  </a:txBody>
                  <a:tcPr marL="9525" marR="9525" marT="9525" marB="0" anchor="b"/>
                </a:tc>
                <a:tc>
                  <a:txBody>
                    <a:bodyPr/>
                    <a:lstStyle/>
                    <a:p>
                      <a:pPr algn="r" fontAlgn="b"/>
                      <a:r>
                        <a:rPr lang="en-GB" sz="1100" u="none" strike="noStrike">
                          <a:effectLst/>
                        </a:rPr>
                        <a:t>77</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70</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84</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7</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578308110"/>
                  </a:ext>
                </a:extLst>
              </a:tr>
              <a:tr h="190500">
                <a:tc>
                  <a:txBody>
                    <a:bodyPr/>
                    <a:lstStyle/>
                    <a:p>
                      <a:pPr algn="l" fontAlgn="b"/>
                      <a:r>
                        <a:rPr lang="en-GB" sz="1100" b="1" u="none" strike="noStrike" dirty="0">
                          <a:effectLst/>
                        </a:rPr>
                        <a:t>GOOG</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79</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79</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4</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6149499"/>
                  </a:ext>
                </a:extLst>
              </a:tr>
              <a:tr h="190500">
                <a:tc>
                  <a:txBody>
                    <a:bodyPr/>
                    <a:lstStyle/>
                    <a:p>
                      <a:pPr algn="l" fontAlgn="b"/>
                      <a:r>
                        <a:rPr lang="en-GB" sz="1100" b="1" u="none" strike="noStrike" dirty="0">
                          <a:effectLst/>
                        </a:rPr>
                        <a:t>NFLX</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78</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70</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88</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6</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00850720"/>
                  </a:ext>
                </a:extLst>
              </a:tr>
              <a:tr h="190500">
                <a:tc>
                  <a:txBody>
                    <a:bodyPr/>
                    <a:lstStyle/>
                    <a:p>
                      <a:pPr algn="l" fontAlgn="b"/>
                      <a:r>
                        <a:rPr lang="en-GB" sz="1100" b="1" u="none" strike="noStrike" dirty="0">
                          <a:effectLst/>
                        </a:rPr>
                        <a:t>IBM</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77</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121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0</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94152824"/>
                  </a:ext>
                </a:extLst>
              </a:tr>
              <a:tr h="190500">
                <a:tc>
                  <a:txBody>
                    <a:bodyPr/>
                    <a:lstStyle/>
                    <a:p>
                      <a:pPr algn="l" fontAlgn="b"/>
                      <a:r>
                        <a:rPr lang="en-GB" sz="1100" b="1" u="none" strike="noStrike" dirty="0">
                          <a:effectLst/>
                        </a:rPr>
                        <a:t>BAML</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77</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2</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20183272"/>
                  </a:ext>
                </a:extLst>
              </a:tr>
              <a:tr h="190500">
                <a:tc>
                  <a:txBody>
                    <a:bodyPr/>
                    <a:lstStyle/>
                    <a:p>
                      <a:pPr algn="l" fontAlgn="b"/>
                      <a:r>
                        <a:rPr lang="en-GB" sz="1100" b="1" u="none" strike="noStrike" dirty="0">
                          <a:effectLst/>
                        </a:rPr>
                        <a:t>UBS</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121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1</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07798075"/>
                  </a:ext>
                </a:extLst>
              </a:tr>
              <a:tr h="190500">
                <a:tc>
                  <a:txBody>
                    <a:bodyPr/>
                    <a:lstStyle/>
                    <a:p>
                      <a:pPr algn="l" fontAlgn="b"/>
                      <a:r>
                        <a:rPr lang="en-GB" sz="1100" b="1" u="none" strike="noStrike">
                          <a:effectLst/>
                        </a:rPr>
                        <a:t>BA</a:t>
                      </a:r>
                      <a:endParaRPr lang="en-GB"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121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121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11</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21299798"/>
                  </a:ext>
                </a:extLst>
              </a:tr>
              <a:tr h="190500">
                <a:tc>
                  <a:txBody>
                    <a:bodyPr/>
                    <a:lstStyle/>
                    <a:p>
                      <a:pPr algn="l" fontAlgn="b"/>
                      <a:r>
                        <a:rPr lang="en-GB" sz="1100" b="1" u="none" strike="noStrike" dirty="0">
                          <a:effectLst/>
                        </a:rPr>
                        <a:t>LSE</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76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69</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121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0</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80013163"/>
                  </a:ext>
                </a:extLst>
              </a:tr>
              <a:tr h="190500">
                <a:tc>
                  <a:txBody>
                    <a:bodyPr/>
                    <a:lstStyle/>
                    <a:p>
                      <a:pPr algn="l" fontAlgn="b"/>
                      <a:r>
                        <a:rPr lang="en-GB" sz="1100" b="1" u="none" strike="noStrike" dirty="0">
                          <a:effectLst/>
                        </a:rPr>
                        <a:t>SSE</a:t>
                      </a:r>
                      <a:endParaRPr lang="en-GB"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83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69</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u="none" strike="noStrike">
                          <a:effectLst/>
                        </a:rPr>
                        <a:t>121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GB" sz="1100" b="1" u="none" strike="noStrike" dirty="0">
                          <a:effectLst/>
                        </a:rPr>
                        <a:t>16</a:t>
                      </a:r>
                      <a:endParaRPr lang="en-GB" sz="11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91269171"/>
                  </a:ext>
                </a:extLst>
              </a:tr>
            </a:tbl>
          </a:graphicData>
        </a:graphic>
      </p:graphicFrame>
      <p:graphicFrame>
        <p:nvGraphicFramePr>
          <p:cNvPr id="5" name="Table 4">
            <a:extLst>
              <a:ext uri="{FF2B5EF4-FFF2-40B4-BE49-F238E27FC236}">
                <a16:creationId xmlns:a16="http://schemas.microsoft.com/office/drawing/2014/main" id="{986CE61B-59EC-73D0-8853-13E2BCDE735F}"/>
              </a:ext>
            </a:extLst>
          </p:cNvPr>
          <p:cNvGraphicFramePr>
            <a:graphicFrameLocks noGrp="1"/>
          </p:cNvGraphicFramePr>
          <p:nvPr>
            <p:extLst>
              <p:ext uri="{D42A27DB-BD31-4B8C-83A1-F6EECF244321}">
                <p14:modId xmlns:p14="http://schemas.microsoft.com/office/powerpoint/2010/main" val="282390088"/>
              </p:ext>
            </p:extLst>
          </p:nvPr>
        </p:nvGraphicFramePr>
        <p:xfrm>
          <a:off x="6515100" y="1714500"/>
          <a:ext cx="1828800" cy="3238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110647954"/>
                    </a:ext>
                  </a:extLst>
                </a:gridCol>
                <a:gridCol w="609600">
                  <a:extLst>
                    <a:ext uri="{9D8B030D-6E8A-4147-A177-3AD203B41FA5}">
                      <a16:colId xmlns:a16="http://schemas.microsoft.com/office/drawing/2014/main" val="2247280766"/>
                    </a:ext>
                  </a:extLst>
                </a:gridCol>
                <a:gridCol w="609600">
                  <a:extLst>
                    <a:ext uri="{9D8B030D-6E8A-4147-A177-3AD203B41FA5}">
                      <a16:colId xmlns:a16="http://schemas.microsoft.com/office/drawing/2014/main" val="4052344859"/>
                    </a:ext>
                  </a:extLst>
                </a:gridCol>
              </a:tblGrid>
              <a:tr h="190500">
                <a:tc>
                  <a:txBody>
                    <a:bodyPr/>
                    <a:lstStyle/>
                    <a:p>
                      <a:pPr algn="r" fontAlgn="b"/>
                      <a:r>
                        <a:rPr lang="en-GB" sz="1100" u="none" strike="noStrike">
                          <a:effectLst/>
                        </a:rPr>
                        <a:t>0</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IBM</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dirty="0">
                          <a:effectLst/>
                        </a:rPr>
                        <a:t>LSE</a:t>
                      </a:r>
                      <a:endParaRPr lang="en-GB"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3488661"/>
                  </a:ext>
                </a:extLst>
              </a:tr>
              <a:tr h="190500">
                <a:tc>
                  <a:txBody>
                    <a:bodyPr/>
                    <a:lstStyle/>
                    <a:p>
                      <a:pPr algn="r" fontAlgn="b"/>
                      <a:r>
                        <a:rPr lang="en-GB" sz="1100" u="none" strike="noStrike">
                          <a:effectLst/>
                        </a:rPr>
                        <a:t>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UBS</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30573710"/>
                  </a:ext>
                </a:extLst>
              </a:tr>
              <a:tr h="190500">
                <a:tc>
                  <a:txBody>
                    <a:bodyPr/>
                    <a:lstStyle/>
                    <a:p>
                      <a:pPr algn="r" fontAlgn="b"/>
                      <a:r>
                        <a:rPr lang="en-GB" sz="1100" u="none" strike="noStrike">
                          <a:effectLst/>
                        </a:rPr>
                        <a:t>2</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BAML</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894841220"/>
                  </a:ext>
                </a:extLst>
              </a:tr>
              <a:tr h="190500">
                <a:tc>
                  <a:txBody>
                    <a:bodyPr/>
                    <a:lstStyle/>
                    <a:p>
                      <a:pPr algn="r" fontAlgn="b"/>
                      <a:r>
                        <a:rPr lang="en-GB" sz="1100" u="none" strike="noStrike">
                          <a:effectLst/>
                        </a:rPr>
                        <a:t>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04585249"/>
                  </a:ext>
                </a:extLst>
              </a:tr>
              <a:tr h="190500">
                <a:tc>
                  <a:txBody>
                    <a:bodyPr/>
                    <a:lstStyle/>
                    <a:p>
                      <a:pPr algn="r" fontAlgn="b"/>
                      <a:r>
                        <a:rPr lang="en-GB" sz="1100" u="none" strike="noStrike">
                          <a:effectLst/>
                        </a:rPr>
                        <a:t>4</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GOOG</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052877319"/>
                  </a:ext>
                </a:extLst>
              </a:tr>
              <a:tr h="190500">
                <a:tc>
                  <a:txBody>
                    <a:bodyPr/>
                    <a:lstStyle/>
                    <a:p>
                      <a:pPr algn="r" fontAlgn="b"/>
                      <a:r>
                        <a:rPr lang="en-GB" sz="1100" u="none" strike="noStrike">
                          <a:effectLst/>
                        </a:rPr>
                        <a:t>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88374317"/>
                  </a:ext>
                </a:extLst>
              </a:tr>
              <a:tr h="190500">
                <a:tc>
                  <a:txBody>
                    <a:bodyPr/>
                    <a:lstStyle/>
                    <a:p>
                      <a:pPr algn="r" fontAlgn="b"/>
                      <a:r>
                        <a:rPr lang="en-GB" sz="1100" u="none" strike="noStrike">
                          <a:effectLst/>
                        </a:rPr>
                        <a:t>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NFLX</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051140635"/>
                  </a:ext>
                </a:extLst>
              </a:tr>
              <a:tr h="190500">
                <a:tc>
                  <a:txBody>
                    <a:bodyPr/>
                    <a:lstStyle/>
                    <a:p>
                      <a:pPr algn="r" fontAlgn="b"/>
                      <a:r>
                        <a:rPr lang="en-GB" sz="1100" u="none" strike="noStrike">
                          <a:effectLst/>
                        </a:rPr>
                        <a:t>7</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AAPN</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dirty="0">
                          <a:effectLst/>
                          <a:highlight>
                            <a:srgbClr val="FFFF00"/>
                          </a:highlight>
                        </a:rPr>
                        <a:t>MSFT</a:t>
                      </a:r>
                      <a:endParaRPr lang="en-GB" sz="1100" b="0" i="0" u="none" strike="noStrike" dirty="0">
                        <a:solidFill>
                          <a:srgbClr val="000000"/>
                        </a:solidFill>
                        <a:effectLst/>
                        <a:highlight>
                          <a:srgbClr val="FFFF00"/>
                        </a:highlight>
                        <a:latin typeface="Aptos Narrow" panose="020B0004020202020204" pitchFamily="34" charset="0"/>
                      </a:endParaRPr>
                    </a:p>
                  </a:txBody>
                  <a:tcPr marL="9525" marR="9525" marT="9525" marB="0" anchor="b"/>
                </a:tc>
                <a:extLst>
                  <a:ext uri="{0D108BD9-81ED-4DB2-BD59-A6C34878D82A}">
                    <a16:rowId xmlns:a16="http://schemas.microsoft.com/office/drawing/2014/main" val="1854599825"/>
                  </a:ext>
                </a:extLst>
              </a:tr>
              <a:tr h="190500">
                <a:tc>
                  <a:txBody>
                    <a:bodyPr/>
                    <a:lstStyle/>
                    <a:p>
                      <a:pPr algn="r" fontAlgn="b"/>
                      <a:r>
                        <a:rPr lang="en-GB" sz="1100" u="none" strike="noStrike">
                          <a:effectLst/>
                        </a:rPr>
                        <a:t>8</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74550026"/>
                  </a:ext>
                </a:extLst>
              </a:tr>
              <a:tr h="190500">
                <a:tc>
                  <a:txBody>
                    <a:bodyPr/>
                    <a:lstStyle/>
                    <a:p>
                      <a:pPr algn="r" fontAlgn="b"/>
                      <a:r>
                        <a:rPr lang="en-GB" sz="1100" u="none" strike="noStrike">
                          <a:effectLst/>
                        </a:rPr>
                        <a:t>9</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67409982"/>
                  </a:ext>
                </a:extLst>
              </a:tr>
              <a:tr h="190500">
                <a:tc>
                  <a:txBody>
                    <a:bodyPr/>
                    <a:lstStyle/>
                    <a:p>
                      <a:pPr algn="r" fontAlgn="b"/>
                      <a:r>
                        <a:rPr lang="en-GB" sz="1100" u="none" strike="noStrike">
                          <a:effectLst/>
                        </a:rPr>
                        <a:t>10</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25028538"/>
                  </a:ext>
                </a:extLst>
              </a:tr>
              <a:tr h="190500">
                <a:tc>
                  <a:txBody>
                    <a:bodyPr/>
                    <a:lstStyle/>
                    <a:p>
                      <a:pPr algn="r" fontAlgn="b"/>
                      <a:r>
                        <a:rPr lang="en-GB" sz="1100" u="none" strike="noStrike">
                          <a:effectLst/>
                        </a:rPr>
                        <a:t>11</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BA</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63367502"/>
                  </a:ext>
                </a:extLst>
              </a:tr>
              <a:tr h="190500">
                <a:tc>
                  <a:txBody>
                    <a:bodyPr/>
                    <a:lstStyle/>
                    <a:p>
                      <a:pPr algn="r" fontAlgn="b"/>
                      <a:r>
                        <a:rPr lang="en-GB" sz="1100" u="none" strike="noStrike">
                          <a:effectLst/>
                        </a:rPr>
                        <a:t>12</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AAPL</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00022188"/>
                  </a:ext>
                </a:extLst>
              </a:tr>
              <a:tr h="190500">
                <a:tc>
                  <a:txBody>
                    <a:bodyPr/>
                    <a:lstStyle/>
                    <a:p>
                      <a:pPr algn="r" fontAlgn="b"/>
                      <a:r>
                        <a:rPr lang="en-GB" sz="1100" u="none" strike="noStrike">
                          <a:effectLst/>
                        </a:rPr>
                        <a:t>13</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58803518"/>
                  </a:ext>
                </a:extLst>
              </a:tr>
              <a:tr h="190500">
                <a:tc>
                  <a:txBody>
                    <a:bodyPr/>
                    <a:lstStyle/>
                    <a:p>
                      <a:pPr algn="r" fontAlgn="b"/>
                      <a:r>
                        <a:rPr lang="en-GB" sz="1100" u="none" strike="noStrike">
                          <a:effectLst/>
                        </a:rPr>
                        <a:t>14</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24403606"/>
                  </a:ext>
                </a:extLst>
              </a:tr>
              <a:tr h="190500">
                <a:tc>
                  <a:txBody>
                    <a:bodyPr/>
                    <a:lstStyle/>
                    <a:p>
                      <a:pPr algn="r" fontAlgn="b"/>
                      <a:r>
                        <a:rPr lang="en-GB" sz="1100" u="none" strike="noStrike">
                          <a:effectLst/>
                        </a:rPr>
                        <a:t>15</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65032003"/>
                  </a:ext>
                </a:extLst>
              </a:tr>
              <a:tr h="190500">
                <a:tc>
                  <a:txBody>
                    <a:bodyPr/>
                    <a:lstStyle/>
                    <a:p>
                      <a:pPr algn="r" fontAlgn="b"/>
                      <a:r>
                        <a:rPr lang="en-GB" sz="1100" u="none" strike="noStrike">
                          <a:effectLst/>
                        </a:rPr>
                        <a:t>16</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GB" sz="1100" u="none" strike="noStrike">
                          <a:effectLst/>
                        </a:rPr>
                        <a:t>SSE</a:t>
                      </a:r>
                      <a:endParaRPr lang="en-GB"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GB"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18304228"/>
                  </a:ext>
                </a:extLst>
              </a:tr>
            </a:tbl>
          </a:graphicData>
        </a:graphic>
      </p:graphicFrame>
      <p:sp>
        <p:nvSpPr>
          <p:cNvPr id="7" name="TextBox 6">
            <a:extLst>
              <a:ext uri="{FF2B5EF4-FFF2-40B4-BE49-F238E27FC236}">
                <a16:creationId xmlns:a16="http://schemas.microsoft.com/office/drawing/2014/main" id="{A5CF60E5-96CE-E24F-16D0-0C34A44EDD6B}"/>
              </a:ext>
            </a:extLst>
          </p:cNvPr>
          <p:cNvSpPr txBox="1"/>
          <p:nvPr/>
        </p:nvSpPr>
        <p:spPr>
          <a:xfrm>
            <a:off x="654766" y="5282377"/>
            <a:ext cx="7886701" cy="1384995"/>
          </a:xfrm>
          <a:prstGeom prst="rect">
            <a:avLst/>
          </a:prstGeom>
          <a:noFill/>
        </p:spPr>
        <p:txBody>
          <a:bodyPr wrap="square">
            <a:spAutoFit/>
          </a:bodyPr>
          <a:lstStyle/>
          <a:p>
            <a:r>
              <a:rPr lang="en-GB" sz="1400" dirty="0"/>
              <a:t>The Hash Function used here is one I made up as an example, to show that the function can be simple</a:t>
            </a:r>
          </a:p>
          <a:p>
            <a:endParaRPr lang="en-GB" sz="1400" dirty="0"/>
          </a:p>
          <a:p>
            <a:r>
              <a:rPr lang="en-GB" sz="1400" dirty="0"/>
              <a:t>Proper Hash Functions are more sophisticated and do much better than this, but are cheap to execute. They need to be able to generate uniform distributions even when the keys </a:t>
            </a:r>
            <a:r>
              <a:rPr lang="en-GB" sz="1400" dirty="0" err="1"/>
              <a:t>form“clusters</a:t>
            </a:r>
            <a:r>
              <a:rPr lang="en-GB" sz="1400" dirty="0"/>
              <a:t>”, e.g. “</a:t>
            </a:r>
            <a:r>
              <a:rPr lang="en-GB" sz="1400" dirty="0" err="1"/>
              <a:t>aaaaaaaab</a:t>
            </a:r>
            <a:r>
              <a:rPr lang="en-GB" sz="1400" dirty="0"/>
              <a:t>”, “</a:t>
            </a:r>
            <a:r>
              <a:rPr lang="en-GB" sz="1400" dirty="0" err="1"/>
              <a:t>aaaaaaaac</a:t>
            </a:r>
            <a:r>
              <a:rPr lang="en-GB" sz="1400" dirty="0"/>
              <a:t>”, “</a:t>
            </a:r>
            <a:r>
              <a:rPr lang="en-GB" sz="1400" dirty="0" err="1"/>
              <a:t>aaaaaaaad</a:t>
            </a:r>
            <a:r>
              <a:rPr lang="en-GB" sz="1400" dirty="0"/>
              <a:t>”, “x”, “y”</a:t>
            </a:r>
          </a:p>
        </p:txBody>
      </p:sp>
      <p:sp>
        <p:nvSpPr>
          <p:cNvPr id="9" name="TextBox 8">
            <a:extLst>
              <a:ext uri="{FF2B5EF4-FFF2-40B4-BE49-F238E27FC236}">
                <a16:creationId xmlns:a16="http://schemas.microsoft.com/office/drawing/2014/main" id="{F9B66F1F-CB23-A869-0793-9122FD5DA55E}"/>
              </a:ext>
            </a:extLst>
          </p:cNvPr>
          <p:cNvSpPr txBox="1"/>
          <p:nvPr/>
        </p:nvSpPr>
        <p:spPr>
          <a:xfrm>
            <a:off x="6431224" y="1087219"/>
            <a:ext cx="2207810" cy="646331"/>
          </a:xfrm>
          <a:prstGeom prst="rect">
            <a:avLst/>
          </a:prstGeom>
          <a:noFill/>
        </p:spPr>
        <p:txBody>
          <a:bodyPr wrap="square" rtlCol="0">
            <a:spAutoFit/>
          </a:bodyPr>
          <a:lstStyle/>
          <a:p>
            <a:r>
              <a:rPr lang="en-GB" dirty="0"/>
              <a:t>Array of 17 Hash Buckets</a:t>
            </a:r>
          </a:p>
        </p:txBody>
      </p:sp>
      <p:grpSp>
        <p:nvGrpSpPr>
          <p:cNvPr id="10" name="Group 9">
            <a:extLst>
              <a:ext uri="{FF2B5EF4-FFF2-40B4-BE49-F238E27FC236}">
                <a16:creationId xmlns:a16="http://schemas.microsoft.com/office/drawing/2014/main" id="{11AA8ADA-659D-672A-9172-DB2B1AB6B832}"/>
              </a:ext>
            </a:extLst>
          </p:cNvPr>
          <p:cNvGrpSpPr/>
          <p:nvPr/>
        </p:nvGrpSpPr>
        <p:grpSpPr>
          <a:xfrm>
            <a:off x="1666874" y="4210050"/>
            <a:ext cx="2200275" cy="747415"/>
            <a:chOff x="1666874" y="4210050"/>
            <a:chExt cx="2200275" cy="747415"/>
          </a:xfrm>
        </p:grpSpPr>
        <p:sp>
          <p:nvSpPr>
            <p:cNvPr id="8" name="TextBox 7">
              <a:extLst>
                <a:ext uri="{FF2B5EF4-FFF2-40B4-BE49-F238E27FC236}">
                  <a16:creationId xmlns:a16="http://schemas.microsoft.com/office/drawing/2014/main" id="{04DDBEFA-78DE-5DDE-553F-ED521DE8AC60}"/>
                </a:ext>
              </a:extLst>
            </p:cNvPr>
            <p:cNvSpPr txBox="1"/>
            <p:nvPr/>
          </p:nvSpPr>
          <p:spPr>
            <a:xfrm>
              <a:off x="1666874" y="4495800"/>
              <a:ext cx="2200275" cy="461665"/>
            </a:xfrm>
            <a:prstGeom prst="rect">
              <a:avLst/>
            </a:prstGeom>
            <a:noFill/>
          </p:spPr>
          <p:txBody>
            <a:bodyPr wrap="square" rtlCol="0">
              <a:spAutoFit/>
            </a:bodyPr>
            <a:lstStyle/>
            <a:p>
              <a:r>
                <a:rPr lang="en-GB" sz="1200" dirty="0"/>
                <a:t>ASCII code for each letter (or 121 if none)</a:t>
              </a:r>
            </a:p>
          </p:txBody>
        </p:sp>
        <p:cxnSp>
          <p:nvCxnSpPr>
            <p:cNvPr id="15" name="Straight Arrow Connector 14">
              <a:extLst>
                <a:ext uri="{FF2B5EF4-FFF2-40B4-BE49-F238E27FC236}">
                  <a16:creationId xmlns:a16="http://schemas.microsoft.com/office/drawing/2014/main" id="{BF015FAB-F4C7-2ACA-25D9-6DF5C9F43820}"/>
                </a:ext>
              </a:extLst>
            </p:cNvPr>
            <p:cNvCxnSpPr>
              <a:stCxn id="8" idx="0"/>
            </p:cNvCxnSpPr>
            <p:nvPr/>
          </p:nvCxnSpPr>
          <p:spPr>
            <a:xfrm flipH="1" flipV="1">
              <a:off x="1924050" y="4210050"/>
              <a:ext cx="842962" cy="285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3497461-716E-0A20-BBB6-7E534FC6F57B}"/>
                </a:ext>
              </a:extLst>
            </p:cNvPr>
            <p:cNvCxnSpPr>
              <a:cxnSpLocks/>
              <a:stCxn id="8" idx="0"/>
            </p:cNvCxnSpPr>
            <p:nvPr/>
          </p:nvCxnSpPr>
          <p:spPr>
            <a:xfrm flipH="1" flipV="1">
              <a:off x="2543175" y="4238625"/>
              <a:ext cx="223837" cy="2571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D888F8C-F108-95CC-D4EB-987C104D6E8F}"/>
                </a:ext>
              </a:extLst>
            </p:cNvPr>
            <p:cNvCxnSpPr>
              <a:cxnSpLocks/>
              <a:stCxn id="8" idx="0"/>
            </p:cNvCxnSpPr>
            <p:nvPr/>
          </p:nvCxnSpPr>
          <p:spPr>
            <a:xfrm flipV="1">
              <a:off x="2767012" y="4276725"/>
              <a:ext cx="309563" cy="2190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DBA5149-B247-FD1B-B7CD-86A2842F1D3C}"/>
                </a:ext>
              </a:extLst>
            </p:cNvPr>
            <p:cNvCxnSpPr>
              <a:cxnSpLocks/>
              <a:stCxn id="8" idx="0"/>
            </p:cNvCxnSpPr>
            <p:nvPr/>
          </p:nvCxnSpPr>
          <p:spPr>
            <a:xfrm flipV="1">
              <a:off x="2767012" y="4267200"/>
              <a:ext cx="766763" cy="228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766B16D3-8116-3AA1-26B5-C1AD84E4B1E4}"/>
              </a:ext>
            </a:extLst>
          </p:cNvPr>
          <p:cNvGrpSpPr/>
          <p:nvPr/>
        </p:nvGrpSpPr>
        <p:grpSpPr>
          <a:xfrm>
            <a:off x="4543425" y="1828800"/>
            <a:ext cx="2343150" cy="1323975"/>
            <a:chOff x="4543425" y="1828800"/>
            <a:chExt cx="2343150" cy="1323975"/>
          </a:xfrm>
        </p:grpSpPr>
        <p:cxnSp>
          <p:nvCxnSpPr>
            <p:cNvPr id="11" name="Connector: Elbow 10">
              <a:extLst>
                <a:ext uri="{FF2B5EF4-FFF2-40B4-BE49-F238E27FC236}">
                  <a16:creationId xmlns:a16="http://schemas.microsoft.com/office/drawing/2014/main" id="{9B87B00F-A0C8-4A74-EA52-BD1DB6C52CF8}"/>
                </a:ext>
              </a:extLst>
            </p:cNvPr>
            <p:cNvCxnSpPr>
              <a:cxnSpLocks/>
            </p:cNvCxnSpPr>
            <p:nvPr/>
          </p:nvCxnSpPr>
          <p:spPr>
            <a:xfrm>
              <a:off x="4619625" y="2600325"/>
              <a:ext cx="2266950" cy="55245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BE653A45-62FA-7507-1BAB-26943041DA4A}"/>
                </a:ext>
              </a:extLst>
            </p:cNvPr>
            <p:cNvSpPr txBox="1"/>
            <p:nvPr/>
          </p:nvSpPr>
          <p:spPr>
            <a:xfrm>
              <a:off x="4543425" y="1828800"/>
              <a:ext cx="1266825" cy="769441"/>
            </a:xfrm>
            <a:prstGeom prst="rect">
              <a:avLst/>
            </a:prstGeom>
            <a:noFill/>
          </p:spPr>
          <p:txBody>
            <a:bodyPr wrap="square" rtlCol="0">
              <a:spAutoFit/>
            </a:bodyPr>
            <a:lstStyle/>
            <a:p>
              <a:r>
                <a:rPr lang="en-GB" sz="1100" dirty="0"/>
                <a:t>Hash function is a function of each letter in the Key</a:t>
              </a:r>
            </a:p>
          </p:txBody>
        </p:sp>
      </p:grpSp>
      <p:grpSp>
        <p:nvGrpSpPr>
          <p:cNvPr id="14" name="Group 13">
            <a:extLst>
              <a:ext uri="{FF2B5EF4-FFF2-40B4-BE49-F238E27FC236}">
                <a16:creationId xmlns:a16="http://schemas.microsoft.com/office/drawing/2014/main" id="{4148E0F5-B597-9F68-A731-FD3348238177}"/>
              </a:ext>
            </a:extLst>
          </p:cNvPr>
          <p:cNvGrpSpPr/>
          <p:nvPr/>
        </p:nvGrpSpPr>
        <p:grpSpPr>
          <a:xfrm>
            <a:off x="9183329" y="5090037"/>
            <a:ext cx="2815098" cy="1169551"/>
            <a:chOff x="8367252" y="4972050"/>
            <a:chExt cx="2815098" cy="1169551"/>
          </a:xfrm>
        </p:grpSpPr>
        <p:sp>
          <p:nvSpPr>
            <p:cNvPr id="27" name="TextBox 26">
              <a:extLst>
                <a:ext uri="{FF2B5EF4-FFF2-40B4-BE49-F238E27FC236}">
                  <a16:creationId xmlns:a16="http://schemas.microsoft.com/office/drawing/2014/main" id="{E35D0B69-1B70-610B-3101-7E62F07C2345}"/>
                </a:ext>
              </a:extLst>
            </p:cNvPr>
            <p:cNvSpPr txBox="1"/>
            <p:nvPr/>
          </p:nvSpPr>
          <p:spPr>
            <a:xfrm>
              <a:off x="9077325" y="4972050"/>
              <a:ext cx="2105025" cy="1169551"/>
            </a:xfrm>
            <a:prstGeom prst="rect">
              <a:avLst/>
            </a:prstGeom>
            <a:noFill/>
          </p:spPr>
          <p:txBody>
            <a:bodyPr wrap="square" rtlCol="0">
              <a:spAutoFit/>
            </a:bodyPr>
            <a:lstStyle/>
            <a:p>
              <a:r>
                <a:rPr lang="en-GB" sz="1400" dirty="0"/>
                <a:t>The 17 means that we are generating for an array of 17 buckets. Prime numbers are generally a good idea.</a:t>
              </a:r>
            </a:p>
          </p:txBody>
        </p:sp>
        <p:cxnSp>
          <p:nvCxnSpPr>
            <p:cNvPr id="29" name="Straight Arrow Connector 28">
              <a:extLst>
                <a:ext uri="{FF2B5EF4-FFF2-40B4-BE49-F238E27FC236}">
                  <a16:creationId xmlns:a16="http://schemas.microsoft.com/office/drawing/2014/main" id="{6EF55AB6-F72D-5A23-706E-5916DB9063B9}"/>
                </a:ext>
              </a:extLst>
            </p:cNvPr>
            <p:cNvCxnSpPr>
              <a:cxnSpLocks/>
              <a:stCxn id="27" idx="1"/>
              <a:endCxn id="19" idx="3"/>
            </p:cNvCxnSpPr>
            <p:nvPr/>
          </p:nvCxnSpPr>
          <p:spPr>
            <a:xfrm flipH="1" flipV="1">
              <a:off x="8367252" y="4993940"/>
              <a:ext cx="710073" cy="5628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3" name="Group 12">
            <a:extLst>
              <a:ext uri="{FF2B5EF4-FFF2-40B4-BE49-F238E27FC236}">
                <a16:creationId xmlns:a16="http://schemas.microsoft.com/office/drawing/2014/main" id="{2DC1157B-A647-40DB-222D-37E356E50B20}"/>
              </a:ext>
            </a:extLst>
          </p:cNvPr>
          <p:cNvGrpSpPr/>
          <p:nvPr/>
        </p:nvGrpSpPr>
        <p:grpSpPr>
          <a:xfrm>
            <a:off x="8143875" y="2800350"/>
            <a:ext cx="3581400" cy="352425"/>
            <a:chOff x="8143875" y="2800350"/>
            <a:chExt cx="3581400" cy="352425"/>
          </a:xfrm>
        </p:grpSpPr>
        <p:sp>
          <p:nvSpPr>
            <p:cNvPr id="32" name="TextBox 31">
              <a:extLst>
                <a:ext uri="{FF2B5EF4-FFF2-40B4-BE49-F238E27FC236}">
                  <a16:creationId xmlns:a16="http://schemas.microsoft.com/office/drawing/2014/main" id="{F912A79D-8521-93C2-5355-D43048460715}"/>
                </a:ext>
              </a:extLst>
            </p:cNvPr>
            <p:cNvSpPr txBox="1"/>
            <p:nvPr/>
          </p:nvSpPr>
          <p:spPr>
            <a:xfrm>
              <a:off x="9201150" y="2800350"/>
              <a:ext cx="2524125" cy="307777"/>
            </a:xfrm>
            <a:prstGeom prst="rect">
              <a:avLst/>
            </a:prstGeom>
            <a:noFill/>
          </p:spPr>
          <p:txBody>
            <a:bodyPr wrap="square" rtlCol="0">
              <a:spAutoFit/>
            </a:bodyPr>
            <a:lstStyle/>
            <a:p>
              <a:r>
                <a:rPr lang="en-GB" sz="1400" dirty="0"/>
                <a:t>“MSFT” is stored in bucket 7</a:t>
              </a:r>
              <a:endParaRPr lang="en-GB" dirty="0"/>
            </a:p>
          </p:txBody>
        </p:sp>
        <p:cxnSp>
          <p:nvCxnSpPr>
            <p:cNvPr id="34" name="Straight Arrow Connector 33">
              <a:extLst>
                <a:ext uri="{FF2B5EF4-FFF2-40B4-BE49-F238E27FC236}">
                  <a16:creationId xmlns:a16="http://schemas.microsoft.com/office/drawing/2014/main" id="{01FF3DD1-1440-8D9F-CEF1-24F9402BA06F}"/>
                </a:ext>
              </a:extLst>
            </p:cNvPr>
            <p:cNvCxnSpPr>
              <a:cxnSpLocks/>
              <a:stCxn id="32" idx="1"/>
            </p:cNvCxnSpPr>
            <p:nvPr/>
          </p:nvCxnSpPr>
          <p:spPr>
            <a:xfrm flipH="1">
              <a:off x="8143875" y="2954239"/>
              <a:ext cx="1057275" cy="1985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FA1F9BC3-4E2D-33C3-42FC-079D769B7B3A}"/>
              </a:ext>
            </a:extLst>
          </p:cNvPr>
          <p:cNvGrpSpPr/>
          <p:nvPr/>
        </p:nvGrpSpPr>
        <p:grpSpPr>
          <a:xfrm>
            <a:off x="3972232" y="4208206"/>
            <a:ext cx="5211097" cy="1088387"/>
            <a:chOff x="3972232" y="4208206"/>
            <a:chExt cx="5211097" cy="1088387"/>
          </a:xfrm>
        </p:grpSpPr>
        <p:sp>
          <p:nvSpPr>
            <p:cNvPr id="19" name="TextBox 18">
              <a:extLst>
                <a:ext uri="{FF2B5EF4-FFF2-40B4-BE49-F238E27FC236}">
                  <a16:creationId xmlns:a16="http://schemas.microsoft.com/office/drawing/2014/main" id="{9312B116-6726-C28D-03B8-97F1B5A45A2C}"/>
                </a:ext>
              </a:extLst>
            </p:cNvPr>
            <p:cNvSpPr txBox="1"/>
            <p:nvPr/>
          </p:nvSpPr>
          <p:spPr>
            <a:xfrm>
              <a:off x="3972232" y="4927261"/>
              <a:ext cx="5211097" cy="369332"/>
            </a:xfrm>
            <a:prstGeom prst="rect">
              <a:avLst/>
            </a:prstGeom>
            <a:noFill/>
          </p:spPr>
          <p:txBody>
            <a:bodyPr wrap="square">
              <a:spAutoFit/>
            </a:bodyPr>
            <a:lstStyle/>
            <a:p>
              <a:r>
                <a:rPr lang="en-GB" sz="1800" i="1" dirty="0">
                  <a:latin typeface="Cambria Math" panose="02040503050406030204" pitchFamily="18" charset="0"/>
                  <a:ea typeface="Cambria Math" panose="02040503050406030204" pitchFamily="18" charset="0"/>
                </a:rPr>
                <a:t>= </a:t>
              </a:r>
              <a:r>
                <a:rPr lang="en-GB" sz="1400" i="1" dirty="0">
                  <a:latin typeface="Cambria Math" panose="02040503050406030204" pitchFamily="18" charset="0"/>
                  <a:ea typeface="Cambria Math" panose="02040503050406030204" pitchFamily="18" charset="0"/>
                </a:rPr>
                <a:t>(Letter1*131 + Letter2*137 + Letter3*47 + Letter4*23) </a:t>
              </a:r>
              <a:r>
                <a:rPr lang="en-GB" sz="1400" b="1" i="1" dirty="0">
                  <a:latin typeface="Cambria Math" panose="02040503050406030204" pitchFamily="18" charset="0"/>
                  <a:ea typeface="Cambria Math" panose="02040503050406030204" pitchFamily="18" charset="0"/>
                </a:rPr>
                <a:t>% 17</a:t>
              </a:r>
              <a:endParaRPr lang="en-GB" sz="1800" b="1" i="1" dirty="0">
                <a:latin typeface="Cambria Math" panose="02040503050406030204" pitchFamily="18" charset="0"/>
                <a:ea typeface="Cambria Math" panose="02040503050406030204" pitchFamily="18" charset="0"/>
              </a:endParaRPr>
            </a:p>
          </p:txBody>
        </p:sp>
        <p:cxnSp>
          <p:nvCxnSpPr>
            <p:cNvPr id="22" name="Straight Arrow Connector 21">
              <a:extLst>
                <a:ext uri="{FF2B5EF4-FFF2-40B4-BE49-F238E27FC236}">
                  <a16:creationId xmlns:a16="http://schemas.microsoft.com/office/drawing/2014/main" id="{4797A9D7-6782-A0D1-8A00-3FC56BDE9263}"/>
                </a:ext>
              </a:extLst>
            </p:cNvPr>
            <p:cNvCxnSpPr/>
            <p:nvPr/>
          </p:nvCxnSpPr>
          <p:spPr>
            <a:xfrm flipV="1">
              <a:off x="4306529" y="4208206"/>
              <a:ext cx="0" cy="796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9281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30DF-6C2F-614D-4EC8-4FAEABB3E7E9}"/>
              </a:ext>
            </a:extLst>
          </p:cNvPr>
          <p:cNvSpPr>
            <a:spLocks noGrp="1"/>
          </p:cNvSpPr>
          <p:nvPr>
            <p:ph type="title"/>
          </p:nvPr>
        </p:nvSpPr>
        <p:spPr/>
        <p:txBody>
          <a:bodyPr/>
          <a:lstStyle/>
          <a:p>
            <a:r>
              <a:rPr lang="en-GB" dirty="0"/>
              <a:t>Hash Set</a:t>
            </a:r>
          </a:p>
        </p:txBody>
      </p:sp>
      <p:sp>
        <p:nvSpPr>
          <p:cNvPr id="3" name="Content Placeholder 2">
            <a:extLst>
              <a:ext uri="{FF2B5EF4-FFF2-40B4-BE49-F238E27FC236}">
                <a16:creationId xmlns:a16="http://schemas.microsoft.com/office/drawing/2014/main" id="{616BAC8C-BE35-EF16-E899-1AAD0BCE0E5A}"/>
              </a:ext>
            </a:extLst>
          </p:cNvPr>
          <p:cNvSpPr>
            <a:spLocks noGrp="1"/>
          </p:cNvSpPr>
          <p:nvPr>
            <p:ph idx="1"/>
          </p:nvPr>
        </p:nvSpPr>
        <p:spPr/>
        <p:txBody>
          <a:bodyPr>
            <a:normAutofit fontScale="92500" lnSpcReduction="20000"/>
          </a:bodyPr>
          <a:lstStyle/>
          <a:p>
            <a:r>
              <a:rPr lang="en-GB" dirty="0"/>
              <a:t>Unordered</a:t>
            </a:r>
          </a:p>
          <a:p>
            <a:pPr lvl="1"/>
            <a:r>
              <a:rPr lang="en-GB" dirty="0"/>
              <a:t>There’s no concept of order in a hash set.</a:t>
            </a:r>
          </a:p>
          <a:p>
            <a:pPr lvl="1"/>
            <a:r>
              <a:rPr lang="en-GB" dirty="0"/>
              <a:t>So traversal of objects will return all the objects but the order is not specified</a:t>
            </a:r>
          </a:p>
          <a:p>
            <a:r>
              <a:rPr lang="en-GB" dirty="0"/>
              <a:t>Insertion</a:t>
            </a:r>
          </a:p>
          <a:p>
            <a:pPr lvl="1"/>
            <a:r>
              <a:rPr lang="en-GB" dirty="0"/>
              <a:t>Usually O(1) – Hash function is very fast, and so is random access into a contiguous array of buckets. Bucket array should be sized so that number of buckets is slightly more (about 30%) than number of objects to be stored.</a:t>
            </a:r>
          </a:p>
          <a:p>
            <a:pPr lvl="1"/>
            <a:r>
              <a:rPr lang="en-GB" dirty="0"/>
              <a:t>Unfortunately, as more data is added, the array needs to be re-allocated, just like an ordinary array.</a:t>
            </a:r>
          </a:p>
          <a:p>
            <a:r>
              <a:rPr lang="en-GB" dirty="0"/>
              <a:t>Hash function requirements</a:t>
            </a:r>
          </a:p>
          <a:p>
            <a:pPr lvl="1"/>
            <a:r>
              <a:rPr lang="en-GB" dirty="0"/>
              <a:t>Needs to generate a reasonably </a:t>
            </a:r>
            <a:r>
              <a:rPr lang="en-GB" b="1" dirty="0"/>
              <a:t>uniform distribution of bucket numbers</a:t>
            </a:r>
            <a:r>
              <a:rPr lang="en-GB" dirty="0"/>
              <a:t>. So it helps if the number of buckets is a prime number.</a:t>
            </a:r>
          </a:p>
          <a:p>
            <a:pPr lvl="1"/>
            <a:r>
              <a:rPr lang="en-GB" dirty="0"/>
              <a:t>It’s NOT a random function, but deterministic. Same </a:t>
            </a:r>
            <a:r>
              <a:rPr lang="en-GB" dirty="0" err="1"/>
              <a:t>key</a:t>
            </a:r>
            <a:r>
              <a:rPr lang="en-GB" dirty="0" err="1">
                <a:latin typeface="Cambria Math" panose="02040503050406030204" pitchFamily="18" charset="0"/>
                <a:ea typeface="Cambria Math" panose="02040503050406030204" pitchFamily="18" charset="0"/>
              </a:rPr>
              <a:t>⇾</a:t>
            </a:r>
            <a:r>
              <a:rPr lang="en-GB" dirty="0" err="1"/>
              <a:t>same</a:t>
            </a:r>
            <a:r>
              <a:rPr lang="en-GB" dirty="0"/>
              <a:t> bucket</a:t>
            </a:r>
          </a:p>
        </p:txBody>
      </p:sp>
    </p:spTree>
    <p:extLst>
      <p:ext uri="{BB962C8B-B14F-4D97-AF65-F5344CB8AC3E}">
        <p14:creationId xmlns:p14="http://schemas.microsoft.com/office/powerpoint/2010/main" val="156891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0205-4726-FD88-37C6-A82D6AC9ABF4}"/>
              </a:ext>
            </a:extLst>
          </p:cNvPr>
          <p:cNvSpPr>
            <a:spLocks noGrp="1"/>
          </p:cNvSpPr>
          <p:nvPr>
            <p:ph type="title"/>
          </p:nvPr>
        </p:nvSpPr>
        <p:spPr/>
        <p:txBody>
          <a:bodyPr/>
          <a:lstStyle/>
          <a:p>
            <a:r>
              <a:rPr lang="en-GB" dirty="0"/>
              <a:t>Search</a:t>
            </a:r>
          </a:p>
        </p:txBody>
      </p:sp>
      <p:sp>
        <p:nvSpPr>
          <p:cNvPr id="3" name="Text Placeholder 2">
            <a:extLst>
              <a:ext uri="{FF2B5EF4-FFF2-40B4-BE49-F238E27FC236}">
                <a16:creationId xmlns:a16="http://schemas.microsoft.com/office/drawing/2014/main" id="{7D36E70E-78B6-3D5E-3BAD-0F4A441A2B49}"/>
              </a:ext>
            </a:extLst>
          </p:cNvPr>
          <p:cNvSpPr>
            <a:spLocks noGrp="1"/>
          </p:cNvSpPr>
          <p:nvPr>
            <p:ph type="body" idx="1"/>
          </p:nvPr>
        </p:nvSpPr>
        <p:spPr/>
        <p:txBody>
          <a:bodyPr/>
          <a:lstStyle/>
          <a:p>
            <a:r>
              <a:rPr lang="en-GB" dirty="0"/>
              <a:t>Find the object that matches the given item or key</a:t>
            </a:r>
          </a:p>
          <a:p>
            <a:r>
              <a:rPr lang="en-GB" dirty="0"/>
              <a:t>Examples of how different data structures support search</a:t>
            </a:r>
          </a:p>
        </p:txBody>
      </p:sp>
    </p:spTree>
    <p:extLst>
      <p:ext uri="{BB962C8B-B14F-4D97-AF65-F5344CB8AC3E}">
        <p14:creationId xmlns:p14="http://schemas.microsoft.com/office/powerpoint/2010/main" val="2852509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F21C-01DA-9C2D-128E-4872804693B4}"/>
              </a:ext>
            </a:extLst>
          </p:cNvPr>
          <p:cNvSpPr>
            <a:spLocks noGrp="1"/>
          </p:cNvSpPr>
          <p:nvPr>
            <p:ph type="title"/>
          </p:nvPr>
        </p:nvSpPr>
        <p:spPr/>
        <p:txBody>
          <a:bodyPr/>
          <a:lstStyle/>
          <a:p>
            <a:r>
              <a:rPr lang="en-GB" dirty="0"/>
              <a:t>List</a:t>
            </a:r>
          </a:p>
        </p:txBody>
      </p:sp>
      <p:sp>
        <p:nvSpPr>
          <p:cNvPr id="3" name="Content Placeholder 2">
            <a:extLst>
              <a:ext uri="{FF2B5EF4-FFF2-40B4-BE49-F238E27FC236}">
                <a16:creationId xmlns:a16="http://schemas.microsoft.com/office/drawing/2014/main" id="{FDDFE4F1-790D-1BF3-2181-5EF179ABDBFC}"/>
              </a:ext>
            </a:extLst>
          </p:cNvPr>
          <p:cNvSpPr>
            <a:spLocks noGrp="1"/>
          </p:cNvSpPr>
          <p:nvPr>
            <p:ph idx="1"/>
          </p:nvPr>
        </p:nvSpPr>
        <p:spPr>
          <a:xfrm>
            <a:off x="838200" y="1377951"/>
            <a:ext cx="10515600" cy="3695494"/>
          </a:xfrm>
        </p:spPr>
        <p:txBody>
          <a:bodyPr>
            <a:noAutofit/>
          </a:bodyPr>
          <a:lstStyle/>
          <a:p>
            <a:r>
              <a:rPr lang="en-GB" dirty="0">
                <a:latin typeface="Aptos" panose="020B0004020202020204" pitchFamily="34" charset="0"/>
              </a:rPr>
              <a:t>If the list is not already sorted, the only way is to scan every element – O(N)</a:t>
            </a:r>
          </a:p>
          <a:p>
            <a:pPr marL="0" indent="0">
              <a:buNone/>
            </a:pPr>
            <a:r>
              <a:rPr lang="en-GB" dirty="0">
                <a:latin typeface="Aptos" panose="020B0004020202020204" pitchFamily="34" charset="0"/>
                <a:cs typeface="Cascadia Code" panose="020B0609020000020004" pitchFamily="49" charset="0"/>
              </a:rPr>
              <a:t>    </a:t>
            </a:r>
          </a:p>
          <a:p>
            <a:pPr marL="0" indent="0">
              <a:buNone/>
            </a:pPr>
            <a:r>
              <a:rPr lang="en-GB" dirty="0">
                <a:latin typeface="Aptos" panose="020B0004020202020204" pitchFamily="34" charset="0"/>
                <a:cs typeface="Cascadia Code" panose="020B0609020000020004" pitchFamily="49" charset="0"/>
              </a:rPr>
              <a:t>   </a:t>
            </a:r>
            <a:r>
              <a:rPr lang="en-GB" sz="1400" dirty="0">
                <a:latin typeface="Cascadia Code" panose="020B0609020000020004" pitchFamily="49" charset="0"/>
                <a:cs typeface="Cascadia Code" panose="020B0609020000020004" pitchFamily="49" charset="0"/>
              </a:rPr>
              <a:t>for </a:t>
            </a:r>
            <a:r>
              <a:rPr lang="en-GB" sz="1400" dirty="0" err="1">
                <a:latin typeface="Cascadia Code" panose="020B0609020000020004" pitchFamily="49" charset="0"/>
                <a:cs typeface="Cascadia Code" panose="020B0609020000020004" pitchFamily="49" charset="0"/>
              </a:rPr>
              <a:t>obj</a:t>
            </a:r>
            <a:r>
              <a:rPr lang="en-GB" sz="1400" dirty="0">
                <a:latin typeface="Cascadia Code" panose="020B0609020000020004" pitchFamily="49" charset="0"/>
                <a:cs typeface="Cascadia Code" panose="020B0609020000020004" pitchFamily="49" charset="0"/>
              </a:rPr>
              <a:t> in list {</a:t>
            </a:r>
          </a:p>
          <a:p>
            <a:pPr marL="0" indent="0">
              <a:buNone/>
            </a:pPr>
            <a:r>
              <a:rPr lang="en-GB" sz="1400" dirty="0">
                <a:latin typeface="Cascadia Code" panose="020B0609020000020004" pitchFamily="49" charset="0"/>
                <a:cs typeface="Cascadia Code" panose="020B0609020000020004" pitchFamily="49" charset="0"/>
              </a:rPr>
              <a:t>      if </a:t>
            </a:r>
            <a:r>
              <a:rPr lang="en-GB" sz="1400" dirty="0" err="1">
                <a:latin typeface="Cascadia Code" panose="020B0609020000020004" pitchFamily="49" charset="0"/>
                <a:cs typeface="Cascadia Code" panose="020B0609020000020004" pitchFamily="49" charset="0"/>
              </a:rPr>
              <a:t>obj</a:t>
            </a:r>
            <a:r>
              <a:rPr lang="en-GB" sz="1400" dirty="0">
                <a:latin typeface="Cascadia Code" panose="020B0609020000020004" pitchFamily="49" charset="0"/>
                <a:cs typeface="Cascadia Code" panose="020B0609020000020004" pitchFamily="49" charset="0"/>
              </a:rPr>
              <a:t> == item </a:t>
            </a:r>
          </a:p>
          <a:p>
            <a:pPr marL="0" indent="0">
              <a:buNone/>
            </a:pPr>
            <a:r>
              <a:rPr lang="en-GB" sz="1400" dirty="0">
                <a:latin typeface="Cascadia Code" panose="020B0609020000020004" pitchFamily="49" charset="0"/>
                <a:cs typeface="Cascadia Code" panose="020B0609020000020004" pitchFamily="49" charset="0"/>
              </a:rPr>
              <a:t>        return </a:t>
            </a:r>
            <a:r>
              <a:rPr lang="en-GB" sz="1400" dirty="0" err="1">
                <a:latin typeface="Cascadia Code" panose="020B0609020000020004" pitchFamily="49" charset="0"/>
                <a:cs typeface="Cascadia Code" panose="020B0609020000020004" pitchFamily="49" charset="0"/>
              </a:rPr>
              <a:t>obj</a:t>
            </a:r>
            <a:r>
              <a:rPr lang="en-GB" sz="1400" dirty="0">
                <a:latin typeface="Cascadia Code" panose="020B0609020000020004" pitchFamily="49" charset="0"/>
                <a:cs typeface="Cascadia Code" panose="020B0609020000020004" pitchFamily="49" charset="0"/>
              </a:rPr>
              <a:t>; </a:t>
            </a:r>
          </a:p>
          <a:p>
            <a:pPr marL="0" indent="0">
              <a:buNone/>
            </a:pPr>
            <a:r>
              <a:rPr lang="en-GB" sz="1400" dirty="0">
                <a:latin typeface="Cascadia Code" panose="020B0609020000020004" pitchFamily="49" charset="0"/>
                <a:cs typeface="Cascadia Code" panose="020B0609020000020004" pitchFamily="49" charset="0"/>
              </a:rPr>
              <a:t>    }</a:t>
            </a:r>
          </a:p>
          <a:p>
            <a:pPr marL="0" indent="0">
              <a:buNone/>
            </a:pPr>
            <a:r>
              <a:rPr lang="en-GB" sz="1400" dirty="0">
                <a:latin typeface="Cascadia Code" panose="020B0609020000020004" pitchFamily="49" charset="0"/>
                <a:cs typeface="Cascadia Code" panose="020B0609020000020004" pitchFamily="49" charset="0"/>
              </a:rPr>
              <a:t>    return NOT_FOUND;</a:t>
            </a:r>
          </a:p>
          <a:p>
            <a:pPr lvl="2"/>
            <a:endParaRPr lang="en-GB" sz="2800" dirty="0">
              <a:latin typeface="Aptos" panose="020B0004020202020204" pitchFamily="34" charset="0"/>
            </a:endParaRPr>
          </a:p>
        </p:txBody>
      </p:sp>
    </p:spTree>
    <p:extLst>
      <p:ext uri="{BB962C8B-B14F-4D97-AF65-F5344CB8AC3E}">
        <p14:creationId xmlns:p14="http://schemas.microsoft.com/office/powerpoint/2010/main" val="217680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2FE792-41AA-947A-31BB-0504E08E57F6}"/>
              </a:ext>
            </a:extLst>
          </p:cNvPr>
          <p:cNvSpPr>
            <a:spLocks noGrp="1"/>
          </p:cNvSpPr>
          <p:nvPr>
            <p:ph idx="1"/>
          </p:nvPr>
        </p:nvSpPr>
        <p:spPr/>
        <p:txBody>
          <a:bodyPr/>
          <a:lstStyle/>
          <a:p>
            <a:r>
              <a:rPr lang="en-GB" sz="2800" dirty="0"/>
              <a:t>Today, we’ll see if we can cover:</a:t>
            </a:r>
          </a:p>
          <a:p>
            <a:pPr lvl="1"/>
            <a:r>
              <a:rPr lang="en-GB" dirty="0"/>
              <a:t>List (specifically, a </a:t>
            </a:r>
            <a:r>
              <a:rPr lang="en-GB" b="1" dirty="0"/>
              <a:t>single linked list</a:t>
            </a:r>
            <a:r>
              <a:rPr lang="en-GB" dirty="0"/>
              <a:t>)</a:t>
            </a:r>
          </a:p>
          <a:p>
            <a:pPr lvl="1"/>
            <a:r>
              <a:rPr lang="en-GB" dirty="0"/>
              <a:t>Tree (specifically, a </a:t>
            </a:r>
            <a:r>
              <a:rPr lang="en-GB" b="1" dirty="0"/>
              <a:t>binary search tree</a:t>
            </a:r>
            <a:r>
              <a:rPr lang="en-GB" dirty="0"/>
              <a:t>)</a:t>
            </a:r>
          </a:p>
          <a:p>
            <a:pPr lvl="1"/>
            <a:r>
              <a:rPr lang="en-GB" dirty="0"/>
              <a:t>Set (specifically, a </a:t>
            </a:r>
            <a:r>
              <a:rPr lang="en-GB" b="1" dirty="0"/>
              <a:t>hash set</a:t>
            </a:r>
            <a:r>
              <a:rPr lang="en-GB" dirty="0"/>
              <a:t>)</a:t>
            </a:r>
          </a:p>
          <a:p>
            <a:endParaRPr lang="en-GB" sz="2800" dirty="0"/>
          </a:p>
          <a:p>
            <a:r>
              <a:rPr lang="en-GB" sz="2800" dirty="0"/>
              <a:t>We’ll demonstrate a search algorithm on each to look at some of  their strengths/weaknesses</a:t>
            </a:r>
          </a:p>
          <a:p>
            <a:endParaRPr lang="en-GB" dirty="0"/>
          </a:p>
        </p:txBody>
      </p:sp>
      <p:sp>
        <p:nvSpPr>
          <p:cNvPr id="2" name="Title 1">
            <a:extLst>
              <a:ext uri="{FF2B5EF4-FFF2-40B4-BE49-F238E27FC236}">
                <a16:creationId xmlns:a16="http://schemas.microsoft.com/office/drawing/2014/main" id="{DE5EF354-08A9-6A59-D86C-EA91C7413897}"/>
              </a:ext>
            </a:extLst>
          </p:cNvPr>
          <p:cNvSpPr>
            <a:spLocks noGrp="1"/>
          </p:cNvSpPr>
          <p:nvPr>
            <p:ph type="title"/>
          </p:nvPr>
        </p:nvSpPr>
        <p:spPr/>
        <p:txBody>
          <a:bodyPr/>
          <a:lstStyle/>
          <a:p>
            <a:r>
              <a:rPr lang="en-GB" dirty="0"/>
              <a:t>Agenda</a:t>
            </a:r>
          </a:p>
        </p:txBody>
      </p:sp>
      <p:grpSp>
        <p:nvGrpSpPr>
          <p:cNvPr id="31" name="Group 30">
            <a:extLst>
              <a:ext uri="{FF2B5EF4-FFF2-40B4-BE49-F238E27FC236}">
                <a16:creationId xmlns:a16="http://schemas.microsoft.com/office/drawing/2014/main" id="{39D65C59-121A-235F-9843-08CC03B5AA13}"/>
              </a:ext>
            </a:extLst>
          </p:cNvPr>
          <p:cNvGrpSpPr/>
          <p:nvPr/>
        </p:nvGrpSpPr>
        <p:grpSpPr>
          <a:xfrm rot="16668185">
            <a:off x="6793750" y="2094809"/>
            <a:ext cx="228600" cy="733425"/>
            <a:chOff x="4029075" y="5143500"/>
            <a:chExt cx="228600" cy="733425"/>
          </a:xfrm>
        </p:grpSpPr>
        <p:sp>
          <p:nvSpPr>
            <p:cNvPr id="4" name="Oval 3">
              <a:extLst>
                <a:ext uri="{FF2B5EF4-FFF2-40B4-BE49-F238E27FC236}">
                  <a16:creationId xmlns:a16="http://schemas.microsoft.com/office/drawing/2014/main" id="{AA14DE20-C75D-1C5E-1DBC-631EF8A53968}"/>
                </a:ext>
              </a:extLst>
            </p:cNvPr>
            <p:cNvSpPr/>
            <p:nvPr/>
          </p:nvSpPr>
          <p:spPr>
            <a:xfrm>
              <a:off x="4114800" y="57626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a:extLst>
                <a:ext uri="{FF2B5EF4-FFF2-40B4-BE49-F238E27FC236}">
                  <a16:creationId xmlns:a16="http://schemas.microsoft.com/office/drawing/2014/main" id="{211C73B7-7FEC-0BCF-BA5D-6765FCF39C42}"/>
                </a:ext>
              </a:extLst>
            </p:cNvPr>
            <p:cNvGrpSpPr/>
            <p:nvPr/>
          </p:nvGrpSpPr>
          <p:grpSpPr>
            <a:xfrm>
              <a:off x="4029075" y="5143500"/>
              <a:ext cx="171450" cy="209550"/>
              <a:chOff x="4029075" y="5143500"/>
              <a:chExt cx="171450" cy="209550"/>
            </a:xfrm>
          </p:grpSpPr>
          <p:sp>
            <p:nvSpPr>
              <p:cNvPr id="6" name="Oval 5">
                <a:extLst>
                  <a:ext uri="{FF2B5EF4-FFF2-40B4-BE49-F238E27FC236}">
                    <a16:creationId xmlns:a16="http://schemas.microsoft.com/office/drawing/2014/main" id="{FDC8481D-FC9F-94D6-8F18-FA4CE49F4B4A}"/>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6B82713D-19E6-D7DD-827D-098ADF44896A}"/>
                  </a:ext>
                </a:extLst>
              </p:cNvPr>
              <p:cNvCxnSpPr>
                <a:cxnSpLocks/>
                <a:stCxn id="6" idx="5"/>
                <a:endCxn id="9"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F2E0D1A5-018A-1917-C430-B1BFEE722F97}"/>
                </a:ext>
              </a:extLst>
            </p:cNvPr>
            <p:cNvGrpSpPr/>
            <p:nvPr/>
          </p:nvGrpSpPr>
          <p:grpSpPr>
            <a:xfrm>
              <a:off x="4105275" y="5353050"/>
              <a:ext cx="152400" cy="200025"/>
              <a:chOff x="3990975" y="5143500"/>
              <a:chExt cx="152400" cy="200025"/>
            </a:xfrm>
          </p:grpSpPr>
          <p:sp>
            <p:nvSpPr>
              <p:cNvPr id="9" name="Oval 8">
                <a:extLst>
                  <a:ext uri="{FF2B5EF4-FFF2-40B4-BE49-F238E27FC236}">
                    <a16:creationId xmlns:a16="http://schemas.microsoft.com/office/drawing/2014/main" id="{CBE7B368-22CD-E145-2045-6151097FCA39}"/>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86E79732-8A30-DC7F-55B3-265FFCBB63DE}"/>
                  </a:ext>
                </a:extLst>
              </p:cNvPr>
              <p:cNvCxnSpPr>
                <a:cxnSpLocks/>
                <a:stCxn id="9" idx="5"/>
                <a:endCxn id="12" idx="0"/>
              </p:cNvCxnSpPr>
              <p:nvPr/>
            </p:nvCxnSpPr>
            <p:spPr>
              <a:xfrm flipH="1">
                <a:off x="3990975" y="5241061"/>
                <a:ext cx="135661"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152972DC-7AA4-B6DF-9AFA-4649EB3682CD}"/>
                </a:ext>
              </a:extLst>
            </p:cNvPr>
            <p:cNvGrpSpPr/>
            <p:nvPr/>
          </p:nvGrpSpPr>
          <p:grpSpPr>
            <a:xfrm>
              <a:off x="4048125" y="5553075"/>
              <a:ext cx="123825" cy="209550"/>
              <a:chOff x="4029075" y="5143500"/>
              <a:chExt cx="123825" cy="209550"/>
            </a:xfrm>
          </p:grpSpPr>
          <p:sp>
            <p:nvSpPr>
              <p:cNvPr id="12" name="Oval 11">
                <a:extLst>
                  <a:ext uri="{FF2B5EF4-FFF2-40B4-BE49-F238E27FC236}">
                    <a16:creationId xmlns:a16="http://schemas.microsoft.com/office/drawing/2014/main" id="{D1AB82B3-8B17-DA4F-2F46-FFF03476FE03}"/>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D25FC728-AB15-2D20-2049-CC91893C8603}"/>
                  </a:ext>
                </a:extLst>
              </p:cNvPr>
              <p:cNvCxnSpPr>
                <a:cxnSpLocks/>
                <a:stCxn id="12" idx="5"/>
                <a:endCxn id="4" idx="0"/>
              </p:cNvCxnSpPr>
              <p:nvPr/>
            </p:nvCxnSpPr>
            <p:spPr>
              <a:xfrm>
                <a:off x="4126636" y="5241061"/>
                <a:ext cx="26264"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grpSp>
        <p:nvGrpSpPr>
          <p:cNvPr id="32" name="Group 31">
            <a:extLst>
              <a:ext uri="{FF2B5EF4-FFF2-40B4-BE49-F238E27FC236}">
                <a16:creationId xmlns:a16="http://schemas.microsoft.com/office/drawing/2014/main" id="{AB838D11-645B-3371-8329-4E098CEC9720}"/>
              </a:ext>
            </a:extLst>
          </p:cNvPr>
          <p:cNvGrpSpPr/>
          <p:nvPr/>
        </p:nvGrpSpPr>
        <p:grpSpPr>
          <a:xfrm>
            <a:off x="6903794" y="2695575"/>
            <a:ext cx="571500" cy="523875"/>
            <a:chOff x="5486400" y="5610225"/>
            <a:chExt cx="571500" cy="523875"/>
          </a:xfrm>
        </p:grpSpPr>
        <p:sp>
          <p:nvSpPr>
            <p:cNvPr id="14" name="Oval 13">
              <a:extLst>
                <a:ext uri="{FF2B5EF4-FFF2-40B4-BE49-F238E27FC236}">
                  <a16:creationId xmlns:a16="http://schemas.microsoft.com/office/drawing/2014/main" id="{BB74AEC3-B6A6-F94C-6510-F80E6524E8F0}"/>
                </a:ext>
              </a:extLst>
            </p:cNvPr>
            <p:cNvSpPr/>
            <p:nvPr/>
          </p:nvSpPr>
          <p:spPr>
            <a:xfrm>
              <a:off x="5943600"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 14">
              <a:extLst>
                <a:ext uri="{FF2B5EF4-FFF2-40B4-BE49-F238E27FC236}">
                  <a16:creationId xmlns:a16="http://schemas.microsoft.com/office/drawing/2014/main" id="{FBAB0F74-8FC4-F868-07CB-83F585DE4577}"/>
                </a:ext>
              </a:extLst>
            </p:cNvPr>
            <p:cNvGrpSpPr/>
            <p:nvPr/>
          </p:nvGrpSpPr>
          <p:grpSpPr>
            <a:xfrm>
              <a:off x="5648325" y="5610225"/>
              <a:ext cx="171450" cy="209550"/>
              <a:chOff x="4029075" y="5143500"/>
              <a:chExt cx="171450" cy="209550"/>
            </a:xfrm>
          </p:grpSpPr>
          <p:sp>
            <p:nvSpPr>
              <p:cNvPr id="16" name="Oval 15">
                <a:extLst>
                  <a:ext uri="{FF2B5EF4-FFF2-40B4-BE49-F238E27FC236}">
                    <a16:creationId xmlns:a16="http://schemas.microsoft.com/office/drawing/2014/main" id="{98DD22AC-B0FC-B6B9-4114-E057AD812C79}"/>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AECECE02-AD5F-5D1C-F86F-46D424F1EF39}"/>
                  </a:ext>
                </a:extLst>
              </p:cNvPr>
              <p:cNvCxnSpPr>
                <a:cxnSpLocks/>
                <a:stCxn id="16" idx="5"/>
                <a:endCxn id="19"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D324679D-7689-8695-546B-26A3F00A6C17}"/>
                </a:ext>
              </a:extLst>
            </p:cNvPr>
            <p:cNvGrpSpPr/>
            <p:nvPr/>
          </p:nvGrpSpPr>
          <p:grpSpPr>
            <a:xfrm>
              <a:off x="5724525" y="5819775"/>
              <a:ext cx="152400" cy="200025"/>
              <a:chOff x="3990975" y="5143500"/>
              <a:chExt cx="152400" cy="200025"/>
            </a:xfrm>
          </p:grpSpPr>
          <p:sp>
            <p:nvSpPr>
              <p:cNvPr id="19" name="Oval 18">
                <a:extLst>
                  <a:ext uri="{FF2B5EF4-FFF2-40B4-BE49-F238E27FC236}">
                    <a16:creationId xmlns:a16="http://schemas.microsoft.com/office/drawing/2014/main" id="{22BF414D-243F-EA5C-0FCE-D6338688352C}"/>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51935CAE-A31A-F7CE-290D-BF70C057DCAE}"/>
                  </a:ext>
                </a:extLst>
              </p:cNvPr>
              <p:cNvCxnSpPr>
                <a:cxnSpLocks/>
                <a:stCxn id="19" idx="3"/>
                <a:endCxn id="21" idx="0"/>
              </p:cNvCxnSpPr>
              <p:nvPr/>
            </p:nvCxnSpPr>
            <p:spPr>
              <a:xfrm flipH="1">
                <a:off x="3990975" y="5241061"/>
                <a:ext cx="54839"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1" name="Oval 20">
              <a:extLst>
                <a:ext uri="{FF2B5EF4-FFF2-40B4-BE49-F238E27FC236}">
                  <a16:creationId xmlns:a16="http://schemas.microsoft.com/office/drawing/2014/main" id="{ACE498A5-A19E-D305-00B2-CBDC5648631A}"/>
                </a:ext>
              </a:extLst>
            </p:cNvPr>
            <p:cNvSpPr/>
            <p:nvPr/>
          </p:nvSpPr>
          <p:spPr>
            <a:xfrm>
              <a:off x="5667375"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9557E5C-A3F0-5D08-509B-9DD134A6BE6D}"/>
                </a:ext>
              </a:extLst>
            </p:cNvPr>
            <p:cNvSpPr/>
            <p:nvPr/>
          </p:nvSpPr>
          <p:spPr>
            <a:xfrm>
              <a:off x="5486400" y="58007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FA1872BB-ACD9-DD95-1755-1A0634B04E61}"/>
                </a:ext>
              </a:extLst>
            </p:cNvPr>
            <p:cNvCxnSpPr>
              <a:stCxn id="16" idx="3"/>
              <a:endCxn id="22" idx="0"/>
            </p:cNvCxnSpPr>
            <p:nvPr/>
          </p:nvCxnSpPr>
          <p:spPr>
            <a:xfrm flipH="1">
              <a:off x="5543550" y="5707786"/>
              <a:ext cx="121514" cy="929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EABED09-BD4C-3516-6AF1-0D87F78F81F1}"/>
                </a:ext>
              </a:extLst>
            </p:cNvPr>
            <p:cNvCxnSpPr>
              <a:stCxn id="19" idx="6"/>
              <a:endCxn id="14" idx="1"/>
            </p:cNvCxnSpPr>
            <p:nvPr/>
          </p:nvCxnSpPr>
          <p:spPr>
            <a:xfrm>
              <a:off x="5876925" y="5876925"/>
              <a:ext cx="83414" cy="1596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33" name="Group 32">
            <a:extLst>
              <a:ext uri="{FF2B5EF4-FFF2-40B4-BE49-F238E27FC236}">
                <a16:creationId xmlns:a16="http://schemas.microsoft.com/office/drawing/2014/main" id="{54AE74E7-964C-7A1F-1AE3-593B13717A06}"/>
              </a:ext>
            </a:extLst>
          </p:cNvPr>
          <p:cNvGrpSpPr/>
          <p:nvPr/>
        </p:nvGrpSpPr>
        <p:grpSpPr>
          <a:xfrm>
            <a:off x="5382318" y="3121889"/>
            <a:ext cx="561975" cy="447675"/>
            <a:chOff x="9191625" y="1828800"/>
            <a:chExt cx="561975" cy="447675"/>
          </a:xfrm>
        </p:grpSpPr>
        <p:sp>
          <p:nvSpPr>
            <p:cNvPr id="25" name="Oval 24">
              <a:extLst>
                <a:ext uri="{FF2B5EF4-FFF2-40B4-BE49-F238E27FC236}">
                  <a16:creationId xmlns:a16="http://schemas.microsoft.com/office/drawing/2014/main" id="{ACEC9733-440F-C966-1E56-BC7FAFD2E8BB}"/>
                </a:ext>
              </a:extLst>
            </p:cNvPr>
            <p:cNvSpPr/>
            <p:nvPr/>
          </p:nvSpPr>
          <p:spPr>
            <a:xfrm>
              <a:off x="9448800" y="21621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C8282423-B5BE-769E-BF94-7916FD9F3515}"/>
                </a:ext>
              </a:extLst>
            </p:cNvPr>
            <p:cNvSpPr/>
            <p:nvPr/>
          </p:nvSpPr>
          <p:spPr>
            <a:xfrm>
              <a:off x="9458325" y="18573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AD12048F-61B7-5BC5-F2EB-8EF35AA8B058}"/>
                </a:ext>
              </a:extLst>
            </p:cNvPr>
            <p:cNvSpPr/>
            <p:nvPr/>
          </p:nvSpPr>
          <p:spPr>
            <a:xfrm>
              <a:off x="9572625" y="20669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1FAAD440-1AC5-06A1-1D9A-97F73790DB6A}"/>
                </a:ext>
              </a:extLst>
            </p:cNvPr>
            <p:cNvSpPr/>
            <p:nvPr/>
          </p:nvSpPr>
          <p:spPr>
            <a:xfrm>
              <a:off x="9639300" y="184785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68AF4FED-091F-3789-29A2-E84D40B08CDF}"/>
                </a:ext>
              </a:extLst>
            </p:cNvPr>
            <p:cNvSpPr/>
            <p:nvPr/>
          </p:nvSpPr>
          <p:spPr>
            <a:xfrm>
              <a:off x="9296400" y="20478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68869F9F-1DC9-C4A2-0BB6-973821CB9819}"/>
                </a:ext>
              </a:extLst>
            </p:cNvPr>
            <p:cNvSpPr/>
            <p:nvPr/>
          </p:nvSpPr>
          <p:spPr>
            <a:xfrm>
              <a:off x="9191625" y="1828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81200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ppt_x"/>
                                          </p:val>
                                        </p:tav>
                                        <p:tav tm="100000">
                                          <p:val>
                                            <p:strVal val="#ppt_x"/>
                                          </p:val>
                                        </p:tav>
                                      </p:tavLst>
                                    </p:anim>
                                    <p:anim calcmode="lin" valueType="num">
                                      <p:cBhvr additive="base">
                                        <p:cTn id="1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F21C-01DA-9C2D-128E-4872804693B4}"/>
              </a:ext>
            </a:extLst>
          </p:cNvPr>
          <p:cNvSpPr>
            <a:spLocks noGrp="1"/>
          </p:cNvSpPr>
          <p:nvPr>
            <p:ph type="title"/>
          </p:nvPr>
        </p:nvSpPr>
        <p:spPr/>
        <p:txBody>
          <a:bodyPr/>
          <a:lstStyle/>
          <a:p>
            <a:r>
              <a:rPr lang="en-GB" dirty="0"/>
              <a:t>List</a:t>
            </a:r>
          </a:p>
        </p:txBody>
      </p:sp>
      <p:sp>
        <p:nvSpPr>
          <p:cNvPr id="3" name="Content Placeholder 2">
            <a:extLst>
              <a:ext uri="{FF2B5EF4-FFF2-40B4-BE49-F238E27FC236}">
                <a16:creationId xmlns:a16="http://schemas.microsoft.com/office/drawing/2014/main" id="{FDDFE4F1-790D-1BF3-2181-5EF179ABDBFC}"/>
              </a:ext>
            </a:extLst>
          </p:cNvPr>
          <p:cNvSpPr>
            <a:spLocks noGrp="1"/>
          </p:cNvSpPr>
          <p:nvPr>
            <p:ph idx="1"/>
          </p:nvPr>
        </p:nvSpPr>
        <p:spPr>
          <a:xfrm>
            <a:off x="838200" y="1377951"/>
            <a:ext cx="10515600" cy="1012824"/>
          </a:xfrm>
        </p:spPr>
        <p:txBody>
          <a:bodyPr>
            <a:normAutofit/>
          </a:bodyPr>
          <a:lstStyle/>
          <a:p>
            <a:r>
              <a:rPr lang="en-GB" dirty="0"/>
              <a:t>If many different searches will be needed, then it will be worth pre-sorting the list once into an array. Then use a </a:t>
            </a:r>
            <a:r>
              <a:rPr lang="en-GB" b="1" dirty="0"/>
              <a:t>binary search*</a:t>
            </a:r>
            <a:r>
              <a:rPr lang="en-GB" dirty="0"/>
              <a:t>:</a:t>
            </a:r>
          </a:p>
          <a:p>
            <a:pPr lvl="2"/>
            <a:endParaRPr lang="en-GB" dirty="0"/>
          </a:p>
        </p:txBody>
      </p:sp>
      <p:sp>
        <p:nvSpPr>
          <p:cNvPr id="4" name="TextBox 3">
            <a:extLst>
              <a:ext uri="{FF2B5EF4-FFF2-40B4-BE49-F238E27FC236}">
                <a16:creationId xmlns:a16="http://schemas.microsoft.com/office/drawing/2014/main" id="{77FD569A-D31B-1809-DA9F-FCC0A71D58D4}"/>
              </a:ext>
            </a:extLst>
          </p:cNvPr>
          <p:cNvSpPr txBox="1"/>
          <p:nvPr/>
        </p:nvSpPr>
        <p:spPr>
          <a:xfrm>
            <a:off x="876300" y="2381250"/>
            <a:ext cx="6505575" cy="3600986"/>
          </a:xfrm>
          <a:prstGeom prst="rect">
            <a:avLst/>
          </a:prstGeom>
          <a:noFill/>
        </p:spPr>
        <p:txBody>
          <a:bodyPr wrap="square" rtlCol="0">
            <a:spAutoFit/>
          </a:bodyPr>
          <a:lstStyle/>
          <a:p>
            <a:r>
              <a:rPr lang="en-GB" sz="1400" b="1" dirty="0" err="1">
                <a:latin typeface="Cascadia Code" panose="020B0609020000020004" pitchFamily="49" charset="0"/>
                <a:cs typeface="Cascadia Code" panose="020B0609020000020004" pitchFamily="49" charset="0"/>
              </a:rPr>
              <a:t>binary_search</a:t>
            </a:r>
            <a:r>
              <a:rPr lang="en-GB" sz="1400" dirty="0">
                <a:latin typeface="Cascadia Code" panose="020B0609020000020004" pitchFamily="49" charset="0"/>
                <a:cs typeface="Cascadia Code" panose="020B0609020000020004" pitchFamily="49" charset="0"/>
              </a:rPr>
              <a:t>(item, </a:t>
            </a:r>
            <a:r>
              <a:rPr lang="en-GB" sz="1400" dirty="0" err="1">
                <a:latin typeface="Cascadia Code" panose="020B0609020000020004" pitchFamily="49" charset="0"/>
                <a:cs typeface="Cascadia Code" panose="020B0609020000020004" pitchFamily="49" charset="0"/>
              </a:rPr>
              <a:t>arr</a:t>
            </a:r>
            <a:r>
              <a:rPr lang="en-GB" sz="1400" dirty="0">
                <a:latin typeface="Cascadia Code" panose="020B0609020000020004" pitchFamily="49" charset="0"/>
                <a:cs typeface="Cascadia Code" panose="020B0609020000020004" pitchFamily="49" charset="0"/>
              </a:rPr>
              <a:t>, start, end) { // </a:t>
            </a:r>
            <a:r>
              <a:rPr lang="en-GB" sz="1400" dirty="0" err="1">
                <a:latin typeface="Cascadia Code" panose="020B0609020000020004" pitchFamily="49" charset="0"/>
                <a:cs typeface="Cascadia Code" panose="020B0609020000020004" pitchFamily="49" charset="0"/>
              </a:rPr>
              <a:t>arr</a:t>
            </a:r>
            <a:r>
              <a:rPr lang="en-GB" sz="1400" dirty="0">
                <a:latin typeface="Cascadia Code" panose="020B0609020000020004" pitchFamily="49" charset="0"/>
                <a:cs typeface="Cascadia Code" panose="020B0609020000020004" pitchFamily="49" charset="0"/>
              </a:rPr>
              <a:t>[</a:t>
            </a:r>
            <a:r>
              <a:rPr lang="en-GB" sz="1400" dirty="0" err="1">
                <a:latin typeface="Cascadia Code" panose="020B0609020000020004" pitchFamily="49" charset="0"/>
                <a:cs typeface="Cascadia Code" panose="020B0609020000020004" pitchFamily="49" charset="0"/>
              </a:rPr>
              <a:t>start,end</a:t>
            </a:r>
            <a:r>
              <a:rPr lang="en-GB" sz="1400" dirty="0">
                <a:latin typeface="Cascadia Code" panose="020B0609020000020004" pitchFamily="49" charset="0"/>
                <a:cs typeface="Cascadia Code" panose="020B0609020000020004" pitchFamily="49" charset="0"/>
              </a:rPr>
              <a:t>)</a:t>
            </a:r>
          </a:p>
          <a:p>
            <a:r>
              <a:rPr lang="en-GB" sz="1400" dirty="0">
                <a:latin typeface="Cascadia Code" panose="020B0609020000020004" pitchFamily="49" charset="0"/>
                <a:cs typeface="Cascadia Code" panose="020B0609020000020004" pitchFamily="49" charset="0"/>
              </a:rPr>
              <a:t>  if end-start &gt; 1 {</a:t>
            </a:r>
          </a:p>
          <a:p>
            <a:r>
              <a:rPr lang="en-GB" sz="1400" dirty="0">
                <a:latin typeface="Cascadia Code" panose="020B0609020000020004" pitchFamily="49" charset="0"/>
                <a:cs typeface="Cascadia Code" panose="020B0609020000020004" pitchFamily="49" charset="0"/>
              </a:rPr>
              <a:t>    let mid = start + round((end-start)/2) // round to int</a:t>
            </a:r>
          </a:p>
          <a:p>
            <a:r>
              <a:rPr lang="en-GB" sz="1400" dirty="0">
                <a:latin typeface="Cascadia Code" panose="020B0609020000020004" pitchFamily="49" charset="0"/>
                <a:cs typeface="Cascadia Code" panose="020B0609020000020004" pitchFamily="49" charset="0"/>
              </a:rPr>
              <a:t>    if </a:t>
            </a:r>
            <a:r>
              <a:rPr lang="en-GB" sz="1400" dirty="0" err="1">
                <a:latin typeface="Cascadia Code" panose="020B0609020000020004" pitchFamily="49" charset="0"/>
                <a:cs typeface="Cascadia Code" panose="020B0609020000020004" pitchFamily="49" charset="0"/>
              </a:rPr>
              <a:t>arr</a:t>
            </a:r>
            <a:r>
              <a:rPr lang="en-GB" sz="1400" dirty="0">
                <a:latin typeface="Cascadia Code" panose="020B0609020000020004" pitchFamily="49" charset="0"/>
                <a:cs typeface="Cascadia Code" panose="020B0609020000020004" pitchFamily="49" charset="0"/>
              </a:rPr>
              <a:t>[mid] &gt; item</a:t>
            </a:r>
          </a:p>
          <a:p>
            <a:r>
              <a:rPr lang="en-GB" sz="1400" dirty="0">
                <a:latin typeface="Cascadia Code" panose="020B0609020000020004" pitchFamily="49" charset="0"/>
                <a:cs typeface="Cascadia Code" panose="020B0609020000020004" pitchFamily="49" charset="0"/>
              </a:rPr>
              <a:t>      return </a:t>
            </a:r>
            <a:r>
              <a:rPr lang="en-GB" sz="1400" b="1" dirty="0" err="1">
                <a:latin typeface="Cascadia Code" panose="020B0609020000020004" pitchFamily="49" charset="0"/>
                <a:cs typeface="Cascadia Code" panose="020B0609020000020004" pitchFamily="49" charset="0"/>
              </a:rPr>
              <a:t>binary_search</a:t>
            </a:r>
            <a:r>
              <a:rPr lang="en-GB" sz="1400" dirty="0">
                <a:latin typeface="Cascadia Code" panose="020B0609020000020004" pitchFamily="49" charset="0"/>
                <a:cs typeface="Cascadia Code" panose="020B0609020000020004" pitchFamily="49" charset="0"/>
              </a:rPr>
              <a:t>(item, </a:t>
            </a:r>
            <a:r>
              <a:rPr lang="en-GB" sz="1400" dirty="0" err="1">
                <a:latin typeface="Cascadia Code" panose="020B0609020000020004" pitchFamily="49" charset="0"/>
                <a:cs typeface="Cascadia Code" panose="020B0609020000020004" pitchFamily="49" charset="0"/>
              </a:rPr>
              <a:t>arr</a:t>
            </a:r>
            <a:r>
              <a:rPr lang="en-GB" sz="1400" dirty="0">
                <a:latin typeface="Cascadia Code" panose="020B0609020000020004" pitchFamily="49" charset="0"/>
                <a:cs typeface="Cascadia Code" panose="020B0609020000020004" pitchFamily="49" charset="0"/>
              </a:rPr>
              <a:t>, start, mid);</a:t>
            </a:r>
          </a:p>
          <a:p>
            <a:r>
              <a:rPr lang="en-GB" sz="1400" dirty="0">
                <a:latin typeface="Cascadia Code" panose="020B0609020000020004" pitchFamily="49" charset="0"/>
                <a:cs typeface="Cascadia Code" panose="020B0609020000020004" pitchFamily="49" charset="0"/>
              </a:rPr>
              <a:t>    else</a:t>
            </a:r>
          </a:p>
          <a:p>
            <a:r>
              <a:rPr lang="en-GB" sz="1400" dirty="0">
                <a:latin typeface="Cascadia Code" panose="020B0609020000020004" pitchFamily="49" charset="0"/>
                <a:cs typeface="Cascadia Code" panose="020B0609020000020004" pitchFamily="49" charset="0"/>
              </a:rPr>
              <a:t>      return </a:t>
            </a:r>
            <a:r>
              <a:rPr lang="en-GB" sz="1400" b="1" dirty="0" err="1">
                <a:latin typeface="Cascadia Code" panose="020B0609020000020004" pitchFamily="49" charset="0"/>
                <a:cs typeface="Cascadia Code" panose="020B0609020000020004" pitchFamily="49" charset="0"/>
              </a:rPr>
              <a:t>binary_search</a:t>
            </a:r>
            <a:r>
              <a:rPr lang="en-GB" sz="1400" dirty="0">
                <a:latin typeface="Cascadia Code" panose="020B0609020000020004" pitchFamily="49" charset="0"/>
                <a:cs typeface="Cascadia Code" panose="020B0609020000020004" pitchFamily="49" charset="0"/>
              </a:rPr>
              <a:t>(item, </a:t>
            </a:r>
            <a:r>
              <a:rPr lang="en-GB" sz="1400" dirty="0" err="1">
                <a:latin typeface="Cascadia Code" panose="020B0609020000020004" pitchFamily="49" charset="0"/>
                <a:cs typeface="Cascadia Code" panose="020B0609020000020004" pitchFamily="49" charset="0"/>
              </a:rPr>
              <a:t>arr</a:t>
            </a:r>
            <a:r>
              <a:rPr lang="en-GB" sz="1400" dirty="0">
                <a:latin typeface="Cascadia Code" panose="020B0609020000020004" pitchFamily="49" charset="0"/>
                <a:cs typeface="Cascadia Code" panose="020B0609020000020004" pitchFamily="49" charset="0"/>
              </a:rPr>
              <a:t>, mid, end);</a:t>
            </a:r>
          </a:p>
          <a:p>
            <a:r>
              <a:rPr lang="en-GB" sz="1400" dirty="0">
                <a:latin typeface="Cascadia Code" panose="020B0609020000020004" pitchFamily="49" charset="0"/>
                <a:cs typeface="Cascadia Code" panose="020B0609020000020004" pitchFamily="49" charset="0"/>
              </a:rPr>
              <a:t>  }</a:t>
            </a:r>
          </a:p>
          <a:p>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else if </a:t>
            </a:r>
            <a:r>
              <a:rPr lang="en-GB" sz="1400" dirty="0" err="1">
                <a:latin typeface="Cascadia Code" panose="020B0609020000020004" pitchFamily="49" charset="0"/>
                <a:cs typeface="Cascadia Code" panose="020B0609020000020004" pitchFamily="49" charset="0"/>
              </a:rPr>
              <a:t>arr</a:t>
            </a:r>
            <a:r>
              <a:rPr lang="en-GB" sz="1400" dirty="0">
                <a:latin typeface="Cascadia Code" panose="020B0609020000020004" pitchFamily="49" charset="0"/>
                <a:cs typeface="Cascadia Code" panose="020B0609020000020004" pitchFamily="49" charset="0"/>
              </a:rPr>
              <a:t>[start] == item</a:t>
            </a:r>
          </a:p>
          <a:p>
            <a:r>
              <a:rPr lang="en-GB" sz="1400" dirty="0">
                <a:latin typeface="Cascadia Code" panose="020B0609020000020004" pitchFamily="49" charset="0"/>
                <a:cs typeface="Cascadia Code" panose="020B0609020000020004" pitchFamily="49" charset="0"/>
              </a:rPr>
              <a:t>    return </a:t>
            </a:r>
            <a:r>
              <a:rPr lang="en-GB" sz="1400" dirty="0" err="1">
                <a:latin typeface="Cascadia Code" panose="020B0609020000020004" pitchFamily="49" charset="0"/>
                <a:cs typeface="Cascadia Code" panose="020B0609020000020004" pitchFamily="49" charset="0"/>
              </a:rPr>
              <a:t>arr</a:t>
            </a:r>
            <a:r>
              <a:rPr lang="en-GB" sz="1400" dirty="0">
                <a:latin typeface="Cascadia Code" panose="020B0609020000020004" pitchFamily="49" charset="0"/>
                <a:cs typeface="Cascadia Code" panose="020B0609020000020004" pitchFamily="49" charset="0"/>
              </a:rPr>
              <a:t>[start];</a:t>
            </a:r>
          </a:p>
          <a:p>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else</a:t>
            </a:r>
          </a:p>
          <a:p>
            <a:r>
              <a:rPr lang="en-GB" sz="1400" dirty="0">
                <a:latin typeface="Cascadia Code" panose="020B0609020000020004" pitchFamily="49" charset="0"/>
                <a:cs typeface="Cascadia Code" panose="020B0609020000020004" pitchFamily="49" charset="0"/>
              </a:rPr>
              <a:t>    return NOT_FOUND;</a:t>
            </a:r>
          </a:p>
          <a:p>
            <a:r>
              <a:rPr lang="en-GB" sz="1400" dirty="0">
                <a:latin typeface="Cascadia Code" panose="020B0609020000020004" pitchFamily="49" charset="0"/>
                <a:cs typeface="Cascadia Code" panose="020B0609020000020004" pitchFamily="49" charset="0"/>
              </a:rPr>
              <a:t>}</a:t>
            </a:r>
          </a:p>
          <a:p>
            <a:endParaRPr lang="en-GB" dirty="0">
              <a:latin typeface="Cascadia Code" panose="020B0609020000020004" pitchFamily="49" charset="0"/>
              <a:cs typeface="Cascadia Code" panose="020B0609020000020004" pitchFamily="49" charset="0"/>
            </a:endParaRPr>
          </a:p>
        </p:txBody>
      </p:sp>
      <p:sp>
        <p:nvSpPr>
          <p:cNvPr id="5" name="TextBox 4">
            <a:extLst>
              <a:ext uri="{FF2B5EF4-FFF2-40B4-BE49-F238E27FC236}">
                <a16:creationId xmlns:a16="http://schemas.microsoft.com/office/drawing/2014/main" id="{2B528229-4FC4-0CE8-1E89-F7C6D8CAFFBE}"/>
              </a:ext>
            </a:extLst>
          </p:cNvPr>
          <p:cNvSpPr txBox="1"/>
          <p:nvPr/>
        </p:nvSpPr>
        <p:spPr>
          <a:xfrm>
            <a:off x="7675921" y="4606105"/>
            <a:ext cx="3562350" cy="646331"/>
          </a:xfrm>
          <a:prstGeom prst="rect">
            <a:avLst/>
          </a:prstGeom>
          <a:noFill/>
        </p:spPr>
        <p:txBody>
          <a:bodyPr wrap="square" rtlCol="0">
            <a:spAutoFit/>
          </a:bodyPr>
          <a:lstStyle/>
          <a:p>
            <a:r>
              <a:rPr lang="en-GB" dirty="0"/>
              <a:t>Search on an array like this will be O(log N) so faster than O(N)</a:t>
            </a:r>
          </a:p>
        </p:txBody>
      </p:sp>
      <p:sp>
        <p:nvSpPr>
          <p:cNvPr id="6" name="TextBox 5">
            <a:extLst>
              <a:ext uri="{FF2B5EF4-FFF2-40B4-BE49-F238E27FC236}">
                <a16:creationId xmlns:a16="http://schemas.microsoft.com/office/drawing/2014/main" id="{0FBD0C75-3E6E-ED26-ADF5-3E44E0B7A1EF}"/>
              </a:ext>
            </a:extLst>
          </p:cNvPr>
          <p:cNvSpPr txBox="1"/>
          <p:nvPr/>
        </p:nvSpPr>
        <p:spPr>
          <a:xfrm>
            <a:off x="7677150" y="5619750"/>
            <a:ext cx="4133850" cy="646331"/>
          </a:xfrm>
          <a:prstGeom prst="rect">
            <a:avLst/>
          </a:prstGeom>
          <a:noFill/>
        </p:spPr>
        <p:txBody>
          <a:bodyPr wrap="square" rtlCol="0">
            <a:spAutoFit/>
          </a:bodyPr>
          <a:lstStyle/>
          <a:p>
            <a:r>
              <a:rPr lang="en-GB" b="1" dirty="0"/>
              <a:t>*</a:t>
            </a:r>
            <a:r>
              <a:rPr lang="en-GB" dirty="0"/>
              <a:t>not to be confused with a</a:t>
            </a:r>
            <a:r>
              <a:rPr lang="en-GB" b="1" dirty="0"/>
              <a:t> Binary Search Tree search</a:t>
            </a:r>
            <a:r>
              <a:rPr lang="en-GB" dirty="0"/>
              <a:t>, which comes later</a:t>
            </a:r>
          </a:p>
        </p:txBody>
      </p:sp>
      <p:sp>
        <p:nvSpPr>
          <p:cNvPr id="8" name="TextBox 7">
            <a:extLst>
              <a:ext uri="{FF2B5EF4-FFF2-40B4-BE49-F238E27FC236}">
                <a16:creationId xmlns:a16="http://schemas.microsoft.com/office/drawing/2014/main" id="{E8BC994D-24AE-EA15-955D-E933BEB0AAE6}"/>
              </a:ext>
            </a:extLst>
          </p:cNvPr>
          <p:cNvSpPr txBox="1"/>
          <p:nvPr/>
        </p:nvSpPr>
        <p:spPr>
          <a:xfrm>
            <a:off x="7502013" y="2408903"/>
            <a:ext cx="4168877" cy="1200329"/>
          </a:xfrm>
          <a:prstGeom prst="rect">
            <a:avLst/>
          </a:prstGeom>
          <a:noFill/>
        </p:spPr>
        <p:txBody>
          <a:bodyPr wrap="square" rtlCol="0">
            <a:spAutoFit/>
          </a:bodyPr>
          <a:lstStyle/>
          <a:p>
            <a:r>
              <a:rPr lang="en-GB" dirty="0"/>
              <a:t>Strategy: Divide the array into two halves, then decide which half our search target is in. And repeat the operation on that half.</a:t>
            </a:r>
          </a:p>
        </p:txBody>
      </p:sp>
    </p:spTree>
    <p:extLst>
      <p:ext uri="{BB962C8B-B14F-4D97-AF65-F5344CB8AC3E}">
        <p14:creationId xmlns:p14="http://schemas.microsoft.com/office/powerpoint/2010/main" val="111833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 calcmode="lin" valueType="num">
                                      <p:cBhvr additive="base">
                                        <p:cTn id="2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additive="base">
                                        <p:cTn id="2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 calcmode="lin" valueType="num">
                                      <p:cBhvr additive="base">
                                        <p:cTn id="2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 calcmode="lin" valueType="num">
                                      <p:cBhvr additive="base">
                                        <p:cTn id="32"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 calcmode="lin" valueType="num">
                                      <p:cBhvr additive="base">
                                        <p:cTn id="3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 calcmode="lin" valueType="num">
                                      <p:cBhvr additive="base">
                                        <p:cTn id="42"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 calcmode="lin" valueType="num">
                                      <p:cBhvr additive="base">
                                        <p:cTn id="46"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4">
                                            <p:txEl>
                                              <p:pRg st="13" end="13"/>
                                            </p:txEl>
                                          </p:spTgt>
                                        </p:tgtEl>
                                        <p:attrNameLst>
                                          <p:attrName>style.visibility</p:attrName>
                                        </p:attrNameLst>
                                      </p:cBhvr>
                                      <p:to>
                                        <p:strVal val="visible"/>
                                      </p:to>
                                    </p:set>
                                    <p:anim calcmode="lin" valueType="num">
                                      <p:cBhvr additive="base">
                                        <p:cTn id="50"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CB23-E0DA-AD52-6A3B-76D11856EAF9}"/>
              </a:ext>
            </a:extLst>
          </p:cNvPr>
          <p:cNvSpPr>
            <a:spLocks noGrp="1"/>
          </p:cNvSpPr>
          <p:nvPr>
            <p:ph type="title"/>
          </p:nvPr>
        </p:nvSpPr>
        <p:spPr/>
        <p:txBody>
          <a:bodyPr/>
          <a:lstStyle/>
          <a:p>
            <a:r>
              <a:rPr lang="en-GB" dirty="0"/>
              <a:t>Binary search demo using git</a:t>
            </a:r>
          </a:p>
        </p:txBody>
      </p:sp>
      <p:sp>
        <p:nvSpPr>
          <p:cNvPr id="3" name="Content Placeholder 2">
            <a:extLst>
              <a:ext uri="{FF2B5EF4-FFF2-40B4-BE49-F238E27FC236}">
                <a16:creationId xmlns:a16="http://schemas.microsoft.com/office/drawing/2014/main" id="{0B1F69A7-0F89-ECFA-07D2-0F2FE7B71798}"/>
              </a:ext>
            </a:extLst>
          </p:cNvPr>
          <p:cNvSpPr>
            <a:spLocks noGrp="1"/>
          </p:cNvSpPr>
          <p:nvPr>
            <p:ph idx="1"/>
          </p:nvPr>
        </p:nvSpPr>
        <p:spPr/>
        <p:txBody>
          <a:bodyPr/>
          <a:lstStyle/>
          <a:p>
            <a:r>
              <a:rPr lang="en-GB" dirty="0"/>
              <a:t>git bisect</a:t>
            </a:r>
          </a:p>
          <a:p>
            <a:pPr lvl="1"/>
            <a:r>
              <a:rPr lang="fr-FR" dirty="0">
                <a:hlinkClick r:id="rId2"/>
              </a:rPr>
              <a:t>Git - git-</a:t>
            </a:r>
            <a:r>
              <a:rPr lang="fr-FR" dirty="0" err="1">
                <a:hlinkClick r:id="rId2"/>
              </a:rPr>
              <a:t>bisect</a:t>
            </a:r>
            <a:r>
              <a:rPr lang="fr-FR" dirty="0">
                <a:hlinkClick r:id="rId2"/>
              </a:rPr>
              <a:t> Documentation (git-scm.com)</a:t>
            </a:r>
            <a:endParaRPr lang="fr-FR" dirty="0"/>
          </a:p>
          <a:p>
            <a:pPr lvl="1"/>
            <a:endParaRPr lang="fr-FR" dirty="0"/>
          </a:p>
          <a:p>
            <a:r>
              <a:rPr lang="fr-FR" dirty="0"/>
              <a:t>Imagine </a:t>
            </a:r>
            <a:r>
              <a:rPr lang="fr-FR" dirty="0" err="1"/>
              <a:t>that</a:t>
            </a:r>
            <a:r>
              <a:rPr lang="fr-FR" dirty="0"/>
              <a:t> </a:t>
            </a:r>
            <a:r>
              <a:rPr lang="fr-FR" dirty="0" err="1"/>
              <a:t>we</a:t>
            </a:r>
            <a:r>
              <a:rPr lang="fr-FR" dirty="0"/>
              <a:t> have a large repo </a:t>
            </a:r>
            <a:r>
              <a:rPr lang="fr-FR" dirty="0" err="1"/>
              <a:t>with</a:t>
            </a:r>
            <a:r>
              <a:rPr lang="fr-FR" dirty="0"/>
              <a:t> a </a:t>
            </a:r>
            <a:r>
              <a:rPr lang="fr-FR" dirty="0" err="1"/>
              <a:t>very</a:t>
            </a:r>
            <a:r>
              <a:rPr lang="fr-FR" dirty="0"/>
              <a:t> long commit </a:t>
            </a:r>
            <a:r>
              <a:rPr lang="fr-FR" dirty="0" err="1"/>
              <a:t>history</a:t>
            </a:r>
            <a:r>
              <a:rPr lang="fr-FR" dirty="0"/>
              <a:t>…</a:t>
            </a:r>
          </a:p>
          <a:p>
            <a:pPr lvl="1"/>
            <a:r>
              <a:rPr lang="fr-FR" dirty="0" err="1"/>
              <a:t>It’s</a:t>
            </a:r>
            <a:r>
              <a:rPr lang="fr-FR" dirty="0"/>
              <a:t> been </a:t>
            </a:r>
            <a:r>
              <a:rPr lang="fr-FR" dirty="0" err="1"/>
              <a:t>realised</a:t>
            </a:r>
            <a:r>
              <a:rPr lang="fr-FR" dirty="0"/>
              <a:t> </a:t>
            </a:r>
            <a:r>
              <a:rPr lang="fr-FR" dirty="0" err="1"/>
              <a:t>that</a:t>
            </a:r>
            <a:r>
              <a:rPr lang="fr-FR" dirty="0"/>
              <a:t> </a:t>
            </a:r>
            <a:r>
              <a:rPr lang="fr-FR" dirty="0" err="1"/>
              <a:t>there</a:t>
            </a:r>
            <a:r>
              <a:rPr lang="fr-FR" dirty="0"/>
              <a:t> </a:t>
            </a:r>
            <a:r>
              <a:rPr lang="fr-FR" dirty="0" err="1"/>
              <a:t>is</a:t>
            </a:r>
            <a:r>
              <a:rPr lang="fr-FR" dirty="0"/>
              <a:t> a bug </a:t>
            </a:r>
            <a:r>
              <a:rPr lang="fr-FR" dirty="0" err="1"/>
              <a:t>that</a:t>
            </a:r>
            <a:r>
              <a:rPr lang="fr-FR" dirty="0"/>
              <a:t> </a:t>
            </a:r>
            <a:r>
              <a:rPr lang="fr-FR" dirty="0" err="1"/>
              <a:t>is</a:t>
            </a:r>
            <a:r>
              <a:rPr lang="fr-FR" dirty="0"/>
              <a:t> </a:t>
            </a:r>
            <a:r>
              <a:rPr lang="fr-FR" dirty="0" err="1"/>
              <a:t>triggered</a:t>
            </a:r>
            <a:r>
              <a:rPr lang="fr-FR" dirty="0"/>
              <a:t> by a use case for </a:t>
            </a:r>
            <a:r>
              <a:rPr lang="fr-FR" dirty="0" err="1"/>
              <a:t>which</a:t>
            </a:r>
            <a:r>
              <a:rPr lang="fr-FR" dirty="0"/>
              <a:t> </a:t>
            </a:r>
            <a:r>
              <a:rPr lang="fr-FR" dirty="0" err="1"/>
              <a:t>there</a:t>
            </a:r>
            <a:r>
              <a:rPr lang="fr-FR" dirty="0"/>
              <a:t> are no </a:t>
            </a:r>
            <a:r>
              <a:rPr lang="fr-FR" dirty="0" err="1"/>
              <a:t>automated</a:t>
            </a:r>
            <a:r>
              <a:rPr lang="fr-FR" dirty="0"/>
              <a:t> tests</a:t>
            </a:r>
          </a:p>
          <a:p>
            <a:pPr lvl="1"/>
            <a:r>
              <a:rPr lang="fr-FR" dirty="0" err="1"/>
              <a:t>Sadly</a:t>
            </a:r>
            <a:r>
              <a:rPr lang="fr-FR" dirty="0"/>
              <a:t> </a:t>
            </a:r>
            <a:r>
              <a:rPr lang="fr-FR" dirty="0" err="1"/>
              <a:t>it</a:t>
            </a:r>
            <a:r>
              <a:rPr lang="fr-FR" dirty="0"/>
              <a:t> looks like the bug </a:t>
            </a:r>
            <a:r>
              <a:rPr lang="fr-FR" dirty="0" err="1"/>
              <a:t>was</a:t>
            </a:r>
            <a:r>
              <a:rPr lang="fr-FR" dirty="0"/>
              <a:t> </a:t>
            </a:r>
            <a:r>
              <a:rPr lang="fr-FR" dirty="0" err="1"/>
              <a:t>introduced</a:t>
            </a:r>
            <a:r>
              <a:rPr lang="fr-FR" dirty="0"/>
              <a:t> </a:t>
            </a:r>
            <a:r>
              <a:rPr lang="fr-FR" dirty="0" err="1"/>
              <a:t>many</a:t>
            </a:r>
            <a:r>
              <a:rPr lang="fr-FR" dirty="0"/>
              <a:t> </a:t>
            </a:r>
            <a:r>
              <a:rPr lang="fr-FR" dirty="0" err="1"/>
              <a:t>commits</a:t>
            </a:r>
            <a:r>
              <a:rPr lang="fr-FR" dirty="0"/>
              <a:t> </a:t>
            </a:r>
            <a:r>
              <a:rPr lang="fr-FR" dirty="0" err="1"/>
              <a:t>ago</a:t>
            </a:r>
            <a:endParaRPr lang="en-GB" dirty="0"/>
          </a:p>
        </p:txBody>
      </p:sp>
    </p:spTree>
    <p:extLst>
      <p:ext uri="{BB962C8B-B14F-4D97-AF65-F5344CB8AC3E}">
        <p14:creationId xmlns:p14="http://schemas.microsoft.com/office/powerpoint/2010/main" val="186243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F21C-01DA-9C2D-128E-4872804693B4}"/>
              </a:ext>
            </a:extLst>
          </p:cNvPr>
          <p:cNvSpPr>
            <a:spLocks noGrp="1"/>
          </p:cNvSpPr>
          <p:nvPr>
            <p:ph type="title"/>
          </p:nvPr>
        </p:nvSpPr>
        <p:spPr/>
        <p:txBody>
          <a:bodyPr/>
          <a:lstStyle/>
          <a:p>
            <a:r>
              <a:rPr lang="en-GB" dirty="0"/>
              <a:t>Binary Search Tree</a:t>
            </a:r>
          </a:p>
        </p:txBody>
      </p:sp>
      <p:sp>
        <p:nvSpPr>
          <p:cNvPr id="3" name="Content Placeholder 2">
            <a:extLst>
              <a:ext uri="{FF2B5EF4-FFF2-40B4-BE49-F238E27FC236}">
                <a16:creationId xmlns:a16="http://schemas.microsoft.com/office/drawing/2014/main" id="{FDDFE4F1-790D-1BF3-2181-5EF179ABDBFC}"/>
              </a:ext>
            </a:extLst>
          </p:cNvPr>
          <p:cNvSpPr>
            <a:spLocks noGrp="1"/>
          </p:cNvSpPr>
          <p:nvPr>
            <p:ph idx="1"/>
          </p:nvPr>
        </p:nvSpPr>
        <p:spPr>
          <a:xfrm>
            <a:off x="819150" y="1349376"/>
            <a:ext cx="10515600" cy="498474"/>
          </a:xfrm>
        </p:spPr>
        <p:txBody>
          <a:bodyPr>
            <a:normAutofit/>
          </a:bodyPr>
          <a:lstStyle/>
          <a:p>
            <a:r>
              <a:rPr lang="en-GB" dirty="0"/>
              <a:t>The tree is built with the data in sorted order</a:t>
            </a:r>
          </a:p>
          <a:p>
            <a:pPr lvl="2"/>
            <a:endParaRPr lang="en-GB" dirty="0"/>
          </a:p>
        </p:txBody>
      </p:sp>
      <p:sp>
        <p:nvSpPr>
          <p:cNvPr id="4" name="TextBox 3">
            <a:extLst>
              <a:ext uri="{FF2B5EF4-FFF2-40B4-BE49-F238E27FC236}">
                <a16:creationId xmlns:a16="http://schemas.microsoft.com/office/drawing/2014/main" id="{77FD569A-D31B-1809-DA9F-FCC0A71D58D4}"/>
              </a:ext>
            </a:extLst>
          </p:cNvPr>
          <p:cNvSpPr txBox="1"/>
          <p:nvPr/>
        </p:nvSpPr>
        <p:spPr>
          <a:xfrm>
            <a:off x="981075" y="2447925"/>
            <a:ext cx="6505575" cy="2954655"/>
          </a:xfrm>
          <a:prstGeom prst="rect">
            <a:avLst/>
          </a:prstGeom>
          <a:noFill/>
        </p:spPr>
        <p:txBody>
          <a:bodyPr wrap="square" rtlCol="0">
            <a:spAutoFit/>
          </a:bodyPr>
          <a:lstStyle/>
          <a:p>
            <a:r>
              <a:rPr lang="en-GB" sz="1400" b="1" dirty="0" err="1">
                <a:latin typeface="Cascadia Code" panose="020B0609020000020004" pitchFamily="49" charset="0"/>
                <a:cs typeface="Cascadia Code" panose="020B0609020000020004" pitchFamily="49" charset="0"/>
              </a:rPr>
              <a:t>tree_search</a:t>
            </a:r>
            <a:r>
              <a:rPr lang="en-GB" sz="1400" dirty="0">
                <a:latin typeface="Cascadia Code" panose="020B0609020000020004" pitchFamily="49" charset="0"/>
                <a:cs typeface="Cascadia Code" panose="020B0609020000020004" pitchFamily="49" charset="0"/>
              </a:rPr>
              <a:t>(item, node) {</a:t>
            </a:r>
          </a:p>
          <a:p>
            <a:r>
              <a:rPr lang="en-GB" sz="1400" dirty="0">
                <a:latin typeface="Cascadia Code" panose="020B0609020000020004" pitchFamily="49" charset="0"/>
                <a:cs typeface="Cascadia Code" panose="020B0609020000020004" pitchFamily="49" charset="0"/>
              </a:rPr>
              <a:t>  if </a:t>
            </a:r>
            <a:r>
              <a:rPr lang="en-GB" sz="1400" dirty="0" err="1">
                <a:latin typeface="Cascadia Code" panose="020B0609020000020004" pitchFamily="49" charset="0"/>
                <a:cs typeface="Cascadia Code" panose="020B0609020000020004" pitchFamily="49" charset="0"/>
              </a:rPr>
              <a:t>node.value</a:t>
            </a:r>
            <a:r>
              <a:rPr lang="en-GB" sz="1400" dirty="0">
                <a:latin typeface="Cascadia Code" panose="020B0609020000020004" pitchFamily="49" charset="0"/>
                <a:cs typeface="Cascadia Code" panose="020B0609020000020004" pitchFamily="49" charset="0"/>
              </a:rPr>
              <a:t> == item </a:t>
            </a:r>
          </a:p>
          <a:p>
            <a:r>
              <a:rPr lang="en-GB" sz="1400" dirty="0">
                <a:latin typeface="Cascadia Code" panose="020B0609020000020004" pitchFamily="49" charset="0"/>
                <a:cs typeface="Cascadia Code" panose="020B0609020000020004" pitchFamily="49" charset="0"/>
              </a:rPr>
              <a:t>    return </a:t>
            </a:r>
            <a:r>
              <a:rPr lang="en-GB" sz="1400" dirty="0" err="1">
                <a:latin typeface="Cascadia Code" panose="020B0609020000020004" pitchFamily="49" charset="0"/>
                <a:cs typeface="Cascadia Code" panose="020B0609020000020004" pitchFamily="49" charset="0"/>
              </a:rPr>
              <a:t>node.value</a:t>
            </a:r>
            <a:r>
              <a:rPr lang="en-GB" sz="1400" dirty="0">
                <a:latin typeface="Cascadia Code" panose="020B0609020000020004" pitchFamily="49" charset="0"/>
                <a:cs typeface="Cascadia Code" panose="020B0609020000020004" pitchFamily="49" charset="0"/>
              </a:rPr>
              <a:t>;</a:t>
            </a:r>
          </a:p>
          <a:p>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else if </a:t>
            </a:r>
            <a:r>
              <a:rPr lang="en-GB" sz="1400" dirty="0" err="1">
                <a:latin typeface="Cascadia Code" panose="020B0609020000020004" pitchFamily="49" charset="0"/>
                <a:cs typeface="Cascadia Code" panose="020B0609020000020004" pitchFamily="49" charset="0"/>
              </a:rPr>
              <a:t>node.value</a:t>
            </a:r>
            <a:r>
              <a:rPr lang="en-GB" sz="1400" dirty="0">
                <a:latin typeface="Cascadia Code" panose="020B0609020000020004" pitchFamily="49" charset="0"/>
                <a:cs typeface="Cascadia Code" panose="020B0609020000020004" pitchFamily="49" charset="0"/>
              </a:rPr>
              <a:t> &lt; item &amp;&amp; </a:t>
            </a:r>
            <a:r>
              <a:rPr lang="en-GB" sz="1400" dirty="0" err="1">
                <a:latin typeface="Cascadia Code" panose="020B0609020000020004" pitchFamily="49" charset="0"/>
                <a:cs typeface="Cascadia Code" panose="020B0609020000020004" pitchFamily="49" charset="0"/>
              </a:rPr>
              <a:t>node.right</a:t>
            </a:r>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return </a:t>
            </a:r>
            <a:r>
              <a:rPr lang="en-GB" sz="1400" b="1" dirty="0" err="1">
                <a:latin typeface="Cascadia Code" panose="020B0609020000020004" pitchFamily="49" charset="0"/>
                <a:cs typeface="Cascadia Code" panose="020B0609020000020004" pitchFamily="49" charset="0"/>
              </a:rPr>
              <a:t>tree_search</a:t>
            </a:r>
            <a:r>
              <a:rPr lang="en-GB" sz="1400" dirty="0">
                <a:latin typeface="Cascadia Code" panose="020B0609020000020004" pitchFamily="49" charset="0"/>
                <a:cs typeface="Cascadia Code" panose="020B0609020000020004" pitchFamily="49" charset="0"/>
              </a:rPr>
              <a:t>(item, </a:t>
            </a:r>
            <a:r>
              <a:rPr lang="en-GB" sz="1400" dirty="0" err="1">
                <a:latin typeface="Cascadia Code" panose="020B0609020000020004" pitchFamily="49" charset="0"/>
                <a:cs typeface="Cascadia Code" panose="020B0609020000020004" pitchFamily="49" charset="0"/>
              </a:rPr>
              <a:t>node.right</a:t>
            </a:r>
            <a:r>
              <a:rPr lang="en-GB" sz="1400" dirty="0">
                <a:latin typeface="Cascadia Code" panose="020B0609020000020004" pitchFamily="49" charset="0"/>
                <a:cs typeface="Cascadia Code" panose="020B0609020000020004" pitchFamily="49" charset="0"/>
              </a:rPr>
              <a:t>);</a:t>
            </a:r>
          </a:p>
          <a:p>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else if </a:t>
            </a:r>
            <a:r>
              <a:rPr lang="en-GB" sz="1400" dirty="0" err="1">
                <a:latin typeface="Cascadia Code" panose="020B0609020000020004" pitchFamily="49" charset="0"/>
                <a:cs typeface="Cascadia Code" panose="020B0609020000020004" pitchFamily="49" charset="0"/>
              </a:rPr>
              <a:t>node.value</a:t>
            </a:r>
            <a:r>
              <a:rPr lang="en-GB" sz="1400" dirty="0">
                <a:latin typeface="Cascadia Code" panose="020B0609020000020004" pitchFamily="49" charset="0"/>
                <a:cs typeface="Cascadia Code" panose="020B0609020000020004" pitchFamily="49" charset="0"/>
              </a:rPr>
              <a:t> &gt; item &amp;&amp; </a:t>
            </a:r>
            <a:r>
              <a:rPr lang="en-GB" sz="1400" dirty="0" err="1">
                <a:latin typeface="Cascadia Code" panose="020B0609020000020004" pitchFamily="49" charset="0"/>
                <a:cs typeface="Cascadia Code" panose="020B0609020000020004" pitchFamily="49" charset="0"/>
              </a:rPr>
              <a:t>node.left</a:t>
            </a:r>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return </a:t>
            </a:r>
            <a:r>
              <a:rPr lang="en-GB" sz="1400" b="1" dirty="0" err="1">
                <a:latin typeface="Cascadia Code" panose="020B0609020000020004" pitchFamily="49" charset="0"/>
                <a:cs typeface="Cascadia Code" panose="020B0609020000020004" pitchFamily="49" charset="0"/>
              </a:rPr>
              <a:t>tree_search</a:t>
            </a:r>
            <a:r>
              <a:rPr lang="en-GB" sz="1400" dirty="0">
                <a:latin typeface="Cascadia Code" panose="020B0609020000020004" pitchFamily="49" charset="0"/>
                <a:cs typeface="Cascadia Code" panose="020B0609020000020004" pitchFamily="49" charset="0"/>
              </a:rPr>
              <a:t>(item, </a:t>
            </a:r>
            <a:r>
              <a:rPr lang="en-GB" sz="1400" dirty="0" err="1">
                <a:latin typeface="Cascadia Code" panose="020B0609020000020004" pitchFamily="49" charset="0"/>
                <a:cs typeface="Cascadia Code" panose="020B0609020000020004" pitchFamily="49" charset="0"/>
              </a:rPr>
              <a:t>node.left</a:t>
            </a:r>
            <a:r>
              <a:rPr lang="en-GB" sz="1400" dirty="0">
                <a:latin typeface="Cascadia Code" panose="020B0609020000020004" pitchFamily="49" charset="0"/>
                <a:cs typeface="Cascadia Code" panose="020B0609020000020004" pitchFamily="49" charset="0"/>
              </a:rPr>
              <a:t>);</a:t>
            </a:r>
          </a:p>
          <a:p>
            <a:endParaRPr lang="en-GB" sz="1400" dirty="0">
              <a:latin typeface="Cascadia Code" panose="020B0609020000020004" pitchFamily="49" charset="0"/>
              <a:cs typeface="Cascadia Code" panose="020B0609020000020004" pitchFamily="49" charset="0"/>
            </a:endParaRPr>
          </a:p>
          <a:p>
            <a:r>
              <a:rPr lang="en-GB" sz="1400" dirty="0">
                <a:latin typeface="Cascadia Code" panose="020B0609020000020004" pitchFamily="49" charset="0"/>
                <a:cs typeface="Cascadia Code" panose="020B0609020000020004" pitchFamily="49" charset="0"/>
              </a:rPr>
              <a:t>  return ERR_NOT_FOUND;</a:t>
            </a:r>
          </a:p>
          <a:p>
            <a:r>
              <a:rPr lang="en-GB" sz="1400" dirty="0">
                <a:latin typeface="Cascadia Code" panose="020B0609020000020004" pitchFamily="49" charset="0"/>
                <a:cs typeface="Cascadia Code" panose="020B0609020000020004" pitchFamily="49" charset="0"/>
              </a:rPr>
              <a:t>}</a:t>
            </a:r>
          </a:p>
          <a:p>
            <a:endParaRPr lang="en-GB" dirty="0">
              <a:latin typeface="Cascadia Code" panose="020B0609020000020004" pitchFamily="49" charset="0"/>
              <a:cs typeface="Cascadia Code" panose="020B0609020000020004" pitchFamily="49" charset="0"/>
            </a:endParaRPr>
          </a:p>
        </p:txBody>
      </p:sp>
      <p:sp>
        <p:nvSpPr>
          <p:cNvPr id="5" name="TextBox 4">
            <a:extLst>
              <a:ext uri="{FF2B5EF4-FFF2-40B4-BE49-F238E27FC236}">
                <a16:creationId xmlns:a16="http://schemas.microsoft.com/office/drawing/2014/main" id="{2B528229-4FC4-0CE8-1E89-F7C6D8CAFFBE}"/>
              </a:ext>
            </a:extLst>
          </p:cNvPr>
          <p:cNvSpPr txBox="1"/>
          <p:nvPr/>
        </p:nvSpPr>
        <p:spPr>
          <a:xfrm>
            <a:off x="7715250" y="3514725"/>
            <a:ext cx="3562350" cy="923330"/>
          </a:xfrm>
          <a:prstGeom prst="rect">
            <a:avLst/>
          </a:prstGeom>
          <a:noFill/>
        </p:spPr>
        <p:txBody>
          <a:bodyPr wrap="square" rtlCol="0">
            <a:spAutoFit/>
          </a:bodyPr>
          <a:lstStyle/>
          <a:p>
            <a:r>
              <a:rPr lang="en-GB" dirty="0"/>
              <a:t>Search on a binary search tree is O(log N), one for each level of the tree</a:t>
            </a:r>
          </a:p>
        </p:txBody>
      </p:sp>
    </p:spTree>
    <p:extLst>
      <p:ext uri="{BB962C8B-B14F-4D97-AF65-F5344CB8AC3E}">
        <p14:creationId xmlns:p14="http://schemas.microsoft.com/office/powerpoint/2010/main" val="57186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 calcmode="lin" valueType="num">
                                      <p:cBhvr additive="base">
                                        <p:cTn id="2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 calcmode="lin" valueType="num">
                                      <p:cBhvr additive="base">
                                        <p:cTn id="2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 calcmode="lin" valueType="num">
                                      <p:cBhvr additive="base">
                                        <p:cTn id="3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 calcmode="lin" valueType="num">
                                      <p:cBhvr additive="base">
                                        <p:cTn id="36"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 calcmode="lin" valueType="num">
                                      <p:cBhvr additive="base">
                                        <p:cTn id="42"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F21C-01DA-9C2D-128E-4872804693B4}"/>
              </a:ext>
            </a:extLst>
          </p:cNvPr>
          <p:cNvSpPr>
            <a:spLocks noGrp="1"/>
          </p:cNvSpPr>
          <p:nvPr>
            <p:ph type="title"/>
          </p:nvPr>
        </p:nvSpPr>
        <p:spPr/>
        <p:txBody>
          <a:bodyPr/>
          <a:lstStyle/>
          <a:p>
            <a:r>
              <a:rPr lang="en-GB" dirty="0"/>
              <a:t>Hash Set</a:t>
            </a:r>
          </a:p>
        </p:txBody>
      </p:sp>
      <p:sp>
        <p:nvSpPr>
          <p:cNvPr id="3" name="Content Placeholder 2">
            <a:extLst>
              <a:ext uri="{FF2B5EF4-FFF2-40B4-BE49-F238E27FC236}">
                <a16:creationId xmlns:a16="http://schemas.microsoft.com/office/drawing/2014/main" id="{FDDFE4F1-790D-1BF3-2181-5EF179ABDBFC}"/>
              </a:ext>
            </a:extLst>
          </p:cNvPr>
          <p:cNvSpPr>
            <a:spLocks noGrp="1"/>
          </p:cNvSpPr>
          <p:nvPr>
            <p:ph idx="1"/>
          </p:nvPr>
        </p:nvSpPr>
        <p:spPr>
          <a:xfrm>
            <a:off x="819150" y="1349376"/>
            <a:ext cx="10515600" cy="498474"/>
          </a:xfrm>
        </p:spPr>
        <p:txBody>
          <a:bodyPr>
            <a:normAutofit fontScale="62500" lnSpcReduction="20000"/>
          </a:bodyPr>
          <a:lstStyle/>
          <a:p>
            <a:r>
              <a:rPr lang="en-GB" dirty="0"/>
              <a:t>Use the hash function to locate the bucket and then see if the item we are looking for is in the bucket</a:t>
            </a:r>
          </a:p>
          <a:p>
            <a:pPr lvl="2"/>
            <a:endParaRPr lang="en-GB" dirty="0"/>
          </a:p>
        </p:txBody>
      </p:sp>
      <p:sp>
        <p:nvSpPr>
          <p:cNvPr id="4" name="TextBox 3">
            <a:extLst>
              <a:ext uri="{FF2B5EF4-FFF2-40B4-BE49-F238E27FC236}">
                <a16:creationId xmlns:a16="http://schemas.microsoft.com/office/drawing/2014/main" id="{77FD569A-D31B-1809-DA9F-FCC0A71D58D4}"/>
              </a:ext>
            </a:extLst>
          </p:cNvPr>
          <p:cNvSpPr txBox="1"/>
          <p:nvPr/>
        </p:nvSpPr>
        <p:spPr>
          <a:xfrm>
            <a:off x="971550" y="3276600"/>
            <a:ext cx="6505575" cy="1877437"/>
          </a:xfrm>
          <a:prstGeom prst="rect">
            <a:avLst/>
          </a:prstGeom>
          <a:noFill/>
        </p:spPr>
        <p:txBody>
          <a:bodyPr wrap="square" rtlCol="0">
            <a:spAutoFit/>
          </a:bodyPr>
          <a:lstStyle/>
          <a:p>
            <a:r>
              <a:rPr lang="en-GB" sz="1400" dirty="0" err="1">
                <a:latin typeface="Cascadia Code" panose="020B0609020000020004" pitchFamily="49" charset="0"/>
                <a:cs typeface="Cascadia Code" panose="020B0609020000020004" pitchFamily="49" charset="0"/>
              </a:rPr>
              <a:t>Hash_search</a:t>
            </a:r>
            <a:r>
              <a:rPr lang="en-GB" sz="1400" dirty="0">
                <a:latin typeface="Cascadia Code" panose="020B0609020000020004" pitchFamily="49" charset="0"/>
                <a:cs typeface="Cascadia Code" panose="020B0609020000020004" pitchFamily="49" charset="0"/>
              </a:rPr>
              <a:t>(item) {</a:t>
            </a:r>
          </a:p>
          <a:p>
            <a:r>
              <a:rPr lang="en-GB" sz="1400" dirty="0">
                <a:latin typeface="Cascadia Code" panose="020B0609020000020004" pitchFamily="49" charset="0"/>
                <a:cs typeface="Cascadia Code" panose="020B0609020000020004" pitchFamily="49" charset="0"/>
              </a:rPr>
              <a:t>  let </a:t>
            </a:r>
            <a:r>
              <a:rPr lang="en-GB" sz="1400" dirty="0" err="1">
                <a:latin typeface="Cascadia Code" panose="020B0609020000020004" pitchFamily="49" charset="0"/>
                <a:cs typeface="Cascadia Code" panose="020B0609020000020004" pitchFamily="49" charset="0"/>
              </a:rPr>
              <a:t>bucket_no</a:t>
            </a:r>
            <a:r>
              <a:rPr lang="en-GB" sz="1400" dirty="0">
                <a:latin typeface="Cascadia Code" panose="020B0609020000020004" pitchFamily="49" charset="0"/>
                <a:cs typeface="Cascadia Code" panose="020B0609020000020004" pitchFamily="49" charset="0"/>
              </a:rPr>
              <a:t> = </a:t>
            </a:r>
            <a:r>
              <a:rPr lang="en-GB" sz="1400" dirty="0" err="1">
                <a:latin typeface="Cascadia Code" panose="020B0609020000020004" pitchFamily="49" charset="0"/>
                <a:cs typeface="Cascadia Code" panose="020B0609020000020004" pitchFamily="49" charset="0"/>
              </a:rPr>
              <a:t>hash_function</a:t>
            </a:r>
            <a:r>
              <a:rPr lang="en-GB" sz="1400" dirty="0">
                <a:latin typeface="Cascadia Code" panose="020B0609020000020004" pitchFamily="49" charset="0"/>
                <a:cs typeface="Cascadia Code" panose="020B0609020000020004" pitchFamily="49" charset="0"/>
              </a:rPr>
              <a:t>(</a:t>
            </a:r>
            <a:r>
              <a:rPr lang="en-GB" sz="1400" dirty="0" err="1">
                <a:latin typeface="Cascadia Code" panose="020B0609020000020004" pitchFamily="49" charset="0"/>
                <a:cs typeface="Cascadia Code" panose="020B0609020000020004" pitchFamily="49" charset="0"/>
              </a:rPr>
              <a:t>item.key</a:t>
            </a:r>
            <a:r>
              <a:rPr lang="en-GB" sz="1400" dirty="0">
                <a:latin typeface="Cascadia Code" panose="020B0609020000020004" pitchFamily="49" charset="0"/>
                <a:cs typeface="Cascadia Code" panose="020B0609020000020004" pitchFamily="49" charset="0"/>
              </a:rPr>
              <a:t>) % NUM_BUCKETS;</a:t>
            </a:r>
          </a:p>
          <a:p>
            <a:r>
              <a:rPr lang="en-GB" sz="1400" dirty="0">
                <a:latin typeface="Cascadia Code" panose="020B0609020000020004" pitchFamily="49" charset="0"/>
                <a:cs typeface="Cascadia Code" panose="020B0609020000020004" pitchFamily="49" charset="0"/>
              </a:rPr>
              <a:t>  for (</a:t>
            </a:r>
            <a:r>
              <a:rPr lang="en-GB" sz="1400" dirty="0" err="1">
                <a:latin typeface="Cascadia Code" panose="020B0609020000020004" pitchFamily="49" charset="0"/>
                <a:cs typeface="Cascadia Code" panose="020B0609020000020004" pitchFamily="49" charset="0"/>
              </a:rPr>
              <a:t>obj</a:t>
            </a:r>
            <a:r>
              <a:rPr lang="en-GB" sz="1400" dirty="0">
                <a:latin typeface="Cascadia Code" panose="020B0609020000020004" pitchFamily="49" charset="0"/>
                <a:cs typeface="Cascadia Code" panose="020B0609020000020004" pitchFamily="49" charset="0"/>
              </a:rPr>
              <a:t> in BUCKETS[</a:t>
            </a:r>
            <a:r>
              <a:rPr lang="en-GB" sz="1400" dirty="0" err="1">
                <a:latin typeface="Cascadia Code" panose="020B0609020000020004" pitchFamily="49" charset="0"/>
                <a:cs typeface="Cascadia Code" panose="020B0609020000020004" pitchFamily="49" charset="0"/>
              </a:rPr>
              <a:t>bucket_no</a:t>
            </a:r>
            <a:r>
              <a:rPr lang="en-GB" sz="1400" dirty="0">
                <a:latin typeface="Cascadia Code" panose="020B0609020000020004" pitchFamily="49" charset="0"/>
                <a:cs typeface="Cascadia Code" panose="020B0609020000020004" pitchFamily="49" charset="0"/>
              </a:rPr>
              <a:t>]) {</a:t>
            </a:r>
          </a:p>
          <a:p>
            <a:r>
              <a:rPr lang="en-GB" sz="1400" dirty="0">
                <a:latin typeface="Cascadia Code" panose="020B0609020000020004" pitchFamily="49" charset="0"/>
                <a:cs typeface="Cascadia Code" panose="020B0609020000020004" pitchFamily="49" charset="0"/>
              </a:rPr>
              <a:t>    if (</a:t>
            </a:r>
            <a:r>
              <a:rPr lang="en-GB" sz="1400" dirty="0" err="1">
                <a:latin typeface="Cascadia Code" panose="020B0609020000020004" pitchFamily="49" charset="0"/>
                <a:cs typeface="Cascadia Code" panose="020B0609020000020004" pitchFamily="49" charset="0"/>
              </a:rPr>
              <a:t>obj</a:t>
            </a:r>
            <a:r>
              <a:rPr lang="en-GB" sz="1400" dirty="0">
                <a:latin typeface="Cascadia Code" panose="020B0609020000020004" pitchFamily="49" charset="0"/>
                <a:cs typeface="Cascadia Code" panose="020B0609020000020004" pitchFamily="49" charset="0"/>
              </a:rPr>
              <a:t> == item)</a:t>
            </a:r>
          </a:p>
          <a:p>
            <a:r>
              <a:rPr lang="en-GB" sz="1400" dirty="0">
                <a:latin typeface="Cascadia Code" panose="020B0609020000020004" pitchFamily="49" charset="0"/>
                <a:cs typeface="Cascadia Code" panose="020B0609020000020004" pitchFamily="49" charset="0"/>
              </a:rPr>
              <a:t>      return </a:t>
            </a:r>
            <a:r>
              <a:rPr lang="en-GB" sz="1400" dirty="0" err="1">
                <a:latin typeface="Cascadia Code" panose="020B0609020000020004" pitchFamily="49" charset="0"/>
                <a:cs typeface="Cascadia Code" panose="020B0609020000020004" pitchFamily="49" charset="0"/>
              </a:rPr>
              <a:t>obj</a:t>
            </a:r>
            <a:r>
              <a:rPr lang="en-GB" sz="1400" dirty="0">
                <a:latin typeface="Cascadia Code" panose="020B0609020000020004" pitchFamily="49" charset="0"/>
                <a:cs typeface="Cascadia Code" panose="020B0609020000020004" pitchFamily="49" charset="0"/>
              </a:rPr>
              <a:t>;</a:t>
            </a:r>
          </a:p>
          <a:p>
            <a:r>
              <a:rPr lang="en-GB" sz="1400" dirty="0">
                <a:latin typeface="Cascadia Code" panose="020B0609020000020004" pitchFamily="49" charset="0"/>
                <a:cs typeface="Cascadia Code" panose="020B0609020000020004" pitchFamily="49" charset="0"/>
              </a:rPr>
              <a:t>  }</a:t>
            </a:r>
          </a:p>
          <a:p>
            <a:r>
              <a:rPr lang="en-GB" sz="1400" dirty="0">
                <a:latin typeface="Cascadia Code" panose="020B0609020000020004" pitchFamily="49" charset="0"/>
                <a:cs typeface="Cascadia Code" panose="020B0609020000020004" pitchFamily="49" charset="0"/>
              </a:rPr>
              <a:t>}</a:t>
            </a:r>
          </a:p>
          <a:p>
            <a:endParaRPr lang="en-GB" dirty="0">
              <a:latin typeface="Cascadia Code" panose="020B0609020000020004" pitchFamily="49" charset="0"/>
              <a:cs typeface="Cascadia Code" panose="020B0609020000020004" pitchFamily="49" charset="0"/>
            </a:endParaRPr>
          </a:p>
        </p:txBody>
      </p:sp>
      <p:sp>
        <p:nvSpPr>
          <p:cNvPr id="5" name="TextBox 4">
            <a:extLst>
              <a:ext uri="{FF2B5EF4-FFF2-40B4-BE49-F238E27FC236}">
                <a16:creationId xmlns:a16="http://schemas.microsoft.com/office/drawing/2014/main" id="{2B528229-4FC4-0CE8-1E89-F7C6D8CAFFBE}"/>
              </a:ext>
            </a:extLst>
          </p:cNvPr>
          <p:cNvSpPr txBox="1"/>
          <p:nvPr/>
        </p:nvSpPr>
        <p:spPr>
          <a:xfrm>
            <a:off x="7715250" y="3514725"/>
            <a:ext cx="3562350" cy="923330"/>
          </a:xfrm>
          <a:prstGeom prst="rect">
            <a:avLst/>
          </a:prstGeom>
          <a:noFill/>
        </p:spPr>
        <p:txBody>
          <a:bodyPr wrap="square" rtlCol="0">
            <a:spAutoFit/>
          </a:bodyPr>
          <a:lstStyle/>
          <a:p>
            <a:r>
              <a:rPr lang="en-GB" dirty="0"/>
              <a:t>If the array of buckets is efficiently sized then search is O(1) – constant time</a:t>
            </a:r>
          </a:p>
        </p:txBody>
      </p:sp>
    </p:spTree>
    <p:extLst>
      <p:ext uri="{BB962C8B-B14F-4D97-AF65-F5344CB8AC3E}">
        <p14:creationId xmlns:p14="http://schemas.microsoft.com/office/powerpoint/2010/main" val="99187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 calcmode="lin" valueType="num">
                                      <p:cBhvr additive="base">
                                        <p:cTn id="30"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64DD1-DEF1-D33A-B36B-A41DFD0DECD1}"/>
              </a:ext>
            </a:extLst>
          </p:cNvPr>
          <p:cNvSpPr>
            <a:spLocks noGrp="1"/>
          </p:cNvSpPr>
          <p:nvPr>
            <p:ph type="title"/>
          </p:nvPr>
        </p:nvSpPr>
        <p:spPr/>
        <p:txBody>
          <a:bodyPr/>
          <a:lstStyle/>
          <a:p>
            <a:r>
              <a:rPr lang="en-GB" dirty="0"/>
              <a:t>Example Code in </a:t>
            </a:r>
            <a:r>
              <a:rPr lang="en-GB" dirty="0" err="1"/>
              <a:t>Github</a:t>
            </a:r>
            <a:endParaRPr lang="en-GB" dirty="0"/>
          </a:p>
        </p:txBody>
      </p:sp>
      <p:sp>
        <p:nvSpPr>
          <p:cNvPr id="3" name="Content Placeholder 2">
            <a:extLst>
              <a:ext uri="{FF2B5EF4-FFF2-40B4-BE49-F238E27FC236}">
                <a16:creationId xmlns:a16="http://schemas.microsoft.com/office/drawing/2014/main" id="{7FF0B3A7-B109-A194-2AB6-4C80F4798D3A}"/>
              </a:ext>
            </a:extLst>
          </p:cNvPr>
          <p:cNvSpPr>
            <a:spLocks noGrp="1"/>
          </p:cNvSpPr>
          <p:nvPr>
            <p:ph idx="1"/>
          </p:nvPr>
        </p:nvSpPr>
        <p:spPr/>
        <p:txBody>
          <a:bodyPr>
            <a:normAutofit/>
          </a:bodyPr>
          <a:lstStyle/>
          <a:p>
            <a:r>
              <a:rPr lang="en-GB" dirty="0"/>
              <a:t>Binary search on a pre-sorted array</a:t>
            </a:r>
          </a:p>
          <a:p>
            <a:pPr marL="457200" lvl="1" indent="0">
              <a:buNone/>
            </a:pPr>
            <a:r>
              <a:rPr lang="en-GB" sz="1800" dirty="0">
                <a:hlinkClick r:id="rId2"/>
              </a:rPr>
              <a:t>https://github.com/wai-t/CompSci/tree/main/ComputerScience/Data_structures/binary_search.js</a:t>
            </a:r>
            <a:endParaRPr lang="en-GB" sz="1800" dirty="0"/>
          </a:p>
          <a:p>
            <a:pPr lvl="1"/>
            <a:endParaRPr lang="en-GB" dirty="0"/>
          </a:p>
          <a:p>
            <a:r>
              <a:rPr lang="en-GB" dirty="0"/>
              <a:t>Tree search on a binary search tree</a:t>
            </a:r>
          </a:p>
          <a:p>
            <a:pPr marL="457200" lvl="1" indent="0">
              <a:buNone/>
            </a:pPr>
            <a:r>
              <a:rPr lang="en-GB" sz="1800" dirty="0">
                <a:hlinkClick r:id="rId3"/>
              </a:rPr>
              <a:t>https://github.com/wai-t/CompSci/tree/main/ComputerScience/Data_structures/tree_search.js</a:t>
            </a:r>
            <a:endParaRPr lang="en-GB" sz="1800" dirty="0"/>
          </a:p>
          <a:p>
            <a:endParaRPr lang="en-GB" dirty="0"/>
          </a:p>
          <a:p>
            <a:r>
              <a:rPr lang="en-GB" dirty="0"/>
              <a:t>Hash search</a:t>
            </a:r>
          </a:p>
          <a:p>
            <a:pPr marL="457200" lvl="1" indent="0">
              <a:buNone/>
            </a:pPr>
            <a:r>
              <a:rPr lang="en-GB" sz="1800" dirty="0">
                <a:hlinkClick r:id="rId4"/>
              </a:rPr>
              <a:t>https://github.com/wai-t/CompSci/tree/main/ComputerScience/Data_structures/hash_search.js</a:t>
            </a:r>
            <a:endParaRPr lang="en-GB" sz="1800" dirty="0"/>
          </a:p>
          <a:p>
            <a:endParaRPr lang="en-GB" dirty="0"/>
          </a:p>
        </p:txBody>
      </p:sp>
    </p:spTree>
    <p:extLst>
      <p:ext uri="{BB962C8B-B14F-4D97-AF65-F5344CB8AC3E}">
        <p14:creationId xmlns:p14="http://schemas.microsoft.com/office/powerpoint/2010/main" val="446751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4110-A00B-8FF9-9C61-951C571034C2}"/>
              </a:ext>
            </a:extLst>
          </p:cNvPr>
          <p:cNvSpPr>
            <a:spLocks noGrp="1"/>
          </p:cNvSpPr>
          <p:nvPr>
            <p:ph type="title"/>
          </p:nvPr>
        </p:nvSpPr>
        <p:spPr/>
        <p:txBody>
          <a:bodyPr/>
          <a:lstStyle/>
          <a:p>
            <a:r>
              <a:rPr lang="en-GB" dirty="0"/>
              <a:t>Data Structure Types</a:t>
            </a:r>
          </a:p>
        </p:txBody>
      </p:sp>
      <p:sp>
        <p:nvSpPr>
          <p:cNvPr id="3" name="Text Placeholder 2">
            <a:extLst>
              <a:ext uri="{FF2B5EF4-FFF2-40B4-BE49-F238E27FC236}">
                <a16:creationId xmlns:a16="http://schemas.microsoft.com/office/drawing/2014/main" id="{49A1E305-0ACB-E9E8-B410-36036DD3CDE4}"/>
              </a:ext>
            </a:extLst>
          </p:cNvPr>
          <p:cNvSpPr>
            <a:spLocks noGrp="1"/>
          </p:cNvSpPr>
          <p:nvPr>
            <p:ph type="body" idx="1"/>
          </p:nvPr>
        </p:nvSpPr>
        <p:spPr/>
        <p:txBody>
          <a:bodyPr/>
          <a:lstStyle/>
          <a:p>
            <a:r>
              <a:rPr lang="en-GB" dirty="0"/>
              <a:t>Overview of common types and some terminology</a:t>
            </a:r>
          </a:p>
        </p:txBody>
      </p:sp>
    </p:spTree>
    <p:extLst>
      <p:ext uri="{BB962C8B-B14F-4D97-AF65-F5344CB8AC3E}">
        <p14:creationId xmlns:p14="http://schemas.microsoft.com/office/powerpoint/2010/main" val="2843856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C71E-1121-2CE6-BDE7-7810556F8273}"/>
              </a:ext>
            </a:extLst>
          </p:cNvPr>
          <p:cNvSpPr>
            <a:spLocks noGrp="1"/>
          </p:cNvSpPr>
          <p:nvPr>
            <p:ph type="title"/>
          </p:nvPr>
        </p:nvSpPr>
        <p:spPr/>
        <p:txBody>
          <a:bodyPr/>
          <a:lstStyle/>
          <a:p>
            <a:r>
              <a:rPr lang="en-GB" dirty="0"/>
              <a:t>Layers of Abstraction</a:t>
            </a:r>
            <a:br>
              <a:rPr lang="en-GB" dirty="0"/>
            </a:br>
            <a:r>
              <a:rPr lang="en-GB" sz="2800" dirty="0"/>
              <a:t>Abstract </a:t>
            </a:r>
            <a:r>
              <a:rPr lang="en-GB" sz="2800" dirty="0">
                <a:latin typeface="Cambria Math" panose="02040503050406030204" pitchFamily="18" charset="0"/>
                <a:ea typeface="Cambria Math" panose="02040503050406030204" pitchFamily="18" charset="0"/>
              </a:rPr>
              <a:t>⇾</a:t>
            </a:r>
            <a:r>
              <a:rPr lang="en-GB" sz="2800" dirty="0" err="1">
                <a:latin typeface="Cambria Math" panose="02040503050406030204" pitchFamily="18" charset="0"/>
                <a:ea typeface="Cambria Math" panose="02040503050406030204" pitchFamily="18" charset="0"/>
              </a:rPr>
              <a:t>Concrete⇾Implementation</a:t>
            </a:r>
            <a:endParaRPr lang="en-GB" dirty="0"/>
          </a:p>
        </p:txBody>
      </p:sp>
      <p:sp>
        <p:nvSpPr>
          <p:cNvPr id="3" name="Content Placeholder 2">
            <a:extLst>
              <a:ext uri="{FF2B5EF4-FFF2-40B4-BE49-F238E27FC236}">
                <a16:creationId xmlns:a16="http://schemas.microsoft.com/office/drawing/2014/main" id="{D4B21FBF-0C4A-4595-88A3-F7C264ECC76F}"/>
              </a:ext>
            </a:extLst>
          </p:cNvPr>
          <p:cNvSpPr>
            <a:spLocks noGrp="1"/>
          </p:cNvSpPr>
          <p:nvPr>
            <p:ph idx="1"/>
          </p:nvPr>
        </p:nvSpPr>
        <p:spPr/>
        <p:txBody>
          <a:bodyPr>
            <a:normAutofit fontScale="77500" lnSpcReduction="20000"/>
          </a:bodyPr>
          <a:lstStyle/>
          <a:p>
            <a:r>
              <a:rPr lang="en-GB" dirty="0"/>
              <a:t>Abstract Data Type (Conceptual, focusses on what it looks like to the outside)</a:t>
            </a:r>
          </a:p>
          <a:p>
            <a:pPr lvl="1"/>
            <a:r>
              <a:rPr lang="en-GB" dirty="0"/>
              <a:t>So a LIST is just an </a:t>
            </a:r>
            <a:r>
              <a:rPr lang="en-GB" b="1" dirty="0"/>
              <a:t>ordered</a:t>
            </a:r>
            <a:r>
              <a:rPr lang="en-GB" dirty="0"/>
              <a:t> </a:t>
            </a:r>
            <a:r>
              <a:rPr lang="en-GB" b="1" dirty="0"/>
              <a:t>linear</a:t>
            </a:r>
            <a:r>
              <a:rPr lang="en-GB" dirty="0"/>
              <a:t> collection of objects</a:t>
            </a:r>
          </a:p>
          <a:p>
            <a:pPr lvl="2"/>
            <a:r>
              <a:rPr lang="en-GB" b="1" dirty="0"/>
              <a:t>Ordered</a:t>
            </a:r>
            <a:r>
              <a:rPr lang="en-GB" dirty="0"/>
              <a:t> – apart from the first object, each object is after a predecessor (i.e. you can access it by calling </a:t>
            </a:r>
            <a:r>
              <a:rPr lang="en-GB" dirty="0" err="1"/>
              <a:t>predecessor.next</a:t>
            </a:r>
            <a:r>
              <a:rPr lang="en-GB" dirty="0"/>
              <a:t>() ) (stays the same order until you change it)</a:t>
            </a:r>
          </a:p>
          <a:p>
            <a:pPr lvl="2"/>
            <a:r>
              <a:rPr lang="en-GB" b="1" dirty="0"/>
              <a:t>Linear</a:t>
            </a:r>
            <a:r>
              <a:rPr lang="en-GB" dirty="0"/>
              <a:t> – there’s only one path through (i.e. </a:t>
            </a:r>
            <a:r>
              <a:rPr lang="en-GB" dirty="0" err="1"/>
              <a:t>obj.next</a:t>
            </a:r>
            <a:r>
              <a:rPr lang="en-GB" dirty="0"/>
              <a:t>().next()…next() always returns the same result)</a:t>
            </a:r>
          </a:p>
          <a:p>
            <a:r>
              <a:rPr lang="en-GB" dirty="0"/>
              <a:t>Concrete (Based on a model of a computer with addressable memory)</a:t>
            </a:r>
          </a:p>
          <a:p>
            <a:pPr lvl="1"/>
            <a:r>
              <a:rPr lang="en-GB" dirty="0"/>
              <a:t>An ARRAY is a concrete LIST (it’s ordered by the </a:t>
            </a:r>
            <a:r>
              <a:rPr lang="en-GB" b="1" dirty="0"/>
              <a:t>position</a:t>
            </a:r>
            <a:r>
              <a:rPr lang="en-GB" dirty="0"/>
              <a:t> of each element by memory address, and it’s automatically linear because memory address is one-dimensional)</a:t>
            </a:r>
          </a:p>
          <a:p>
            <a:pPr lvl="1"/>
            <a:r>
              <a:rPr lang="en-GB" dirty="0"/>
              <a:t>A LINKED LIST is a concrete LIST (it’s ordered because each element contains a </a:t>
            </a:r>
            <a:r>
              <a:rPr lang="en-GB" b="1" dirty="0"/>
              <a:t>pointer</a:t>
            </a:r>
            <a:r>
              <a:rPr lang="en-GB" dirty="0"/>
              <a:t> to the next, and it’s linear because each element only points to one next element, etc)</a:t>
            </a:r>
          </a:p>
          <a:p>
            <a:r>
              <a:rPr lang="en-GB" dirty="0"/>
              <a:t>Implementation is language/package/engine dependent</a:t>
            </a:r>
          </a:p>
          <a:p>
            <a:pPr lvl="1"/>
            <a:r>
              <a:rPr lang="en-GB" dirty="0"/>
              <a:t>C++ arrays are fixed size and don’t check for overrun</a:t>
            </a:r>
          </a:p>
          <a:p>
            <a:pPr lvl="2"/>
            <a:r>
              <a:rPr lang="en-GB" dirty="0"/>
              <a:t>C++ doesn’t do any work that’s unnecessary which is why it’s used in performance critical applications.</a:t>
            </a:r>
          </a:p>
          <a:p>
            <a:pPr lvl="1"/>
            <a:r>
              <a:rPr lang="en-GB" dirty="0" err="1"/>
              <a:t>Javascript</a:t>
            </a:r>
            <a:r>
              <a:rPr lang="en-GB" dirty="0"/>
              <a:t> arrays can change dynamically.</a:t>
            </a:r>
          </a:p>
          <a:p>
            <a:pPr lvl="2"/>
            <a:r>
              <a:rPr lang="en-GB" dirty="0"/>
              <a:t>It can be a contiguous array, can resize, and can even change to an object (hash table)</a:t>
            </a:r>
          </a:p>
          <a:p>
            <a:pPr lvl="1"/>
            <a:r>
              <a:rPr lang="en-GB" dirty="0"/>
              <a:t>Demo</a:t>
            </a:r>
          </a:p>
        </p:txBody>
      </p:sp>
    </p:spTree>
    <p:extLst>
      <p:ext uri="{BB962C8B-B14F-4D97-AF65-F5344CB8AC3E}">
        <p14:creationId xmlns:p14="http://schemas.microsoft.com/office/powerpoint/2010/main" val="29182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7025-1091-91BD-38F2-6067A09364E3}"/>
              </a:ext>
            </a:extLst>
          </p:cNvPr>
          <p:cNvSpPr>
            <a:spLocks noGrp="1"/>
          </p:cNvSpPr>
          <p:nvPr>
            <p:ph type="title"/>
          </p:nvPr>
        </p:nvSpPr>
        <p:spPr/>
        <p:txBody>
          <a:bodyPr/>
          <a:lstStyle/>
          <a:p>
            <a:r>
              <a:rPr lang="en-GB" dirty="0"/>
              <a:t>More Examples of Data Structure Types</a:t>
            </a:r>
          </a:p>
        </p:txBody>
      </p:sp>
      <p:sp>
        <p:nvSpPr>
          <p:cNvPr id="4" name="Rectangle: Rounded Corners 3">
            <a:extLst>
              <a:ext uri="{FF2B5EF4-FFF2-40B4-BE49-F238E27FC236}">
                <a16:creationId xmlns:a16="http://schemas.microsoft.com/office/drawing/2014/main" id="{7E861DCF-2177-41EC-70EC-A4742EC3BACA}"/>
              </a:ext>
            </a:extLst>
          </p:cNvPr>
          <p:cNvSpPr/>
          <p:nvPr/>
        </p:nvSpPr>
        <p:spPr>
          <a:xfrm>
            <a:off x="866775" y="1476376"/>
            <a:ext cx="10820399" cy="52482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dirty="0">
                <a:solidFill>
                  <a:schemeClr val="accent1"/>
                </a:solidFill>
              </a:rPr>
              <a:t>Collection</a:t>
            </a:r>
          </a:p>
          <a:p>
            <a:r>
              <a:rPr lang="en-GB" sz="1050" dirty="0">
                <a:solidFill>
                  <a:schemeClr val="accent1"/>
                </a:solidFill>
              </a:rPr>
              <a:t>A collection of (polymorphic*) </a:t>
            </a:r>
            <a:r>
              <a:rPr lang="en-GB" sz="1100" b="1" u="sng" dirty="0">
                <a:solidFill>
                  <a:schemeClr val="accent1"/>
                </a:solidFill>
              </a:rPr>
              <a:t>objects</a:t>
            </a:r>
          </a:p>
          <a:p>
            <a:r>
              <a:rPr lang="en-GB" sz="1100" dirty="0" err="1">
                <a:solidFill>
                  <a:schemeClr val="accent1"/>
                </a:solidFill>
              </a:rPr>
              <a:t>Iterable</a:t>
            </a:r>
            <a:r>
              <a:rPr lang="en-GB" sz="1100" dirty="0">
                <a:solidFill>
                  <a:schemeClr val="accent1"/>
                </a:solidFill>
              </a:rPr>
              <a:t> – there’s a way to loop over all objects</a:t>
            </a:r>
            <a:r>
              <a:rPr lang="en-GB" sz="1050" dirty="0">
                <a:solidFill>
                  <a:schemeClr val="accent1"/>
                </a:solidFill>
              </a:rPr>
              <a:t> and access them</a:t>
            </a:r>
          </a:p>
          <a:p>
            <a:r>
              <a:rPr lang="en-GB" sz="1050" dirty="0">
                <a:solidFill>
                  <a:schemeClr val="accent1"/>
                </a:solidFill>
              </a:rPr>
              <a:t>Countable – you can find out how many objects are in it</a:t>
            </a:r>
          </a:p>
        </p:txBody>
      </p:sp>
      <p:sp>
        <p:nvSpPr>
          <p:cNvPr id="5" name="Rectangle: Rounded Corners 4">
            <a:extLst>
              <a:ext uri="{FF2B5EF4-FFF2-40B4-BE49-F238E27FC236}">
                <a16:creationId xmlns:a16="http://schemas.microsoft.com/office/drawing/2014/main" id="{C3144560-3F31-D246-0A21-A1516AAE54E8}"/>
              </a:ext>
            </a:extLst>
          </p:cNvPr>
          <p:cNvSpPr/>
          <p:nvPr/>
        </p:nvSpPr>
        <p:spPr>
          <a:xfrm>
            <a:off x="3114675" y="4152900"/>
            <a:ext cx="1552575" cy="819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Stack</a:t>
            </a:r>
          </a:p>
          <a:p>
            <a:pPr algn="ctr"/>
            <a:r>
              <a:rPr lang="en-GB" sz="1100" dirty="0"/>
              <a:t>Append(at end), remove(from end)</a:t>
            </a:r>
            <a:endParaRPr lang="en-GB" dirty="0"/>
          </a:p>
        </p:txBody>
      </p:sp>
      <p:sp>
        <p:nvSpPr>
          <p:cNvPr id="6" name="Rectangle: Rounded Corners 5">
            <a:extLst>
              <a:ext uri="{FF2B5EF4-FFF2-40B4-BE49-F238E27FC236}">
                <a16:creationId xmlns:a16="http://schemas.microsoft.com/office/drawing/2014/main" id="{EC8ED5A6-3B7E-2823-DD91-D14D06FD2FFB}"/>
              </a:ext>
            </a:extLst>
          </p:cNvPr>
          <p:cNvSpPr/>
          <p:nvPr/>
        </p:nvSpPr>
        <p:spPr>
          <a:xfrm>
            <a:off x="1123193" y="4149207"/>
            <a:ext cx="1697720" cy="7942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Queue</a:t>
            </a:r>
          </a:p>
          <a:p>
            <a:pPr algn="ctr"/>
            <a:r>
              <a:rPr lang="en-GB" sz="1100" dirty="0"/>
              <a:t>Append (at end), remove (from front)</a:t>
            </a:r>
          </a:p>
        </p:txBody>
      </p:sp>
      <p:sp>
        <p:nvSpPr>
          <p:cNvPr id="7" name="Rectangle: Rounded Corners 6">
            <a:extLst>
              <a:ext uri="{FF2B5EF4-FFF2-40B4-BE49-F238E27FC236}">
                <a16:creationId xmlns:a16="http://schemas.microsoft.com/office/drawing/2014/main" id="{0960C46A-399F-79D1-CC0F-6BB9E4A02CEA}"/>
              </a:ext>
            </a:extLst>
          </p:cNvPr>
          <p:cNvSpPr/>
          <p:nvPr/>
        </p:nvSpPr>
        <p:spPr>
          <a:xfrm>
            <a:off x="1190626" y="2694478"/>
            <a:ext cx="3260574" cy="1058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FF00"/>
                </a:solidFill>
              </a:rPr>
              <a:t>List</a:t>
            </a:r>
          </a:p>
          <a:p>
            <a:pPr algn="ctr"/>
            <a:r>
              <a:rPr lang="en-GB" sz="1100" dirty="0"/>
              <a:t>ordered (can ask for next on each object)</a:t>
            </a:r>
          </a:p>
          <a:p>
            <a:pPr algn="ctr"/>
            <a:r>
              <a:rPr lang="en-GB" sz="1100" dirty="0"/>
              <a:t>linear (there is only one path through all objects)</a:t>
            </a:r>
          </a:p>
          <a:p>
            <a:pPr algn="ctr"/>
            <a:r>
              <a:rPr lang="en-GB" sz="1100" dirty="0"/>
              <a:t>Insert, append, remove</a:t>
            </a:r>
          </a:p>
          <a:p>
            <a:pPr algn="ctr"/>
            <a:r>
              <a:rPr lang="en-GB" sz="1100" dirty="0"/>
              <a:t>Index[]</a:t>
            </a:r>
          </a:p>
        </p:txBody>
      </p:sp>
      <p:sp>
        <p:nvSpPr>
          <p:cNvPr id="8" name="Rectangle: Rounded Corners 7">
            <a:extLst>
              <a:ext uri="{FF2B5EF4-FFF2-40B4-BE49-F238E27FC236}">
                <a16:creationId xmlns:a16="http://schemas.microsoft.com/office/drawing/2014/main" id="{37520CF7-3A91-B171-70B9-01CE309EE80C}"/>
              </a:ext>
            </a:extLst>
          </p:cNvPr>
          <p:cNvSpPr/>
          <p:nvPr/>
        </p:nvSpPr>
        <p:spPr>
          <a:xfrm>
            <a:off x="8056829" y="3996387"/>
            <a:ext cx="1267691" cy="5777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FF00"/>
                </a:solidFill>
              </a:rPr>
              <a:t>Set</a:t>
            </a:r>
          </a:p>
          <a:p>
            <a:pPr algn="ctr"/>
            <a:r>
              <a:rPr lang="en-GB" sz="1100" dirty="0"/>
              <a:t>Objects have to be unique</a:t>
            </a:r>
          </a:p>
        </p:txBody>
      </p:sp>
      <p:sp>
        <p:nvSpPr>
          <p:cNvPr id="10" name="Rectangle: Rounded Corners 9">
            <a:extLst>
              <a:ext uri="{FF2B5EF4-FFF2-40B4-BE49-F238E27FC236}">
                <a16:creationId xmlns:a16="http://schemas.microsoft.com/office/drawing/2014/main" id="{B6F539EF-7ED1-277C-9052-1A88EDA5C73F}"/>
              </a:ext>
            </a:extLst>
          </p:cNvPr>
          <p:cNvSpPr/>
          <p:nvPr/>
        </p:nvSpPr>
        <p:spPr>
          <a:xfrm>
            <a:off x="9923550" y="3145667"/>
            <a:ext cx="1323144" cy="2881507"/>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Map</a:t>
            </a:r>
          </a:p>
          <a:p>
            <a:pPr algn="ctr"/>
            <a:r>
              <a:rPr lang="en-GB" sz="1100" dirty="0">
                <a:solidFill>
                  <a:schemeClr val="tx1"/>
                </a:solidFill>
              </a:rPr>
              <a:t>A collection where the objects are </a:t>
            </a:r>
            <a:r>
              <a:rPr lang="en-GB" sz="1100" dirty="0" err="1">
                <a:solidFill>
                  <a:schemeClr val="tx1"/>
                </a:solidFill>
              </a:rPr>
              <a:t>key:value</a:t>
            </a:r>
            <a:r>
              <a:rPr lang="en-GB" sz="1100" dirty="0">
                <a:solidFill>
                  <a:schemeClr val="tx1"/>
                </a:solidFill>
              </a:rPr>
              <a:t> pairs or </a:t>
            </a:r>
            <a:r>
              <a:rPr lang="en-GB" sz="1100" dirty="0" err="1">
                <a:solidFill>
                  <a:schemeClr val="tx1"/>
                </a:solidFill>
              </a:rPr>
              <a:t>key:reference</a:t>
            </a:r>
            <a:r>
              <a:rPr lang="en-GB" sz="1100" dirty="0">
                <a:solidFill>
                  <a:schemeClr val="tx1"/>
                </a:solidFill>
              </a:rPr>
              <a:t> pairs.</a:t>
            </a:r>
          </a:p>
          <a:p>
            <a:pPr algn="ctr"/>
            <a:endParaRPr lang="en-GB" sz="1100" dirty="0">
              <a:solidFill>
                <a:schemeClr val="tx1"/>
              </a:solidFill>
            </a:endParaRPr>
          </a:p>
          <a:p>
            <a:pPr algn="ctr"/>
            <a:r>
              <a:rPr lang="en-GB" sz="1100" dirty="0">
                <a:solidFill>
                  <a:schemeClr val="tx1"/>
                </a:solidFill>
              </a:rPr>
              <a:t>A common one is a HashMap (which is based on a HashSet)</a:t>
            </a:r>
          </a:p>
          <a:p>
            <a:pPr algn="ctr"/>
            <a:endParaRPr lang="en-GB" sz="1100" dirty="0">
              <a:solidFill>
                <a:schemeClr val="tx1"/>
              </a:solidFill>
            </a:endParaRPr>
          </a:p>
          <a:p>
            <a:pPr algn="ctr"/>
            <a:r>
              <a:rPr lang="en-GB" sz="1100" dirty="0">
                <a:solidFill>
                  <a:schemeClr val="tx1"/>
                </a:solidFill>
              </a:rPr>
              <a:t>JS object is a Map</a:t>
            </a:r>
          </a:p>
        </p:txBody>
      </p:sp>
      <p:sp>
        <p:nvSpPr>
          <p:cNvPr id="11" name="Rectangle: Rounded Corners 10">
            <a:extLst>
              <a:ext uri="{FF2B5EF4-FFF2-40B4-BE49-F238E27FC236}">
                <a16:creationId xmlns:a16="http://schemas.microsoft.com/office/drawing/2014/main" id="{CBDCB144-8A43-EB05-1E5B-861E0B6EC6F5}"/>
              </a:ext>
            </a:extLst>
          </p:cNvPr>
          <p:cNvSpPr/>
          <p:nvPr/>
        </p:nvSpPr>
        <p:spPr>
          <a:xfrm>
            <a:off x="6627093" y="4854810"/>
            <a:ext cx="1450029" cy="16298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FF00"/>
                </a:solidFill>
              </a:rPr>
              <a:t>Tree</a:t>
            </a:r>
          </a:p>
          <a:p>
            <a:pPr algn="ctr"/>
            <a:r>
              <a:rPr lang="en-GB" sz="1100" dirty="0"/>
              <a:t>Edges are </a:t>
            </a:r>
            <a:r>
              <a:rPr lang="en-GB" sz="1100" dirty="0" err="1"/>
              <a:t>uni-drectional</a:t>
            </a:r>
            <a:r>
              <a:rPr lang="en-GB" sz="1100" dirty="0"/>
              <a:t>.</a:t>
            </a:r>
          </a:p>
          <a:p>
            <a:pPr algn="ctr"/>
            <a:r>
              <a:rPr lang="en-GB" sz="1100" dirty="0"/>
              <a:t>Edges connect a parent to its children.</a:t>
            </a:r>
          </a:p>
          <a:p>
            <a:pPr algn="ctr"/>
            <a:r>
              <a:rPr lang="en-GB" sz="1100" dirty="0"/>
              <a:t>Children have only one parent</a:t>
            </a:r>
          </a:p>
        </p:txBody>
      </p:sp>
      <p:sp>
        <p:nvSpPr>
          <p:cNvPr id="12" name="Rectangle: Rounded Corners 11">
            <a:extLst>
              <a:ext uri="{FF2B5EF4-FFF2-40B4-BE49-F238E27FC236}">
                <a16:creationId xmlns:a16="http://schemas.microsoft.com/office/drawing/2014/main" id="{C6B37762-0C60-FEA4-C56F-90A3874A8338}"/>
              </a:ext>
            </a:extLst>
          </p:cNvPr>
          <p:cNvSpPr/>
          <p:nvPr/>
        </p:nvSpPr>
        <p:spPr>
          <a:xfrm>
            <a:off x="5887366" y="3352793"/>
            <a:ext cx="1833414" cy="11752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Graph</a:t>
            </a:r>
          </a:p>
          <a:p>
            <a:pPr algn="ctr"/>
            <a:r>
              <a:rPr lang="en-GB" sz="1100" dirty="0"/>
              <a:t>Each object connected to others by “edges”. Edges can be in both directions</a:t>
            </a:r>
          </a:p>
        </p:txBody>
      </p:sp>
      <p:cxnSp>
        <p:nvCxnSpPr>
          <p:cNvPr id="17" name="Straight Arrow Connector 16">
            <a:extLst>
              <a:ext uri="{FF2B5EF4-FFF2-40B4-BE49-F238E27FC236}">
                <a16:creationId xmlns:a16="http://schemas.microsoft.com/office/drawing/2014/main" id="{0EE10171-B727-55CD-1726-55A34DB30149}"/>
              </a:ext>
            </a:extLst>
          </p:cNvPr>
          <p:cNvCxnSpPr>
            <a:cxnSpLocks/>
            <a:stCxn id="6" idx="0"/>
            <a:endCxn id="7" idx="2"/>
          </p:cNvCxnSpPr>
          <p:nvPr/>
        </p:nvCxnSpPr>
        <p:spPr>
          <a:xfrm flipV="1">
            <a:off x="1972053" y="3752849"/>
            <a:ext cx="848860" cy="3963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74CCA026-1BB0-4507-F5C5-80765AA80433}"/>
              </a:ext>
            </a:extLst>
          </p:cNvPr>
          <p:cNvCxnSpPr>
            <a:cxnSpLocks/>
            <a:stCxn id="5" idx="0"/>
            <a:endCxn id="7" idx="2"/>
          </p:cNvCxnSpPr>
          <p:nvPr/>
        </p:nvCxnSpPr>
        <p:spPr>
          <a:xfrm flipH="1" flipV="1">
            <a:off x="2820913" y="3752849"/>
            <a:ext cx="1070050" cy="4000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3BEC6898-AA34-18E4-0C83-521BBEED2576}"/>
              </a:ext>
            </a:extLst>
          </p:cNvPr>
          <p:cNvSpPr/>
          <p:nvPr/>
        </p:nvSpPr>
        <p:spPr>
          <a:xfrm>
            <a:off x="2093230" y="5387457"/>
            <a:ext cx="1564370" cy="7942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DeQueue</a:t>
            </a:r>
            <a:endParaRPr lang="en-GB" dirty="0"/>
          </a:p>
          <a:p>
            <a:pPr algn="ctr"/>
            <a:r>
              <a:rPr lang="en-GB" sz="1100" dirty="0"/>
              <a:t>Combines Queue and Stack abilities</a:t>
            </a:r>
          </a:p>
        </p:txBody>
      </p:sp>
      <p:cxnSp>
        <p:nvCxnSpPr>
          <p:cNvPr id="25" name="Straight Arrow Connector 24">
            <a:extLst>
              <a:ext uri="{FF2B5EF4-FFF2-40B4-BE49-F238E27FC236}">
                <a16:creationId xmlns:a16="http://schemas.microsoft.com/office/drawing/2014/main" id="{4BB7F54D-07E4-315F-1B5D-9DA4CB8740F1}"/>
              </a:ext>
            </a:extLst>
          </p:cNvPr>
          <p:cNvCxnSpPr>
            <a:cxnSpLocks/>
            <a:stCxn id="23" idx="0"/>
            <a:endCxn id="6" idx="2"/>
          </p:cNvCxnSpPr>
          <p:nvPr/>
        </p:nvCxnSpPr>
        <p:spPr>
          <a:xfrm flipH="1" flipV="1">
            <a:off x="1972053" y="4943475"/>
            <a:ext cx="903362" cy="443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7AC48CAC-3957-BF55-142F-7FBDC5501B92}"/>
              </a:ext>
            </a:extLst>
          </p:cNvPr>
          <p:cNvCxnSpPr>
            <a:cxnSpLocks/>
            <a:stCxn id="23" idx="0"/>
            <a:endCxn id="5" idx="2"/>
          </p:cNvCxnSpPr>
          <p:nvPr/>
        </p:nvCxnSpPr>
        <p:spPr>
          <a:xfrm flipV="1">
            <a:off x="2875415" y="4972050"/>
            <a:ext cx="1015548" cy="4154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C0E8FB25-3DEA-9C11-85C4-B7D4BEBF648C}"/>
              </a:ext>
            </a:extLst>
          </p:cNvPr>
          <p:cNvSpPr/>
          <p:nvPr/>
        </p:nvSpPr>
        <p:spPr>
          <a:xfrm>
            <a:off x="7818250" y="2424762"/>
            <a:ext cx="1744850" cy="9470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Multi-set</a:t>
            </a:r>
          </a:p>
          <a:p>
            <a:pPr algn="ctr"/>
            <a:r>
              <a:rPr lang="en-GB" sz="1100" dirty="0"/>
              <a:t>Basically a collection and the objects don’t have to be unique</a:t>
            </a:r>
          </a:p>
        </p:txBody>
      </p:sp>
      <p:cxnSp>
        <p:nvCxnSpPr>
          <p:cNvPr id="34" name="Straight Arrow Connector 33">
            <a:extLst>
              <a:ext uri="{FF2B5EF4-FFF2-40B4-BE49-F238E27FC236}">
                <a16:creationId xmlns:a16="http://schemas.microsoft.com/office/drawing/2014/main" id="{7A8CDE7B-9B58-9217-7649-3DF34F1E70B1}"/>
              </a:ext>
            </a:extLst>
          </p:cNvPr>
          <p:cNvCxnSpPr>
            <a:cxnSpLocks/>
            <a:stCxn id="8" idx="0"/>
            <a:endCxn id="30" idx="2"/>
          </p:cNvCxnSpPr>
          <p:nvPr/>
        </p:nvCxnSpPr>
        <p:spPr>
          <a:xfrm flipV="1">
            <a:off x="8690675" y="3371850"/>
            <a:ext cx="0" cy="624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AFD07B5B-F276-47AC-DDC9-AE041B64B986}"/>
              </a:ext>
            </a:extLst>
          </p:cNvPr>
          <p:cNvCxnSpPr>
            <a:cxnSpLocks/>
            <a:stCxn id="11" idx="0"/>
            <a:endCxn id="12" idx="2"/>
          </p:cNvCxnSpPr>
          <p:nvPr/>
        </p:nvCxnSpPr>
        <p:spPr>
          <a:xfrm flipH="1" flipV="1">
            <a:off x="6804073" y="4528062"/>
            <a:ext cx="548035" cy="3267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07" name="Group 106">
            <a:extLst>
              <a:ext uri="{FF2B5EF4-FFF2-40B4-BE49-F238E27FC236}">
                <a16:creationId xmlns:a16="http://schemas.microsoft.com/office/drawing/2014/main" id="{F623D2DA-B546-9A5A-D70B-88286EF5DC95}"/>
              </a:ext>
            </a:extLst>
          </p:cNvPr>
          <p:cNvGrpSpPr/>
          <p:nvPr/>
        </p:nvGrpSpPr>
        <p:grpSpPr>
          <a:xfrm>
            <a:off x="4658340" y="2832920"/>
            <a:ext cx="228600" cy="733425"/>
            <a:chOff x="4029075" y="5143500"/>
            <a:chExt cx="228600" cy="733425"/>
          </a:xfrm>
        </p:grpSpPr>
        <p:sp>
          <p:nvSpPr>
            <p:cNvPr id="29" name="Oval 28">
              <a:extLst>
                <a:ext uri="{FF2B5EF4-FFF2-40B4-BE49-F238E27FC236}">
                  <a16:creationId xmlns:a16="http://schemas.microsoft.com/office/drawing/2014/main" id="{5A3546CC-043E-C1D2-B1ED-7880F4DAF9D0}"/>
                </a:ext>
              </a:extLst>
            </p:cNvPr>
            <p:cNvSpPr/>
            <p:nvPr/>
          </p:nvSpPr>
          <p:spPr>
            <a:xfrm>
              <a:off x="4114800" y="57626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5" name="Group 34">
              <a:extLst>
                <a:ext uri="{FF2B5EF4-FFF2-40B4-BE49-F238E27FC236}">
                  <a16:creationId xmlns:a16="http://schemas.microsoft.com/office/drawing/2014/main" id="{0A631638-E83F-30AF-BCE6-B6813BA92FA6}"/>
                </a:ext>
              </a:extLst>
            </p:cNvPr>
            <p:cNvGrpSpPr/>
            <p:nvPr/>
          </p:nvGrpSpPr>
          <p:grpSpPr>
            <a:xfrm>
              <a:off x="4029075" y="5143500"/>
              <a:ext cx="171450" cy="209550"/>
              <a:chOff x="4029075" y="5143500"/>
              <a:chExt cx="171450" cy="209550"/>
            </a:xfrm>
          </p:grpSpPr>
          <p:sp>
            <p:nvSpPr>
              <p:cNvPr id="28" name="Oval 27">
                <a:extLst>
                  <a:ext uri="{FF2B5EF4-FFF2-40B4-BE49-F238E27FC236}">
                    <a16:creationId xmlns:a16="http://schemas.microsoft.com/office/drawing/2014/main" id="{00E9373B-0A1C-DE92-9F4E-299004F63BF2}"/>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Arrow Connector 31">
                <a:extLst>
                  <a:ext uri="{FF2B5EF4-FFF2-40B4-BE49-F238E27FC236}">
                    <a16:creationId xmlns:a16="http://schemas.microsoft.com/office/drawing/2014/main" id="{FA4BB8EB-FBB7-E58F-E6ED-2D8AC0F47EF0}"/>
                  </a:ext>
                </a:extLst>
              </p:cNvPr>
              <p:cNvCxnSpPr>
                <a:cxnSpLocks/>
                <a:stCxn id="28" idx="5"/>
                <a:endCxn id="37"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36" name="Group 35">
              <a:extLst>
                <a:ext uri="{FF2B5EF4-FFF2-40B4-BE49-F238E27FC236}">
                  <a16:creationId xmlns:a16="http://schemas.microsoft.com/office/drawing/2014/main" id="{7280A36F-7996-1EB0-DA48-48ED6714D41C}"/>
                </a:ext>
              </a:extLst>
            </p:cNvPr>
            <p:cNvGrpSpPr/>
            <p:nvPr/>
          </p:nvGrpSpPr>
          <p:grpSpPr>
            <a:xfrm>
              <a:off x="4105275" y="5353050"/>
              <a:ext cx="152400" cy="200025"/>
              <a:chOff x="3990975" y="5143500"/>
              <a:chExt cx="152400" cy="200025"/>
            </a:xfrm>
          </p:grpSpPr>
          <p:sp>
            <p:nvSpPr>
              <p:cNvPr id="37" name="Oval 36">
                <a:extLst>
                  <a:ext uri="{FF2B5EF4-FFF2-40B4-BE49-F238E27FC236}">
                    <a16:creationId xmlns:a16="http://schemas.microsoft.com/office/drawing/2014/main" id="{51B5EF85-9C77-4301-6CB7-F523B5BDA97F}"/>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Arrow Connector 37">
                <a:extLst>
                  <a:ext uri="{FF2B5EF4-FFF2-40B4-BE49-F238E27FC236}">
                    <a16:creationId xmlns:a16="http://schemas.microsoft.com/office/drawing/2014/main" id="{31FA7A95-6CE7-F079-B3BB-4D7ECB199C09}"/>
                  </a:ext>
                </a:extLst>
              </p:cNvPr>
              <p:cNvCxnSpPr>
                <a:cxnSpLocks/>
                <a:stCxn id="37" idx="5"/>
                <a:endCxn id="40" idx="0"/>
              </p:cNvCxnSpPr>
              <p:nvPr/>
            </p:nvCxnSpPr>
            <p:spPr>
              <a:xfrm flipH="1">
                <a:off x="3990975" y="5241061"/>
                <a:ext cx="135661"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39" name="Group 38">
              <a:extLst>
                <a:ext uri="{FF2B5EF4-FFF2-40B4-BE49-F238E27FC236}">
                  <a16:creationId xmlns:a16="http://schemas.microsoft.com/office/drawing/2014/main" id="{088A3B8F-F258-E04D-0DD9-519F4C0998F2}"/>
                </a:ext>
              </a:extLst>
            </p:cNvPr>
            <p:cNvGrpSpPr/>
            <p:nvPr/>
          </p:nvGrpSpPr>
          <p:grpSpPr>
            <a:xfrm>
              <a:off x="4048125" y="5553075"/>
              <a:ext cx="123825" cy="209550"/>
              <a:chOff x="4029075" y="5143500"/>
              <a:chExt cx="123825" cy="209550"/>
            </a:xfrm>
          </p:grpSpPr>
          <p:sp>
            <p:nvSpPr>
              <p:cNvPr id="40" name="Oval 39">
                <a:extLst>
                  <a:ext uri="{FF2B5EF4-FFF2-40B4-BE49-F238E27FC236}">
                    <a16:creationId xmlns:a16="http://schemas.microsoft.com/office/drawing/2014/main" id="{A48C5E80-3E0A-303F-27F7-F44527747C63}"/>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Arrow Connector 40">
                <a:extLst>
                  <a:ext uri="{FF2B5EF4-FFF2-40B4-BE49-F238E27FC236}">
                    <a16:creationId xmlns:a16="http://schemas.microsoft.com/office/drawing/2014/main" id="{5477B904-408E-D0EF-A976-1C18DA21DE10}"/>
                  </a:ext>
                </a:extLst>
              </p:cNvPr>
              <p:cNvCxnSpPr>
                <a:cxnSpLocks/>
                <a:stCxn id="40" idx="5"/>
                <a:endCxn id="29" idx="0"/>
              </p:cNvCxnSpPr>
              <p:nvPr/>
            </p:nvCxnSpPr>
            <p:spPr>
              <a:xfrm>
                <a:off x="4126636" y="5241061"/>
                <a:ext cx="26264"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grpSp>
        <p:nvGrpSpPr>
          <p:cNvPr id="108" name="Group 107">
            <a:extLst>
              <a:ext uri="{FF2B5EF4-FFF2-40B4-BE49-F238E27FC236}">
                <a16:creationId xmlns:a16="http://schemas.microsoft.com/office/drawing/2014/main" id="{CCE38496-4399-0DB9-AB9E-D2CC315A4CF1}"/>
              </a:ext>
            </a:extLst>
          </p:cNvPr>
          <p:cNvGrpSpPr/>
          <p:nvPr/>
        </p:nvGrpSpPr>
        <p:grpSpPr>
          <a:xfrm>
            <a:off x="5791200" y="5472573"/>
            <a:ext cx="571500" cy="523875"/>
            <a:chOff x="5486400" y="5610225"/>
            <a:chExt cx="571500" cy="523875"/>
          </a:xfrm>
        </p:grpSpPr>
        <p:sp>
          <p:nvSpPr>
            <p:cNvPr id="46" name="Oval 45">
              <a:extLst>
                <a:ext uri="{FF2B5EF4-FFF2-40B4-BE49-F238E27FC236}">
                  <a16:creationId xmlns:a16="http://schemas.microsoft.com/office/drawing/2014/main" id="{476A3099-CB24-489D-9119-3521D4F43A5D}"/>
                </a:ext>
              </a:extLst>
            </p:cNvPr>
            <p:cNvSpPr/>
            <p:nvPr/>
          </p:nvSpPr>
          <p:spPr>
            <a:xfrm>
              <a:off x="5943600"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7" name="Group 46">
              <a:extLst>
                <a:ext uri="{FF2B5EF4-FFF2-40B4-BE49-F238E27FC236}">
                  <a16:creationId xmlns:a16="http://schemas.microsoft.com/office/drawing/2014/main" id="{C8058DE7-D97E-BAD2-7018-F6930B22E5B0}"/>
                </a:ext>
              </a:extLst>
            </p:cNvPr>
            <p:cNvGrpSpPr/>
            <p:nvPr/>
          </p:nvGrpSpPr>
          <p:grpSpPr>
            <a:xfrm>
              <a:off x="5648325" y="5610225"/>
              <a:ext cx="171450" cy="209550"/>
              <a:chOff x="4029075" y="5143500"/>
              <a:chExt cx="171450" cy="209550"/>
            </a:xfrm>
          </p:grpSpPr>
          <p:sp>
            <p:nvSpPr>
              <p:cNvPr id="48" name="Oval 47">
                <a:extLst>
                  <a:ext uri="{FF2B5EF4-FFF2-40B4-BE49-F238E27FC236}">
                    <a16:creationId xmlns:a16="http://schemas.microsoft.com/office/drawing/2014/main" id="{2C62CB4A-32A6-174F-0AD5-C2EAE025329C}"/>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Straight Arrow Connector 48">
                <a:extLst>
                  <a:ext uri="{FF2B5EF4-FFF2-40B4-BE49-F238E27FC236}">
                    <a16:creationId xmlns:a16="http://schemas.microsoft.com/office/drawing/2014/main" id="{33849356-0553-338B-0BB8-E034A47CFE2D}"/>
                  </a:ext>
                </a:extLst>
              </p:cNvPr>
              <p:cNvCxnSpPr>
                <a:cxnSpLocks/>
                <a:stCxn id="48" idx="5"/>
                <a:endCxn id="51"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50" name="Group 49">
              <a:extLst>
                <a:ext uri="{FF2B5EF4-FFF2-40B4-BE49-F238E27FC236}">
                  <a16:creationId xmlns:a16="http://schemas.microsoft.com/office/drawing/2014/main" id="{609235C0-CCAA-6693-2E29-343C3BD69312}"/>
                </a:ext>
              </a:extLst>
            </p:cNvPr>
            <p:cNvGrpSpPr/>
            <p:nvPr/>
          </p:nvGrpSpPr>
          <p:grpSpPr>
            <a:xfrm>
              <a:off x="5724525" y="5819775"/>
              <a:ext cx="152400" cy="200025"/>
              <a:chOff x="3990975" y="5143500"/>
              <a:chExt cx="152400" cy="200025"/>
            </a:xfrm>
          </p:grpSpPr>
          <p:sp>
            <p:nvSpPr>
              <p:cNvPr id="51" name="Oval 50">
                <a:extLst>
                  <a:ext uri="{FF2B5EF4-FFF2-40B4-BE49-F238E27FC236}">
                    <a16:creationId xmlns:a16="http://schemas.microsoft.com/office/drawing/2014/main" id="{FF506F43-C737-3B1F-C996-A9472C3E3C4F}"/>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Arrow Connector 52">
                <a:extLst>
                  <a:ext uri="{FF2B5EF4-FFF2-40B4-BE49-F238E27FC236}">
                    <a16:creationId xmlns:a16="http://schemas.microsoft.com/office/drawing/2014/main" id="{49F70DF0-FA11-5E6D-74CC-AF2C99C30A3E}"/>
                  </a:ext>
                </a:extLst>
              </p:cNvPr>
              <p:cNvCxnSpPr>
                <a:cxnSpLocks/>
                <a:stCxn id="51" idx="3"/>
                <a:endCxn id="55" idx="0"/>
              </p:cNvCxnSpPr>
              <p:nvPr/>
            </p:nvCxnSpPr>
            <p:spPr>
              <a:xfrm flipH="1">
                <a:off x="3990975" y="5241061"/>
                <a:ext cx="54839"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55" name="Oval 54">
              <a:extLst>
                <a:ext uri="{FF2B5EF4-FFF2-40B4-BE49-F238E27FC236}">
                  <a16:creationId xmlns:a16="http://schemas.microsoft.com/office/drawing/2014/main" id="{8604073D-AFF7-A3EC-3675-6D204AB1C68F}"/>
                </a:ext>
              </a:extLst>
            </p:cNvPr>
            <p:cNvSpPr/>
            <p:nvPr/>
          </p:nvSpPr>
          <p:spPr>
            <a:xfrm>
              <a:off x="5667375" y="6019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748C0C8-ECED-DB5C-70D2-A3A492522C8F}"/>
                </a:ext>
              </a:extLst>
            </p:cNvPr>
            <p:cNvSpPr/>
            <p:nvPr/>
          </p:nvSpPr>
          <p:spPr>
            <a:xfrm>
              <a:off x="5486400" y="58007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Straight Arrow Connector 59">
              <a:extLst>
                <a:ext uri="{FF2B5EF4-FFF2-40B4-BE49-F238E27FC236}">
                  <a16:creationId xmlns:a16="http://schemas.microsoft.com/office/drawing/2014/main" id="{EFE843BA-33BE-0199-DF64-C91F9B988AEA}"/>
                </a:ext>
              </a:extLst>
            </p:cNvPr>
            <p:cNvCxnSpPr>
              <a:stCxn id="48" idx="3"/>
              <a:endCxn id="58" idx="0"/>
            </p:cNvCxnSpPr>
            <p:nvPr/>
          </p:nvCxnSpPr>
          <p:spPr>
            <a:xfrm flipH="1">
              <a:off x="5543550" y="5707786"/>
              <a:ext cx="121514" cy="929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37AB972C-DE96-28DF-33C4-9A7AAB620148}"/>
                </a:ext>
              </a:extLst>
            </p:cNvPr>
            <p:cNvCxnSpPr>
              <a:stCxn id="51" idx="6"/>
              <a:endCxn id="46" idx="1"/>
            </p:cNvCxnSpPr>
            <p:nvPr/>
          </p:nvCxnSpPr>
          <p:spPr>
            <a:xfrm>
              <a:off x="5876925" y="5876925"/>
              <a:ext cx="83414" cy="1596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06" name="Group 105">
            <a:extLst>
              <a:ext uri="{FF2B5EF4-FFF2-40B4-BE49-F238E27FC236}">
                <a16:creationId xmlns:a16="http://schemas.microsoft.com/office/drawing/2014/main" id="{B9D96D3F-CD5F-457D-361C-786E908FE208}"/>
              </a:ext>
            </a:extLst>
          </p:cNvPr>
          <p:cNvGrpSpPr/>
          <p:nvPr/>
        </p:nvGrpSpPr>
        <p:grpSpPr>
          <a:xfrm>
            <a:off x="6222512" y="2373569"/>
            <a:ext cx="809088" cy="809625"/>
            <a:chOff x="4934487" y="2924175"/>
            <a:chExt cx="809088" cy="809625"/>
          </a:xfrm>
        </p:grpSpPr>
        <p:sp>
          <p:nvSpPr>
            <p:cNvPr id="64" name="Oval 63">
              <a:extLst>
                <a:ext uri="{FF2B5EF4-FFF2-40B4-BE49-F238E27FC236}">
                  <a16:creationId xmlns:a16="http://schemas.microsoft.com/office/drawing/2014/main" id="{6A8A856A-AB76-F221-E4B8-ADCED703EECE}"/>
                </a:ext>
              </a:extLst>
            </p:cNvPr>
            <p:cNvSpPr/>
            <p:nvPr/>
          </p:nvSpPr>
          <p:spPr>
            <a:xfrm>
              <a:off x="5629275" y="3619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D36F3365-D3D5-B6C1-92F3-6311AECC83C1}"/>
                </a:ext>
              </a:extLst>
            </p:cNvPr>
            <p:cNvSpPr/>
            <p:nvPr/>
          </p:nvSpPr>
          <p:spPr>
            <a:xfrm>
              <a:off x="5334000" y="32099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A3F8E063-33B3-E737-42C4-6FC8FFD7F69A}"/>
                </a:ext>
              </a:extLst>
            </p:cNvPr>
            <p:cNvSpPr/>
            <p:nvPr/>
          </p:nvSpPr>
          <p:spPr>
            <a:xfrm>
              <a:off x="5448300" y="34194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34B4345C-C7A0-96E0-4E5B-357B3684C164}"/>
                </a:ext>
              </a:extLst>
            </p:cNvPr>
            <p:cNvSpPr/>
            <p:nvPr/>
          </p:nvSpPr>
          <p:spPr>
            <a:xfrm>
              <a:off x="5353050" y="3619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a:extLst>
                <a:ext uri="{FF2B5EF4-FFF2-40B4-BE49-F238E27FC236}">
                  <a16:creationId xmlns:a16="http://schemas.microsoft.com/office/drawing/2014/main" id="{18340B4C-A7C4-C84D-F282-F9546A75F478}"/>
                </a:ext>
              </a:extLst>
            </p:cNvPr>
            <p:cNvSpPr/>
            <p:nvPr/>
          </p:nvSpPr>
          <p:spPr>
            <a:xfrm>
              <a:off x="5172075" y="34004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EC903DA8-DFCC-B4A6-4F84-40A7CC12AEC4}"/>
                </a:ext>
              </a:extLst>
            </p:cNvPr>
            <p:cNvSpPr/>
            <p:nvPr/>
          </p:nvSpPr>
          <p:spPr>
            <a:xfrm>
              <a:off x="5362575" y="29241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8" name="Straight Connector 77">
              <a:extLst>
                <a:ext uri="{FF2B5EF4-FFF2-40B4-BE49-F238E27FC236}">
                  <a16:creationId xmlns:a16="http://schemas.microsoft.com/office/drawing/2014/main" id="{7AED2B8A-6FD1-FDE8-4CFF-0E20DE46D484}"/>
                </a:ext>
              </a:extLst>
            </p:cNvPr>
            <p:cNvCxnSpPr>
              <a:stCxn id="76" idx="4"/>
              <a:endCxn id="66" idx="0"/>
            </p:cNvCxnSpPr>
            <p:nvPr/>
          </p:nvCxnSpPr>
          <p:spPr>
            <a:xfrm flipH="1">
              <a:off x="5391150" y="3038475"/>
              <a:ext cx="28575" cy="17145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6035CB1C-0676-26A3-C86F-569587D0C8ED}"/>
                </a:ext>
              </a:extLst>
            </p:cNvPr>
            <p:cNvCxnSpPr>
              <a:stCxn id="66" idx="3"/>
              <a:endCxn id="72" idx="7"/>
            </p:cNvCxnSpPr>
            <p:nvPr/>
          </p:nvCxnSpPr>
          <p:spPr>
            <a:xfrm flipH="1">
              <a:off x="5269636" y="3307486"/>
              <a:ext cx="81103" cy="109678"/>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545C13CB-FD59-5A12-26C6-35709C7606B4}"/>
                </a:ext>
              </a:extLst>
            </p:cNvPr>
            <p:cNvCxnSpPr>
              <a:stCxn id="72" idx="6"/>
              <a:endCxn id="69" idx="2"/>
            </p:cNvCxnSpPr>
            <p:nvPr/>
          </p:nvCxnSpPr>
          <p:spPr>
            <a:xfrm>
              <a:off x="5286375" y="3457575"/>
              <a:ext cx="161925" cy="1905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FBF99E68-58CA-28A8-9FBF-9F61112E26EE}"/>
                </a:ext>
              </a:extLst>
            </p:cNvPr>
            <p:cNvCxnSpPr>
              <a:stCxn id="69" idx="5"/>
              <a:endCxn id="64" idx="1"/>
            </p:cNvCxnSpPr>
            <p:nvPr/>
          </p:nvCxnSpPr>
          <p:spPr>
            <a:xfrm>
              <a:off x="5545861" y="3517036"/>
              <a:ext cx="100153" cy="119203"/>
            </a:xfrm>
            <a:prstGeom prst="line">
              <a:avLst/>
            </a:prstGeom>
          </p:spPr>
          <p:style>
            <a:lnRef idx="2">
              <a:schemeClr val="accent1"/>
            </a:lnRef>
            <a:fillRef idx="0">
              <a:schemeClr val="accent1"/>
            </a:fillRef>
            <a:effectRef idx="1">
              <a:schemeClr val="accent1"/>
            </a:effectRef>
            <a:fontRef idx="minor">
              <a:schemeClr val="tx1"/>
            </a:fontRef>
          </p:style>
        </p:cxnSp>
        <p:sp>
          <p:nvSpPr>
            <p:cNvPr id="87" name="Freeform: Shape 86">
              <a:extLst>
                <a:ext uri="{FF2B5EF4-FFF2-40B4-BE49-F238E27FC236}">
                  <a16:creationId xmlns:a16="http://schemas.microsoft.com/office/drawing/2014/main" id="{2DF1EFD8-1991-A048-01E5-F3D9C75D77E3}"/>
                </a:ext>
              </a:extLst>
            </p:cNvPr>
            <p:cNvSpPr/>
            <p:nvPr/>
          </p:nvSpPr>
          <p:spPr>
            <a:xfrm>
              <a:off x="4934487" y="2961353"/>
              <a:ext cx="457277" cy="685800"/>
            </a:xfrm>
            <a:custGeom>
              <a:avLst/>
              <a:gdLst>
                <a:gd name="connsiteX0" fmla="*/ 457277 w 457277"/>
                <a:gd name="connsiteY0" fmla="*/ 0 h 685800"/>
                <a:gd name="connsiteX1" fmla="*/ 77 w 457277"/>
                <a:gd name="connsiteY1" fmla="*/ 361950 h 685800"/>
                <a:gd name="connsiteX2" fmla="*/ 428702 w 457277"/>
                <a:gd name="connsiteY2" fmla="*/ 685800 h 685800"/>
              </a:gdLst>
              <a:ahLst/>
              <a:cxnLst>
                <a:cxn ang="0">
                  <a:pos x="connsiteX0" y="connsiteY0"/>
                </a:cxn>
                <a:cxn ang="0">
                  <a:pos x="connsiteX1" y="connsiteY1"/>
                </a:cxn>
                <a:cxn ang="0">
                  <a:pos x="connsiteX2" y="connsiteY2"/>
                </a:cxn>
              </a:cxnLst>
              <a:rect l="l" t="t" r="r" b="b"/>
              <a:pathLst>
                <a:path w="457277" h="685800">
                  <a:moveTo>
                    <a:pt x="457277" y="0"/>
                  </a:moveTo>
                  <a:cubicBezTo>
                    <a:pt x="231058" y="123825"/>
                    <a:pt x="4840" y="247650"/>
                    <a:pt x="77" y="361950"/>
                  </a:cubicBezTo>
                  <a:cubicBezTo>
                    <a:pt x="-4686" y="476250"/>
                    <a:pt x="212008" y="581025"/>
                    <a:pt x="428702" y="685800"/>
                  </a:cubicBez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D272A833-1B37-C682-6F6B-E27D916E2506}"/>
                </a:ext>
              </a:extLst>
            </p:cNvPr>
            <p:cNvCxnSpPr>
              <a:stCxn id="66" idx="4"/>
              <a:endCxn id="69" idx="1"/>
            </p:cNvCxnSpPr>
            <p:nvPr/>
          </p:nvCxnSpPr>
          <p:spPr>
            <a:xfrm>
              <a:off x="5391150" y="3324225"/>
              <a:ext cx="73889" cy="111989"/>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09" name="Group 108">
            <a:extLst>
              <a:ext uri="{FF2B5EF4-FFF2-40B4-BE49-F238E27FC236}">
                <a16:creationId xmlns:a16="http://schemas.microsoft.com/office/drawing/2014/main" id="{04CF1CB4-4A75-019E-9887-3F6DADCA337B}"/>
              </a:ext>
            </a:extLst>
          </p:cNvPr>
          <p:cNvGrpSpPr/>
          <p:nvPr/>
        </p:nvGrpSpPr>
        <p:grpSpPr>
          <a:xfrm>
            <a:off x="8621354" y="4768645"/>
            <a:ext cx="561975" cy="447675"/>
            <a:chOff x="9191625" y="1828800"/>
            <a:chExt cx="561975" cy="447675"/>
          </a:xfrm>
        </p:grpSpPr>
        <p:sp>
          <p:nvSpPr>
            <p:cNvPr id="90" name="Oval 89">
              <a:extLst>
                <a:ext uri="{FF2B5EF4-FFF2-40B4-BE49-F238E27FC236}">
                  <a16:creationId xmlns:a16="http://schemas.microsoft.com/office/drawing/2014/main" id="{648A5F09-EBE4-0830-343B-8A2E884117AE}"/>
                </a:ext>
              </a:extLst>
            </p:cNvPr>
            <p:cNvSpPr/>
            <p:nvPr/>
          </p:nvSpPr>
          <p:spPr>
            <a:xfrm>
              <a:off x="9448800" y="21621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9DFDEDD1-A52E-1987-446F-73A1C2A5FF52}"/>
                </a:ext>
              </a:extLst>
            </p:cNvPr>
            <p:cNvSpPr/>
            <p:nvPr/>
          </p:nvSpPr>
          <p:spPr>
            <a:xfrm>
              <a:off x="9458325" y="18573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FC014AF1-BE9C-2000-5472-1D47D5961720}"/>
                </a:ext>
              </a:extLst>
            </p:cNvPr>
            <p:cNvSpPr/>
            <p:nvPr/>
          </p:nvSpPr>
          <p:spPr>
            <a:xfrm>
              <a:off x="9572625" y="20669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766D559D-7F42-D512-CCFB-959B5A0A80BE}"/>
                </a:ext>
              </a:extLst>
            </p:cNvPr>
            <p:cNvSpPr/>
            <p:nvPr/>
          </p:nvSpPr>
          <p:spPr>
            <a:xfrm>
              <a:off x="9639300" y="184785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C4DD4E6D-B3BC-33A5-B2A6-7D63892AA65F}"/>
                </a:ext>
              </a:extLst>
            </p:cNvPr>
            <p:cNvSpPr/>
            <p:nvPr/>
          </p:nvSpPr>
          <p:spPr>
            <a:xfrm>
              <a:off x="9296400" y="204787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94BBBE80-8137-DA40-B437-D06331BC963F}"/>
                </a:ext>
              </a:extLst>
            </p:cNvPr>
            <p:cNvSpPr/>
            <p:nvPr/>
          </p:nvSpPr>
          <p:spPr>
            <a:xfrm>
              <a:off x="9191625" y="18288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79772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fade">
                                      <p:cBhvr>
                                        <p:cTn id="21" dur="500"/>
                                        <p:tgtEl>
                                          <p:spTgt spid="10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par>
                                <p:cTn id="57" presetID="10"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par>
                                <p:cTn id="60" presetID="10" presetClass="entr" presetSubtype="0" fill="hold" nodeType="withEffect">
                                  <p:stCondLst>
                                    <p:cond delay="0"/>
                                  </p:stCondLst>
                                  <p:childTnLst>
                                    <p:set>
                                      <p:cBhvr>
                                        <p:cTn id="61" dur="1" fill="hold">
                                          <p:stCondLst>
                                            <p:cond delay="0"/>
                                          </p:stCondLst>
                                        </p:cTn>
                                        <p:tgtEl>
                                          <p:spTgt spid="106"/>
                                        </p:tgtEl>
                                        <p:attrNameLst>
                                          <p:attrName>style.visibility</p:attrName>
                                        </p:attrNameLst>
                                      </p:cBhvr>
                                      <p:to>
                                        <p:strVal val="visible"/>
                                      </p:to>
                                    </p:set>
                                    <p:animEffect transition="in" filter="fade">
                                      <p:cBhvr>
                                        <p:cTn id="62" dur="500"/>
                                        <p:tgtEl>
                                          <p:spTgt spid="10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23" grpId="0" animBg="1"/>
      <p:bldP spid="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070957D-5B72-E7CE-54B5-91EBB71E8A9D}"/>
              </a:ext>
            </a:extLst>
          </p:cNvPr>
          <p:cNvGraphicFramePr>
            <a:graphicFrameLocks noGrp="1"/>
          </p:cNvGraphicFramePr>
          <p:nvPr>
            <p:extLst>
              <p:ext uri="{D42A27DB-BD31-4B8C-83A1-F6EECF244321}">
                <p14:modId xmlns:p14="http://schemas.microsoft.com/office/powerpoint/2010/main" val="163476590"/>
              </p:ext>
            </p:extLst>
          </p:nvPr>
        </p:nvGraphicFramePr>
        <p:xfrm>
          <a:off x="638175" y="1643591"/>
          <a:ext cx="10420348" cy="4572000"/>
        </p:xfrm>
        <a:graphic>
          <a:graphicData uri="http://schemas.openxmlformats.org/drawingml/2006/table">
            <a:tbl>
              <a:tblPr firstRow="1" bandRow="1">
                <a:tableStyleId>{5C22544A-7EE6-4342-B048-85BDC9FD1C3A}</a:tableStyleId>
              </a:tblPr>
              <a:tblGrid>
                <a:gridCol w="1438275">
                  <a:extLst>
                    <a:ext uri="{9D8B030D-6E8A-4147-A177-3AD203B41FA5}">
                      <a16:colId xmlns:a16="http://schemas.microsoft.com/office/drawing/2014/main" val="92843385"/>
                    </a:ext>
                  </a:extLst>
                </a:gridCol>
                <a:gridCol w="2035174">
                  <a:extLst>
                    <a:ext uri="{9D8B030D-6E8A-4147-A177-3AD203B41FA5}">
                      <a16:colId xmlns:a16="http://schemas.microsoft.com/office/drawing/2014/main" val="3902968615"/>
                    </a:ext>
                  </a:extLst>
                </a:gridCol>
                <a:gridCol w="2098676">
                  <a:extLst>
                    <a:ext uri="{9D8B030D-6E8A-4147-A177-3AD203B41FA5}">
                      <a16:colId xmlns:a16="http://schemas.microsoft.com/office/drawing/2014/main" val="1062180600"/>
                    </a:ext>
                  </a:extLst>
                </a:gridCol>
                <a:gridCol w="2243136">
                  <a:extLst>
                    <a:ext uri="{9D8B030D-6E8A-4147-A177-3AD203B41FA5}">
                      <a16:colId xmlns:a16="http://schemas.microsoft.com/office/drawing/2014/main" val="2264738081"/>
                    </a:ext>
                  </a:extLst>
                </a:gridCol>
                <a:gridCol w="2605087">
                  <a:extLst>
                    <a:ext uri="{9D8B030D-6E8A-4147-A177-3AD203B41FA5}">
                      <a16:colId xmlns:a16="http://schemas.microsoft.com/office/drawing/2014/main" val="994852345"/>
                    </a:ext>
                  </a:extLst>
                </a:gridCol>
              </a:tblGrid>
              <a:tr h="258750">
                <a:tc>
                  <a:txBody>
                    <a:bodyPr/>
                    <a:lstStyle/>
                    <a:p>
                      <a:endParaRPr lang="en-GB" dirty="0"/>
                    </a:p>
                  </a:txBody>
                  <a:tcPr/>
                </a:tc>
                <a:tc>
                  <a:txBody>
                    <a:bodyPr/>
                    <a:lstStyle/>
                    <a:p>
                      <a:r>
                        <a:rPr lang="en-GB" dirty="0"/>
                        <a:t>Array</a:t>
                      </a:r>
                    </a:p>
                  </a:txBody>
                  <a:tcPr/>
                </a:tc>
                <a:tc>
                  <a:txBody>
                    <a:bodyPr/>
                    <a:lstStyle/>
                    <a:p>
                      <a:r>
                        <a:rPr lang="en-GB" dirty="0"/>
                        <a:t>Linked List</a:t>
                      </a:r>
                    </a:p>
                  </a:txBody>
                  <a:tcPr/>
                </a:tc>
                <a:tc>
                  <a:txBody>
                    <a:bodyPr/>
                    <a:lstStyle/>
                    <a:p>
                      <a:r>
                        <a:rPr lang="en-GB" dirty="0"/>
                        <a:t>Binary Search Tree</a:t>
                      </a:r>
                    </a:p>
                  </a:txBody>
                  <a:tcPr/>
                </a:tc>
                <a:tc>
                  <a:txBody>
                    <a:bodyPr/>
                    <a:lstStyle/>
                    <a:p>
                      <a:r>
                        <a:rPr lang="en-GB" dirty="0"/>
                        <a:t>Hash Map</a:t>
                      </a:r>
                    </a:p>
                  </a:txBody>
                  <a:tcPr/>
                </a:tc>
                <a:extLst>
                  <a:ext uri="{0D108BD9-81ED-4DB2-BD59-A6C34878D82A}">
                    <a16:rowId xmlns:a16="http://schemas.microsoft.com/office/drawing/2014/main" val="393038023"/>
                  </a:ext>
                </a:extLst>
              </a:tr>
              <a:tr h="446609">
                <a:tc>
                  <a:txBody>
                    <a:bodyPr/>
                    <a:lstStyle/>
                    <a:p>
                      <a:r>
                        <a:rPr lang="en-GB" dirty="0"/>
                        <a:t>Search</a:t>
                      </a:r>
                    </a:p>
                  </a:txBody>
                  <a:tcPr/>
                </a:tc>
                <a:tc>
                  <a:txBody>
                    <a:bodyPr/>
                    <a:lstStyle/>
                    <a:p>
                      <a:r>
                        <a:rPr lang="en-GB" dirty="0"/>
                        <a:t>O(N) is not sorted</a:t>
                      </a:r>
                    </a:p>
                    <a:p>
                      <a:endParaRPr lang="en-GB" dirty="0"/>
                    </a:p>
                    <a:p>
                      <a:r>
                        <a:rPr lang="en-GB" dirty="0"/>
                        <a:t>O(log N) – binary search</a:t>
                      </a:r>
                    </a:p>
                  </a:txBody>
                  <a:tcPr/>
                </a:tc>
                <a:tc>
                  <a:txBody>
                    <a:bodyPr/>
                    <a:lstStyle/>
                    <a:p>
                      <a:r>
                        <a:rPr lang="en-GB" dirty="0"/>
                        <a:t>O(N) - scan</a:t>
                      </a:r>
                    </a:p>
                  </a:txBody>
                  <a:tcPr/>
                </a:tc>
                <a:tc>
                  <a:txBody>
                    <a:bodyPr/>
                    <a:lstStyle/>
                    <a:p>
                      <a:r>
                        <a:rPr lang="en-GB" dirty="0"/>
                        <a:t>O(log N)</a:t>
                      </a:r>
                    </a:p>
                  </a:txBody>
                  <a:tcPr/>
                </a:tc>
                <a:tc>
                  <a:txBody>
                    <a:bodyPr/>
                    <a:lstStyle/>
                    <a:p>
                      <a:r>
                        <a:rPr lang="en-GB" dirty="0"/>
                        <a:t>O(1)</a:t>
                      </a:r>
                    </a:p>
                  </a:txBody>
                  <a:tcPr/>
                </a:tc>
                <a:extLst>
                  <a:ext uri="{0D108BD9-81ED-4DB2-BD59-A6C34878D82A}">
                    <a16:rowId xmlns:a16="http://schemas.microsoft.com/office/drawing/2014/main" val="3993124718"/>
                  </a:ext>
                </a:extLst>
              </a:tr>
              <a:tr h="258750">
                <a:tc>
                  <a:txBody>
                    <a:bodyPr/>
                    <a:lstStyle/>
                    <a:p>
                      <a:r>
                        <a:rPr lang="en-GB" dirty="0"/>
                        <a:t>Find by index</a:t>
                      </a:r>
                    </a:p>
                  </a:txBody>
                  <a:tcPr/>
                </a:tc>
                <a:tc>
                  <a:txBody>
                    <a:bodyPr/>
                    <a:lstStyle/>
                    <a:p>
                      <a:r>
                        <a:rPr lang="en-GB" dirty="0"/>
                        <a:t>O(1)</a:t>
                      </a:r>
                    </a:p>
                  </a:txBody>
                  <a:tcPr/>
                </a:tc>
                <a:tc>
                  <a:txBody>
                    <a:bodyPr/>
                    <a:lstStyle/>
                    <a:p>
                      <a:r>
                        <a:rPr lang="en-GB" dirty="0"/>
                        <a:t>O(N) </a:t>
                      </a:r>
                    </a:p>
                  </a:txBody>
                  <a:tcPr/>
                </a:tc>
                <a:tc>
                  <a:txBody>
                    <a:bodyPr/>
                    <a:lstStyle/>
                    <a:p>
                      <a:r>
                        <a:rPr lang="en-GB" dirty="0"/>
                        <a:t>Depends on how balanced: O(</a:t>
                      </a:r>
                      <a:r>
                        <a:rPr lang="en-GB" dirty="0" err="1"/>
                        <a:t>logN</a:t>
                      </a:r>
                      <a:r>
                        <a:rPr lang="en-GB" dirty="0"/>
                        <a:t>) to O(N)</a:t>
                      </a:r>
                    </a:p>
                  </a:txBody>
                  <a:tcPr/>
                </a:tc>
                <a:tc>
                  <a:txBody>
                    <a:bodyPr/>
                    <a:lstStyle/>
                    <a:p>
                      <a:r>
                        <a:rPr lang="en-GB" dirty="0"/>
                        <a:t>n/a</a:t>
                      </a:r>
                    </a:p>
                  </a:txBody>
                  <a:tcPr/>
                </a:tc>
                <a:extLst>
                  <a:ext uri="{0D108BD9-81ED-4DB2-BD59-A6C34878D82A}">
                    <a16:rowId xmlns:a16="http://schemas.microsoft.com/office/drawing/2014/main" val="43257552"/>
                  </a:ext>
                </a:extLst>
              </a:tr>
              <a:tr h="638013">
                <a:tc>
                  <a:txBody>
                    <a:bodyPr/>
                    <a:lstStyle/>
                    <a:p>
                      <a:r>
                        <a:rPr lang="en-GB" dirty="0"/>
                        <a:t>Insert</a:t>
                      </a:r>
                    </a:p>
                  </a:txBody>
                  <a:tcPr/>
                </a:tc>
                <a:tc>
                  <a:txBody>
                    <a:bodyPr/>
                    <a:lstStyle/>
                    <a:p>
                      <a:r>
                        <a:rPr lang="en-GB" dirty="0"/>
                        <a:t>O(N)</a:t>
                      </a:r>
                    </a:p>
                  </a:txBody>
                  <a:tcPr/>
                </a:tc>
                <a:tc>
                  <a:txBody>
                    <a:bodyPr/>
                    <a:lstStyle/>
                    <a:p>
                      <a:r>
                        <a:rPr lang="en-GB" dirty="0"/>
                        <a:t>O(1) but O(N) to find the right place</a:t>
                      </a:r>
                    </a:p>
                  </a:txBody>
                  <a:tcPr/>
                </a:tc>
                <a:tc>
                  <a:txBody>
                    <a:bodyPr/>
                    <a:lstStyle/>
                    <a:p>
                      <a:r>
                        <a:rPr lang="en-GB" dirty="0"/>
                        <a:t>O(log N)</a:t>
                      </a:r>
                    </a:p>
                  </a:txBody>
                  <a:tcPr/>
                </a:tc>
                <a:tc>
                  <a:txBody>
                    <a:bodyPr/>
                    <a:lstStyle/>
                    <a:p>
                      <a:r>
                        <a:rPr lang="en-GB" dirty="0"/>
                        <a:t>O(1)</a:t>
                      </a:r>
                    </a:p>
                    <a:p>
                      <a:endParaRPr lang="en-GB" dirty="0"/>
                    </a:p>
                    <a:p>
                      <a:r>
                        <a:rPr lang="en-GB" dirty="0"/>
                        <a:t>Except when it needs re-allocating O(N)</a:t>
                      </a:r>
                    </a:p>
                  </a:txBody>
                  <a:tcPr/>
                </a:tc>
                <a:extLst>
                  <a:ext uri="{0D108BD9-81ED-4DB2-BD59-A6C34878D82A}">
                    <a16:rowId xmlns:a16="http://schemas.microsoft.com/office/drawing/2014/main" val="4057061703"/>
                  </a:ext>
                </a:extLst>
              </a:tr>
              <a:tr h="829417">
                <a:tc>
                  <a:txBody>
                    <a:bodyPr/>
                    <a:lstStyle/>
                    <a:p>
                      <a:r>
                        <a:rPr lang="en-GB" dirty="0"/>
                        <a:t>Memory use</a:t>
                      </a:r>
                    </a:p>
                  </a:txBody>
                  <a:tcPr/>
                </a:tc>
                <a:tc>
                  <a:txBody>
                    <a:bodyPr/>
                    <a:lstStyle/>
                    <a:p>
                      <a:r>
                        <a:rPr lang="en-GB" dirty="0"/>
                        <a:t>Contiguous</a:t>
                      </a:r>
                    </a:p>
                  </a:txBody>
                  <a:tcPr/>
                </a:tc>
                <a:tc>
                  <a:txBody>
                    <a:bodyPr/>
                    <a:lstStyle/>
                    <a:p>
                      <a:r>
                        <a:rPr lang="en-GB" dirty="0"/>
                        <a:t>Non-contiguous. Overhead for pointers</a:t>
                      </a:r>
                    </a:p>
                  </a:txBody>
                  <a:tcPr/>
                </a:tc>
                <a:tc>
                  <a:txBody>
                    <a:bodyPr/>
                    <a:lstStyle/>
                    <a:p>
                      <a:r>
                        <a:rPr lang="en-GB" dirty="0"/>
                        <a:t>Non-contiguous.</a:t>
                      </a:r>
                    </a:p>
                    <a:p>
                      <a:r>
                        <a:rPr lang="en-GB" dirty="0"/>
                        <a:t>Overhead for pointers</a:t>
                      </a:r>
                    </a:p>
                  </a:txBody>
                  <a:tcPr/>
                </a:tc>
                <a:tc>
                  <a:txBody>
                    <a:bodyPr/>
                    <a:lstStyle/>
                    <a:p>
                      <a:r>
                        <a:rPr lang="en-GB" dirty="0"/>
                        <a:t>Contiguous + 30% overhead</a:t>
                      </a:r>
                    </a:p>
                  </a:txBody>
                  <a:tcPr/>
                </a:tc>
                <a:extLst>
                  <a:ext uri="{0D108BD9-81ED-4DB2-BD59-A6C34878D82A}">
                    <a16:rowId xmlns:a16="http://schemas.microsoft.com/office/drawing/2014/main" val="1085340406"/>
                  </a:ext>
                </a:extLst>
              </a:tr>
            </a:tbl>
          </a:graphicData>
        </a:graphic>
      </p:graphicFrame>
      <p:sp>
        <p:nvSpPr>
          <p:cNvPr id="2" name="Title 1">
            <a:extLst>
              <a:ext uri="{FF2B5EF4-FFF2-40B4-BE49-F238E27FC236}">
                <a16:creationId xmlns:a16="http://schemas.microsoft.com/office/drawing/2014/main" id="{8C625EB2-2520-AD47-5508-E2C7BFB41D5D}"/>
              </a:ext>
            </a:extLst>
          </p:cNvPr>
          <p:cNvSpPr>
            <a:spLocks noGrp="1"/>
          </p:cNvSpPr>
          <p:nvPr>
            <p:ph type="title"/>
          </p:nvPr>
        </p:nvSpPr>
        <p:spPr/>
        <p:txBody>
          <a:bodyPr/>
          <a:lstStyle/>
          <a:p>
            <a:r>
              <a:rPr lang="en-GB" dirty="0"/>
              <a:t>Summary</a:t>
            </a:r>
          </a:p>
        </p:txBody>
      </p:sp>
      <p:pic>
        <p:nvPicPr>
          <p:cNvPr id="5" name="Graphic 4" descr="Thumbs up sign outline">
            <a:extLst>
              <a:ext uri="{FF2B5EF4-FFF2-40B4-BE49-F238E27FC236}">
                <a16:creationId xmlns:a16="http://schemas.microsoft.com/office/drawing/2014/main" id="{5CDF7518-A40E-23E0-CFCD-F34FD1D7B8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10450" y="2038350"/>
            <a:ext cx="466725" cy="466725"/>
          </a:xfrm>
          <a:prstGeom prst="rect">
            <a:avLst/>
          </a:prstGeom>
        </p:spPr>
      </p:pic>
      <p:pic>
        <p:nvPicPr>
          <p:cNvPr id="7" name="Graphic 6" descr="Thumbs Down outline">
            <a:extLst>
              <a:ext uri="{FF2B5EF4-FFF2-40B4-BE49-F238E27FC236}">
                <a16:creationId xmlns:a16="http://schemas.microsoft.com/office/drawing/2014/main" id="{047C7754-CA8F-AB56-2204-B20E516D14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6375" y="2102625"/>
            <a:ext cx="507225" cy="507225"/>
          </a:xfrm>
          <a:prstGeom prst="rect">
            <a:avLst/>
          </a:prstGeom>
        </p:spPr>
      </p:pic>
      <p:pic>
        <p:nvPicPr>
          <p:cNvPr id="9" name="Graphic 8" descr="Star-struck face outline with solid fill">
            <a:extLst>
              <a:ext uri="{FF2B5EF4-FFF2-40B4-BE49-F238E27FC236}">
                <a16:creationId xmlns:a16="http://schemas.microsoft.com/office/drawing/2014/main" id="{F87AC7A0-9D83-462C-6F29-926C792452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01200" y="2085975"/>
            <a:ext cx="476250" cy="476250"/>
          </a:xfrm>
          <a:prstGeom prst="rect">
            <a:avLst/>
          </a:prstGeom>
        </p:spPr>
      </p:pic>
      <p:pic>
        <p:nvPicPr>
          <p:cNvPr id="10" name="Graphic 9" descr="Thumbs up sign outline">
            <a:extLst>
              <a:ext uri="{FF2B5EF4-FFF2-40B4-BE49-F238E27FC236}">
                <a16:creationId xmlns:a16="http://schemas.microsoft.com/office/drawing/2014/main" id="{4CBE2AF9-525D-DC52-9A59-6F593C67EF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71875" y="2714625"/>
            <a:ext cx="466725" cy="466725"/>
          </a:xfrm>
          <a:prstGeom prst="rect">
            <a:avLst/>
          </a:prstGeom>
        </p:spPr>
      </p:pic>
      <p:pic>
        <p:nvPicPr>
          <p:cNvPr id="11" name="Graphic 10" descr="Star-struck face outline with solid fill">
            <a:extLst>
              <a:ext uri="{FF2B5EF4-FFF2-40B4-BE49-F238E27FC236}">
                <a16:creationId xmlns:a16="http://schemas.microsoft.com/office/drawing/2014/main" id="{405B342F-0B9D-BD26-542C-B54CBB1181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58400" y="4210050"/>
            <a:ext cx="476250" cy="476250"/>
          </a:xfrm>
          <a:prstGeom prst="rect">
            <a:avLst/>
          </a:prstGeom>
        </p:spPr>
      </p:pic>
      <p:pic>
        <p:nvPicPr>
          <p:cNvPr id="12" name="Graphic 11" descr="Star-struck face outline with solid fill">
            <a:extLst>
              <a:ext uri="{FF2B5EF4-FFF2-40B4-BE49-F238E27FC236}">
                <a16:creationId xmlns:a16="http://schemas.microsoft.com/office/drawing/2014/main" id="{F7635016-3AF9-8BF8-1A36-21377AD152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38450" y="3257550"/>
            <a:ext cx="476250" cy="476250"/>
          </a:xfrm>
          <a:prstGeom prst="rect">
            <a:avLst/>
          </a:prstGeom>
        </p:spPr>
      </p:pic>
      <p:pic>
        <p:nvPicPr>
          <p:cNvPr id="13" name="Graphic 12" descr="Thumbs Down outline">
            <a:extLst>
              <a:ext uri="{FF2B5EF4-FFF2-40B4-BE49-F238E27FC236}">
                <a16:creationId xmlns:a16="http://schemas.microsoft.com/office/drawing/2014/main" id="{6BE10483-9B89-2BFF-5B56-4D443B4DE9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45575" y="4398150"/>
            <a:ext cx="507225" cy="507225"/>
          </a:xfrm>
          <a:prstGeom prst="rect">
            <a:avLst/>
          </a:prstGeom>
        </p:spPr>
      </p:pic>
      <p:pic>
        <p:nvPicPr>
          <p:cNvPr id="14" name="Graphic 13" descr="Thumbs up sign outline">
            <a:extLst>
              <a:ext uri="{FF2B5EF4-FFF2-40B4-BE49-F238E27FC236}">
                <a16:creationId xmlns:a16="http://schemas.microsoft.com/office/drawing/2014/main" id="{0DCB23EA-52E6-5F03-16FE-0B147322A8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29475" y="4333875"/>
            <a:ext cx="466725" cy="466725"/>
          </a:xfrm>
          <a:prstGeom prst="rect">
            <a:avLst/>
          </a:prstGeom>
        </p:spPr>
      </p:pic>
      <p:pic>
        <p:nvPicPr>
          <p:cNvPr id="4" name="Graphic 3" descr="Thumbs Down outline">
            <a:extLst>
              <a:ext uri="{FF2B5EF4-FFF2-40B4-BE49-F238E27FC236}">
                <a16:creationId xmlns:a16="http://schemas.microsoft.com/office/drawing/2014/main" id="{C62F0240-DE05-D427-D574-6D8A91D9E7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60550" y="5538733"/>
            <a:ext cx="507225" cy="507225"/>
          </a:xfrm>
          <a:prstGeom prst="rect">
            <a:avLst/>
          </a:prstGeom>
        </p:spPr>
      </p:pic>
      <p:pic>
        <p:nvPicPr>
          <p:cNvPr id="6" name="Graphic 5" descr="Thumbs Down outline">
            <a:extLst>
              <a:ext uri="{FF2B5EF4-FFF2-40B4-BE49-F238E27FC236}">
                <a16:creationId xmlns:a16="http://schemas.microsoft.com/office/drawing/2014/main" id="{51CA7AB5-69C8-E1D4-101C-AE50CDA2BA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45625" y="2245500"/>
            <a:ext cx="507225" cy="507225"/>
          </a:xfrm>
          <a:prstGeom prst="rect">
            <a:avLst/>
          </a:prstGeom>
        </p:spPr>
      </p:pic>
    </p:spTree>
    <p:extLst>
      <p:ext uri="{BB962C8B-B14F-4D97-AF65-F5344CB8AC3E}">
        <p14:creationId xmlns:p14="http://schemas.microsoft.com/office/powerpoint/2010/main" val="683679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25D03-59EF-2A7E-943C-105AB87A08BF}"/>
              </a:ext>
            </a:extLst>
          </p:cNvPr>
          <p:cNvSpPr>
            <a:spLocks noGrp="1"/>
          </p:cNvSpPr>
          <p:nvPr>
            <p:ph type="title"/>
          </p:nvPr>
        </p:nvSpPr>
        <p:spPr/>
        <p:txBody>
          <a:bodyPr/>
          <a:lstStyle/>
          <a:p>
            <a:r>
              <a:rPr lang="en-GB" dirty="0"/>
              <a:t>End of Workshop</a:t>
            </a:r>
          </a:p>
        </p:txBody>
      </p:sp>
      <p:sp>
        <p:nvSpPr>
          <p:cNvPr id="3" name="Text Placeholder 2">
            <a:extLst>
              <a:ext uri="{FF2B5EF4-FFF2-40B4-BE49-F238E27FC236}">
                <a16:creationId xmlns:a16="http://schemas.microsoft.com/office/drawing/2014/main" id="{8C5A19AD-188A-0278-626A-2BECA18469B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21793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5B9B-2739-FCBE-1310-7187B1804113}"/>
              </a:ext>
            </a:extLst>
          </p:cNvPr>
          <p:cNvSpPr>
            <a:spLocks noGrp="1"/>
          </p:cNvSpPr>
          <p:nvPr>
            <p:ph type="title"/>
          </p:nvPr>
        </p:nvSpPr>
        <p:spPr/>
        <p:txBody>
          <a:bodyPr/>
          <a:lstStyle/>
          <a:p>
            <a:r>
              <a:rPr lang="en-GB" dirty="0"/>
              <a:t>Lists</a:t>
            </a:r>
          </a:p>
        </p:txBody>
      </p:sp>
      <p:sp>
        <p:nvSpPr>
          <p:cNvPr id="3" name="Text Placeholder 2">
            <a:extLst>
              <a:ext uri="{FF2B5EF4-FFF2-40B4-BE49-F238E27FC236}">
                <a16:creationId xmlns:a16="http://schemas.microsoft.com/office/drawing/2014/main" id="{10A04898-5F33-5E03-52C0-E07D07E34D95}"/>
              </a:ext>
            </a:extLst>
          </p:cNvPr>
          <p:cNvSpPr>
            <a:spLocks noGrp="1"/>
          </p:cNvSpPr>
          <p:nvPr>
            <p:ph type="body" idx="1"/>
          </p:nvPr>
        </p:nvSpPr>
        <p:spPr/>
        <p:txBody>
          <a:bodyPr/>
          <a:lstStyle/>
          <a:p>
            <a:endParaRPr lang="en-GB"/>
          </a:p>
        </p:txBody>
      </p:sp>
      <p:grpSp>
        <p:nvGrpSpPr>
          <p:cNvPr id="4" name="Group 3">
            <a:extLst>
              <a:ext uri="{FF2B5EF4-FFF2-40B4-BE49-F238E27FC236}">
                <a16:creationId xmlns:a16="http://schemas.microsoft.com/office/drawing/2014/main" id="{27F528CF-E884-DE87-88EA-4D830D4F3B93}"/>
              </a:ext>
            </a:extLst>
          </p:cNvPr>
          <p:cNvGrpSpPr/>
          <p:nvPr/>
        </p:nvGrpSpPr>
        <p:grpSpPr>
          <a:xfrm rot="16668185">
            <a:off x="3657600" y="3667127"/>
            <a:ext cx="228600" cy="733425"/>
            <a:chOff x="4029075" y="5143500"/>
            <a:chExt cx="228600" cy="733425"/>
          </a:xfrm>
        </p:grpSpPr>
        <p:sp>
          <p:nvSpPr>
            <p:cNvPr id="5" name="Oval 4">
              <a:extLst>
                <a:ext uri="{FF2B5EF4-FFF2-40B4-BE49-F238E27FC236}">
                  <a16:creationId xmlns:a16="http://schemas.microsoft.com/office/drawing/2014/main" id="{AA588DBF-FA5C-4EBE-B481-D46AB4DF5E8F}"/>
                </a:ext>
              </a:extLst>
            </p:cNvPr>
            <p:cNvSpPr/>
            <p:nvPr/>
          </p:nvSpPr>
          <p:spPr>
            <a:xfrm>
              <a:off x="4114800" y="57626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a:extLst>
                <a:ext uri="{FF2B5EF4-FFF2-40B4-BE49-F238E27FC236}">
                  <a16:creationId xmlns:a16="http://schemas.microsoft.com/office/drawing/2014/main" id="{2F2285FB-F517-2E53-249D-8F1239C60B57}"/>
                </a:ext>
              </a:extLst>
            </p:cNvPr>
            <p:cNvGrpSpPr/>
            <p:nvPr/>
          </p:nvGrpSpPr>
          <p:grpSpPr>
            <a:xfrm>
              <a:off x="4029075" y="5143500"/>
              <a:ext cx="171450" cy="209550"/>
              <a:chOff x="4029075" y="5143500"/>
              <a:chExt cx="171450" cy="209550"/>
            </a:xfrm>
          </p:grpSpPr>
          <p:sp>
            <p:nvSpPr>
              <p:cNvPr id="13" name="Oval 12">
                <a:extLst>
                  <a:ext uri="{FF2B5EF4-FFF2-40B4-BE49-F238E27FC236}">
                    <a16:creationId xmlns:a16="http://schemas.microsoft.com/office/drawing/2014/main" id="{4F13E8AB-979C-B679-8C17-B19008B41AED}"/>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DB288BFC-0259-A255-5944-D14D874DEC4A}"/>
                  </a:ext>
                </a:extLst>
              </p:cNvPr>
              <p:cNvCxnSpPr>
                <a:cxnSpLocks/>
                <a:stCxn id="13" idx="5"/>
                <a:endCxn id="11"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326CD197-FA79-DA94-6BC5-13363045A8F0}"/>
                </a:ext>
              </a:extLst>
            </p:cNvPr>
            <p:cNvGrpSpPr/>
            <p:nvPr/>
          </p:nvGrpSpPr>
          <p:grpSpPr>
            <a:xfrm>
              <a:off x="4105275" y="5353050"/>
              <a:ext cx="152400" cy="200025"/>
              <a:chOff x="3990975" y="5143500"/>
              <a:chExt cx="152400" cy="200025"/>
            </a:xfrm>
          </p:grpSpPr>
          <p:sp>
            <p:nvSpPr>
              <p:cNvPr id="11" name="Oval 10">
                <a:extLst>
                  <a:ext uri="{FF2B5EF4-FFF2-40B4-BE49-F238E27FC236}">
                    <a16:creationId xmlns:a16="http://schemas.microsoft.com/office/drawing/2014/main" id="{4E7B2046-9067-BDAB-BE8D-F79929E5679E}"/>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518DEDAA-792D-1299-8DE3-3C1A01A1532C}"/>
                  </a:ext>
                </a:extLst>
              </p:cNvPr>
              <p:cNvCxnSpPr>
                <a:cxnSpLocks/>
                <a:stCxn id="11" idx="5"/>
                <a:endCxn id="9" idx="0"/>
              </p:cNvCxnSpPr>
              <p:nvPr/>
            </p:nvCxnSpPr>
            <p:spPr>
              <a:xfrm flipH="1">
                <a:off x="3990975" y="5241061"/>
                <a:ext cx="135661"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8E564CE8-9361-82F4-F017-4EB765173D60}"/>
                </a:ext>
              </a:extLst>
            </p:cNvPr>
            <p:cNvGrpSpPr/>
            <p:nvPr/>
          </p:nvGrpSpPr>
          <p:grpSpPr>
            <a:xfrm>
              <a:off x="4048125" y="5553075"/>
              <a:ext cx="123825" cy="209550"/>
              <a:chOff x="4029075" y="5143500"/>
              <a:chExt cx="123825" cy="209550"/>
            </a:xfrm>
          </p:grpSpPr>
          <p:sp>
            <p:nvSpPr>
              <p:cNvPr id="9" name="Oval 8">
                <a:extLst>
                  <a:ext uri="{FF2B5EF4-FFF2-40B4-BE49-F238E27FC236}">
                    <a16:creationId xmlns:a16="http://schemas.microsoft.com/office/drawing/2014/main" id="{D8A67CED-649A-779A-AE61-9BD6B79C21A0}"/>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A4134593-F0F6-F4C1-C048-AD0390497B62}"/>
                  </a:ext>
                </a:extLst>
              </p:cNvPr>
              <p:cNvCxnSpPr>
                <a:cxnSpLocks/>
                <a:stCxn id="9" idx="5"/>
                <a:endCxn id="5" idx="0"/>
              </p:cNvCxnSpPr>
              <p:nvPr/>
            </p:nvCxnSpPr>
            <p:spPr>
              <a:xfrm>
                <a:off x="4126636" y="5241061"/>
                <a:ext cx="26264"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39871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A7FA-A73D-8F25-C45B-4900D346DF5E}"/>
              </a:ext>
            </a:extLst>
          </p:cNvPr>
          <p:cNvSpPr>
            <a:spLocks noGrp="1"/>
          </p:cNvSpPr>
          <p:nvPr>
            <p:ph type="title"/>
          </p:nvPr>
        </p:nvSpPr>
        <p:spPr/>
        <p:txBody>
          <a:bodyPr/>
          <a:lstStyle/>
          <a:p>
            <a:r>
              <a:rPr lang="en-GB" dirty="0"/>
              <a:t>Lists</a:t>
            </a:r>
          </a:p>
        </p:txBody>
      </p:sp>
      <p:sp>
        <p:nvSpPr>
          <p:cNvPr id="3" name="Content Placeholder 2">
            <a:extLst>
              <a:ext uri="{FF2B5EF4-FFF2-40B4-BE49-F238E27FC236}">
                <a16:creationId xmlns:a16="http://schemas.microsoft.com/office/drawing/2014/main" id="{3E51E982-757A-BA8A-482B-04600AD27F50}"/>
              </a:ext>
            </a:extLst>
          </p:cNvPr>
          <p:cNvSpPr>
            <a:spLocks noGrp="1"/>
          </p:cNvSpPr>
          <p:nvPr>
            <p:ph idx="1"/>
          </p:nvPr>
        </p:nvSpPr>
        <p:spPr/>
        <p:txBody>
          <a:bodyPr/>
          <a:lstStyle/>
          <a:p>
            <a:r>
              <a:rPr lang="en-GB" dirty="0"/>
              <a:t>A </a:t>
            </a:r>
            <a:r>
              <a:rPr lang="en-GB" b="1" dirty="0"/>
              <a:t>linear</a:t>
            </a:r>
            <a:r>
              <a:rPr lang="en-GB" dirty="0"/>
              <a:t> </a:t>
            </a:r>
            <a:r>
              <a:rPr lang="en-GB" b="1" dirty="0"/>
              <a:t>ordered</a:t>
            </a:r>
            <a:r>
              <a:rPr lang="en-GB" dirty="0"/>
              <a:t> </a:t>
            </a:r>
            <a:r>
              <a:rPr lang="en-GB" b="1" dirty="0"/>
              <a:t>collection</a:t>
            </a:r>
            <a:r>
              <a:rPr lang="en-GB" dirty="0"/>
              <a:t> of </a:t>
            </a:r>
            <a:r>
              <a:rPr lang="en-GB" b="1" dirty="0"/>
              <a:t>polymorphic</a:t>
            </a:r>
            <a:r>
              <a:rPr lang="en-GB" dirty="0"/>
              <a:t> objects</a:t>
            </a:r>
          </a:p>
          <a:p>
            <a:pPr lvl="1"/>
            <a:r>
              <a:rPr lang="en-GB" b="1" dirty="0"/>
              <a:t>Polymorphic</a:t>
            </a:r>
            <a:r>
              <a:rPr lang="en-GB" dirty="0"/>
              <a:t> – they can be different types but they have at least a common interface.</a:t>
            </a:r>
          </a:p>
          <a:p>
            <a:pPr lvl="2"/>
            <a:r>
              <a:rPr lang="en-GB" dirty="0"/>
              <a:t>e.g. can be compared with each other, or have a common method like draw() or size()</a:t>
            </a:r>
          </a:p>
          <a:p>
            <a:pPr lvl="2"/>
            <a:r>
              <a:rPr lang="en-GB" dirty="0"/>
              <a:t>In JS and many languages, could just be the object itself e.g. let p = {…}</a:t>
            </a:r>
          </a:p>
          <a:p>
            <a:pPr lvl="1"/>
            <a:r>
              <a:rPr lang="en-GB" b="1" dirty="0"/>
              <a:t>Collection</a:t>
            </a:r>
            <a:r>
              <a:rPr lang="en-GB" dirty="0"/>
              <a:t> – generic term to describe any data structure in this topic</a:t>
            </a:r>
          </a:p>
          <a:p>
            <a:pPr lvl="1"/>
            <a:r>
              <a:rPr lang="en-GB" b="1" dirty="0"/>
              <a:t>Linear</a:t>
            </a:r>
            <a:r>
              <a:rPr lang="en-GB" dirty="0"/>
              <a:t> – objects are arranged in a line, so they only have one predecessor and successor unless they are at the start and end</a:t>
            </a:r>
          </a:p>
          <a:p>
            <a:pPr lvl="1"/>
            <a:r>
              <a:rPr lang="en-GB" b="1" dirty="0"/>
              <a:t>Ordered</a:t>
            </a:r>
            <a:r>
              <a:rPr lang="en-GB" dirty="0"/>
              <a:t> – objects are arranged in order, and the order is expected to be stable.</a:t>
            </a:r>
          </a:p>
          <a:p>
            <a:pPr lvl="2"/>
            <a:endParaRPr lang="en-GB" dirty="0"/>
          </a:p>
        </p:txBody>
      </p:sp>
    </p:spTree>
    <p:extLst>
      <p:ext uri="{BB962C8B-B14F-4D97-AF65-F5344CB8AC3E}">
        <p14:creationId xmlns:p14="http://schemas.microsoft.com/office/powerpoint/2010/main" val="223492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CE55-4356-D4F8-63BD-17F154054573}"/>
              </a:ext>
            </a:extLst>
          </p:cNvPr>
          <p:cNvSpPr>
            <a:spLocks noGrp="1"/>
          </p:cNvSpPr>
          <p:nvPr>
            <p:ph type="title"/>
          </p:nvPr>
        </p:nvSpPr>
        <p:spPr/>
        <p:txBody>
          <a:bodyPr/>
          <a:lstStyle/>
          <a:p>
            <a:r>
              <a:rPr lang="en-GB" dirty="0"/>
              <a:t>An array is a good choice for small lists</a:t>
            </a:r>
          </a:p>
        </p:txBody>
      </p:sp>
      <p:grpSp>
        <p:nvGrpSpPr>
          <p:cNvPr id="39" name="Group 38">
            <a:extLst>
              <a:ext uri="{FF2B5EF4-FFF2-40B4-BE49-F238E27FC236}">
                <a16:creationId xmlns:a16="http://schemas.microsoft.com/office/drawing/2014/main" id="{7AEC7742-BC31-5EC6-E9E2-A5AA7A2AC193}"/>
              </a:ext>
            </a:extLst>
          </p:cNvPr>
          <p:cNvGrpSpPr/>
          <p:nvPr/>
        </p:nvGrpSpPr>
        <p:grpSpPr>
          <a:xfrm>
            <a:off x="171450" y="2247900"/>
            <a:ext cx="1162050" cy="2647950"/>
            <a:chOff x="171450" y="2247900"/>
            <a:chExt cx="1162050" cy="2647950"/>
          </a:xfrm>
        </p:grpSpPr>
        <p:sp>
          <p:nvSpPr>
            <p:cNvPr id="31" name="Left Brace 30">
              <a:extLst>
                <a:ext uri="{FF2B5EF4-FFF2-40B4-BE49-F238E27FC236}">
                  <a16:creationId xmlns:a16="http://schemas.microsoft.com/office/drawing/2014/main" id="{D982272F-67A3-538D-FA1F-B901F98B163A}"/>
                </a:ext>
              </a:extLst>
            </p:cNvPr>
            <p:cNvSpPr/>
            <p:nvPr/>
          </p:nvSpPr>
          <p:spPr>
            <a:xfrm>
              <a:off x="1123950" y="2247900"/>
              <a:ext cx="209550" cy="26479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2" name="TextBox 31">
              <a:extLst>
                <a:ext uri="{FF2B5EF4-FFF2-40B4-BE49-F238E27FC236}">
                  <a16:creationId xmlns:a16="http://schemas.microsoft.com/office/drawing/2014/main" id="{4D1E0F94-F899-F5A7-83F5-1A98013AE909}"/>
                </a:ext>
              </a:extLst>
            </p:cNvPr>
            <p:cNvSpPr txBox="1"/>
            <p:nvPr/>
          </p:nvSpPr>
          <p:spPr>
            <a:xfrm>
              <a:off x="171450" y="3409950"/>
              <a:ext cx="990601" cy="307777"/>
            </a:xfrm>
            <a:prstGeom prst="rect">
              <a:avLst/>
            </a:prstGeom>
            <a:noFill/>
          </p:spPr>
          <p:txBody>
            <a:bodyPr wrap="square" rtlCol="0">
              <a:spAutoFit/>
            </a:bodyPr>
            <a:lstStyle/>
            <a:p>
              <a:r>
                <a:rPr lang="en-GB" sz="1400" dirty="0" err="1"/>
                <a:t>arr.length</a:t>
              </a:r>
              <a:endParaRPr lang="en-GB" sz="1400" dirty="0"/>
            </a:p>
          </p:txBody>
        </p:sp>
      </p:grpSp>
      <p:grpSp>
        <p:nvGrpSpPr>
          <p:cNvPr id="37" name="Group 36">
            <a:extLst>
              <a:ext uri="{FF2B5EF4-FFF2-40B4-BE49-F238E27FC236}">
                <a16:creationId xmlns:a16="http://schemas.microsoft.com/office/drawing/2014/main" id="{498060DE-FF17-6B59-083C-CF0ABBA8D329}"/>
              </a:ext>
            </a:extLst>
          </p:cNvPr>
          <p:cNvGrpSpPr/>
          <p:nvPr/>
        </p:nvGrpSpPr>
        <p:grpSpPr>
          <a:xfrm>
            <a:off x="3248025" y="1752600"/>
            <a:ext cx="2400300" cy="476250"/>
            <a:chOff x="3248025" y="1752600"/>
            <a:chExt cx="2400300" cy="476250"/>
          </a:xfrm>
        </p:grpSpPr>
        <p:cxnSp>
          <p:nvCxnSpPr>
            <p:cNvPr id="35" name="Straight Arrow Connector 34">
              <a:extLst>
                <a:ext uri="{FF2B5EF4-FFF2-40B4-BE49-F238E27FC236}">
                  <a16:creationId xmlns:a16="http://schemas.microsoft.com/office/drawing/2014/main" id="{DB9FDA52-BA13-A9A5-DD30-0F30AF480ABA}"/>
                </a:ext>
              </a:extLst>
            </p:cNvPr>
            <p:cNvCxnSpPr>
              <a:cxnSpLocks/>
              <a:stCxn id="36" idx="1"/>
            </p:cNvCxnSpPr>
            <p:nvPr/>
          </p:nvCxnSpPr>
          <p:spPr>
            <a:xfrm flipH="1">
              <a:off x="3248025" y="1906489"/>
              <a:ext cx="457200" cy="3223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1A65C1CE-CFA9-997B-D8D7-58E140734179}"/>
                </a:ext>
              </a:extLst>
            </p:cNvPr>
            <p:cNvSpPr txBox="1"/>
            <p:nvPr/>
          </p:nvSpPr>
          <p:spPr>
            <a:xfrm>
              <a:off x="3705225" y="1752600"/>
              <a:ext cx="1943100" cy="307777"/>
            </a:xfrm>
            <a:prstGeom prst="rect">
              <a:avLst/>
            </a:prstGeom>
            <a:noFill/>
          </p:spPr>
          <p:txBody>
            <a:bodyPr wrap="square" rtlCol="0">
              <a:spAutoFit/>
            </a:bodyPr>
            <a:lstStyle/>
            <a:p>
              <a:r>
                <a:rPr lang="en-GB" sz="1400" dirty="0"/>
                <a:t>start address of </a:t>
              </a:r>
              <a:r>
                <a:rPr lang="en-GB" sz="1400" dirty="0" err="1"/>
                <a:t>arr</a:t>
              </a:r>
              <a:endParaRPr lang="en-GB" sz="1400" dirty="0"/>
            </a:p>
          </p:txBody>
        </p:sp>
      </p:grpSp>
      <p:grpSp>
        <p:nvGrpSpPr>
          <p:cNvPr id="23" name="Group 22">
            <a:extLst>
              <a:ext uri="{FF2B5EF4-FFF2-40B4-BE49-F238E27FC236}">
                <a16:creationId xmlns:a16="http://schemas.microsoft.com/office/drawing/2014/main" id="{482F7C5F-09C2-1876-05D8-42A5B57C52B8}"/>
              </a:ext>
            </a:extLst>
          </p:cNvPr>
          <p:cNvGrpSpPr/>
          <p:nvPr/>
        </p:nvGrpSpPr>
        <p:grpSpPr>
          <a:xfrm>
            <a:off x="1589405" y="1789430"/>
            <a:ext cx="1876424" cy="3185785"/>
            <a:chOff x="1609725" y="1809750"/>
            <a:chExt cx="1876424" cy="3185785"/>
          </a:xfrm>
        </p:grpSpPr>
        <p:grpSp>
          <p:nvGrpSpPr>
            <p:cNvPr id="9" name="Group 8">
              <a:extLst>
                <a:ext uri="{FF2B5EF4-FFF2-40B4-BE49-F238E27FC236}">
                  <a16:creationId xmlns:a16="http://schemas.microsoft.com/office/drawing/2014/main" id="{255F018A-F7D0-BDAC-AFA6-D94E82367006}"/>
                </a:ext>
              </a:extLst>
            </p:cNvPr>
            <p:cNvGrpSpPr/>
            <p:nvPr/>
          </p:nvGrpSpPr>
          <p:grpSpPr>
            <a:xfrm>
              <a:off x="1609725" y="2143125"/>
              <a:ext cx="1600201" cy="261610"/>
              <a:chOff x="1657350" y="2143125"/>
              <a:chExt cx="1600201" cy="261610"/>
            </a:xfrm>
          </p:grpSpPr>
          <p:sp>
            <p:nvSpPr>
              <p:cNvPr id="5" name="Rectangle 4">
                <a:extLst>
                  <a:ext uri="{FF2B5EF4-FFF2-40B4-BE49-F238E27FC236}">
                    <a16:creationId xmlns:a16="http://schemas.microsoft.com/office/drawing/2014/main" id="{293CE2F2-998F-50BA-FB09-9B86278DDDF1}"/>
                  </a:ext>
                </a:extLst>
              </p:cNvPr>
              <p:cNvSpPr/>
              <p:nvPr/>
            </p:nvSpPr>
            <p:spPr>
              <a:xfrm>
                <a:off x="2457451" y="2181225"/>
                <a:ext cx="800100" cy="180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arr</a:t>
                </a:r>
                <a:r>
                  <a:rPr lang="en-GB" sz="1100" dirty="0"/>
                  <a:t>[0]</a:t>
                </a:r>
              </a:p>
            </p:txBody>
          </p:sp>
          <p:sp>
            <p:nvSpPr>
              <p:cNvPr id="6" name="TextBox 5">
                <a:extLst>
                  <a:ext uri="{FF2B5EF4-FFF2-40B4-BE49-F238E27FC236}">
                    <a16:creationId xmlns:a16="http://schemas.microsoft.com/office/drawing/2014/main" id="{431E72F2-73EE-A223-888E-6E376C71A887}"/>
                  </a:ext>
                </a:extLst>
              </p:cNvPr>
              <p:cNvSpPr txBox="1"/>
              <p:nvPr/>
            </p:nvSpPr>
            <p:spPr>
              <a:xfrm>
                <a:off x="1657350" y="2143125"/>
                <a:ext cx="904875" cy="261610"/>
              </a:xfrm>
              <a:prstGeom prst="rect">
                <a:avLst/>
              </a:prstGeom>
              <a:noFill/>
            </p:spPr>
            <p:txBody>
              <a:bodyPr wrap="square" rtlCol="0">
                <a:spAutoFit/>
              </a:bodyPr>
              <a:lstStyle/>
              <a:p>
                <a:r>
                  <a:rPr lang="en-GB" sz="1100" dirty="0"/>
                  <a:t>0x5346100</a:t>
                </a:r>
              </a:p>
            </p:txBody>
          </p:sp>
        </p:grpSp>
        <p:grpSp>
          <p:nvGrpSpPr>
            <p:cNvPr id="10" name="Group 9">
              <a:extLst>
                <a:ext uri="{FF2B5EF4-FFF2-40B4-BE49-F238E27FC236}">
                  <a16:creationId xmlns:a16="http://schemas.microsoft.com/office/drawing/2014/main" id="{80E63A42-1643-0801-4796-C503D35484F6}"/>
                </a:ext>
              </a:extLst>
            </p:cNvPr>
            <p:cNvGrpSpPr/>
            <p:nvPr/>
          </p:nvGrpSpPr>
          <p:grpSpPr>
            <a:xfrm>
              <a:off x="1609725" y="2362200"/>
              <a:ext cx="1600201" cy="261610"/>
              <a:chOff x="1657350" y="2143125"/>
              <a:chExt cx="1600201" cy="261610"/>
            </a:xfrm>
          </p:grpSpPr>
          <p:sp>
            <p:nvSpPr>
              <p:cNvPr id="11" name="Rectangle 10">
                <a:extLst>
                  <a:ext uri="{FF2B5EF4-FFF2-40B4-BE49-F238E27FC236}">
                    <a16:creationId xmlns:a16="http://schemas.microsoft.com/office/drawing/2014/main" id="{22E914E5-21EA-2B22-6879-9B33C971C3E8}"/>
                  </a:ext>
                </a:extLst>
              </p:cNvPr>
              <p:cNvSpPr/>
              <p:nvPr/>
            </p:nvSpPr>
            <p:spPr>
              <a:xfrm>
                <a:off x="2457451" y="2181225"/>
                <a:ext cx="800100" cy="180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arr</a:t>
                </a:r>
                <a:r>
                  <a:rPr lang="en-GB" sz="1100" dirty="0"/>
                  <a:t>[1]</a:t>
                </a:r>
              </a:p>
            </p:txBody>
          </p:sp>
          <p:sp>
            <p:nvSpPr>
              <p:cNvPr id="12" name="TextBox 11">
                <a:extLst>
                  <a:ext uri="{FF2B5EF4-FFF2-40B4-BE49-F238E27FC236}">
                    <a16:creationId xmlns:a16="http://schemas.microsoft.com/office/drawing/2014/main" id="{575C38A6-F3B1-23BE-CB90-9BC23DC96AF8}"/>
                  </a:ext>
                </a:extLst>
              </p:cNvPr>
              <p:cNvSpPr txBox="1"/>
              <p:nvPr/>
            </p:nvSpPr>
            <p:spPr>
              <a:xfrm>
                <a:off x="1657350" y="2143125"/>
                <a:ext cx="904875" cy="261610"/>
              </a:xfrm>
              <a:prstGeom prst="rect">
                <a:avLst/>
              </a:prstGeom>
              <a:noFill/>
            </p:spPr>
            <p:txBody>
              <a:bodyPr wrap="square" rtlCol="0">
                <a:spAutoFit/>
              </a:bodyPr>
              <a:lstStyle/>
              <a:p>
                <a:r>
                  <a:rPr lang="en-GB" sz="1100" dirty="0"/>
                  <a:t>0x5346104</a:t>
                </a:r>
              </a:p>
            </p:txBody>
          </p:sp>
        </p:grpSp>
        <p:grpSp>
          <p:nvGrpSpPr>
            <p:cNvPr id="13" name="Group 12">
              <a:extLst>
                <a:ext uri="{FF2B5EF4-FFF2-40B4-BE49-F238E27FC236}">
                  <a16:creationId xmlns:a16="http://schemas.microsoft.com/office/drawing/2014/main" id="{C6220258-0B2A-1425-14B6-7369FBE0C135}"/>
                </a:ext>
              </a:extLst>
            </p:cNvPr>
            <p:cNvGrpSpPr/>
            <p:nvPr/>
          </p:nvGrpSpPr>
          <p:grpSpPr>
            <a:xfrm>
              <a:off x="1609725" y="2581275"/>
              <a:ext cx="1600201" cy="261610"/>
              <a:chOff x="1657350" y="2143125"/>
              <a:chExt cx="1600201" cy="261610"/>
            </a:xfrm>
          </p:grpSpPr>
          <p:sp>
            <p:nvSpPr>
              <p:cNvPr id="14" name="Rectangle 13">
                <a:extLst>
                  <a:ext uri="{FF2B5EF4-FFF2-40B4-BE49-F238E27FC236}">
                    <a16:creationId xmlns:a16="http://schemas.microsoft.com/office/drawing/2014/main" id="{03F176AD-17C4-1020-43E9-8C7F45A04E25}"/>
                  </a:ext>
                </a:extLst>
              </p:cNvPr>
              <p:cNvSpPr/>
              <p:nvPr/>
            </p:nvSpPr>
            <p:spPr>
              <a:xfrm>
                <a:off x="2457451" y="2181225"/>
                <a:ext cx="800100" cy="180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arr</a:t>
                </a:r>
                <a:r>
                  <a:rPr lang="en-GB" sz="1100" dirty="0"/>
                  <a:t>[2]</a:t>
                </a:r>
              </a:p>
            </p:txBody>
          </p:sp>
          <p:sp>
            <p:nvSpPr>
              <p:cNvPr id="15" name="TextBox 14">
                <a:extLst>
                  <a:ext uri="{FF2B5EF4-FFF2-40B4-BE49-F238E27FC236}">
                    <a16:creationId xmlns:a16="http://schemas.microsoft.com/office/drawing/2014/main" id="{7241E08E-5DDF-C2C0-1660-D4A182A3FD67}"/>
                  </a:ext>
                </a:extLst>
              </p:cNvPr>
              <p:cNvSpPr txBox="1"/>
              <p:nvPr/>
            </p:nvSpPr>
            <p:spPr>
              <a:xfrm>
                <a:off x="1657350" y="2143125"/>
                <a:ext cx="904875" cy="261610"/>
              </a:xfrm>
              <a:prstGeom prst="rect">
                <a:avLst/>
              </a:prstGeom>
              <a:noFill/>
            </p:spPr>
            <p:txBody>
              <a:bodyPr wrap="square" rtlCol="0">
                <a:spAutoFit/>
              </a:bodyPr>
              <a:lstStyle/>
              <a:p>
                <a:r>
                  <a:rPr lang="en-GB" sz="1100" dirty="0"/>
                  <a:t>0x5346108</a:t>
                </a:r>
              </a:p>
            </p:txBody>
          </p:sp>
        </p:grpSp>
        <p:grpSp>
          <p:nvGrpSpPr>
            <p:cNvPr id="16" name="Group 15">
              <a:extLst>
                <a:ext uri="{FF2B5EF4-FFF2-40B4-BE49-F238E27FC236}">
                  <a16:creationId xmlns:a16="http://schemas.microsoft.com/office/drawing/2014/main" id="{40678641-A6CA-F2B6-36AC-AAEEE4627126}"/>
                </a:ext>
              </a:extLst>
            </p:cNvPr>
            <p:cNvGrpSpPr/>
            <p:nvPr/>
          </p:nvGrpSpPr>
          <p:grpSpPr>
            <a:xfrm>
              <a:off x="1609725" y="2800350"/>
              <a:ext cx="1600201" cy="261610"/>
              <a:chOff x="1657350" y="2143125"/>
              <a:chExt cx="1600201" cy="261610"/>
            </a:xfrm>
          </p:grpSpPr>
          <p:sp>
            <p:nvSpPr>
              <p:cNvPr id="17" name="Rectangle 16">
                <a:extLst>
                  <a:ext uri="{FF2B5EF4-FFF2-40B4-BE49-F238E27FC236}">
                    <a16:creationId xmlns:a16="http://schemas.microsoft.com/office/drawing/2014/main" id="{58F5F45D-05C9-F238-E6CA-DC39F6A3DE16}"/>
                  </a:ext>
                </a:extLst>
              </p:cNvPr>
              <p:cNvSpPr/>
              <p:nvPr/>
            </p:nvSpPr>
            <p:spPr>
              <a:xfrm>
                <a:off x="2457451" y="2181225"/>
                <a:ext cx="800100" cy="180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arr</a:t>
                </a:r>
                <a:r>
                  <a:rPr lang="en-GB" sz="1100" dirty="0"/>
                  <a:t>[3]</a:t>
                </a:r>
              </a:p>
            </p:txBody>
          </p:sp>
          <p:sp>
            <p:nvSpPr>
              <p:cNvPr id="18" name="TextBox 17">
                <a:extLst>
                  <a:ext uri="{FF2B5EF4-FFF2-40B4-BE49-F238E27FC236}">
                    <a16:creationId xmlns:a16="http://schemas.microsoft.com/office/drawing/2014/main" id="{7B5C6D75-03AD-9FE2-018C-BF0000E16F70}"/>
                  </a:ext>
                </a:extLst>
              </p:cNvPr>
              <p:cNvSpPr txBox="1"/>
              <p:nvPr/>
            </p:nvSpPr>
            <p:spPr>
              <a:xfrm>
                <a:off x="1657350" y="2143125"/>
                <a:ext cx="904875" cy="261610"/>
              </a:xfrm>
              <a:prstGeom prst="rect">
                <a:avLst/>
              </a:prstGeom>
              <a:noFill/>
            </p:spPr>
            <p:txBody>
              <a:bodyPr wrap="square" rtlCol="0">
                <a:spAutoFit/>
              </a:bodyPr>
              <a:lstStyle/>
              <a:p>
                <a:r>
                  <a:rPr lang="en-GB" sz="1100" dirty="0"/>
                  <a:t>0x534610C</a:t>
                </a:r>
              </a:p>
            </p:txBody>
          </p:sp>
        </p:grpSp>
        <p:grpSp>
          <p:nvGrpSpPr>
            <p:cNvPr id="19" name="Group 18">
              <a:extLst>
                <a:ext uri="{FF2B5EF4-FFF2-40B4-BE49-F238E27FC236}">
                  <a16:creationId xmlns:a16="http://schemas.microsoft.com/office/drawing/2014/main" id="{7FDAAAB3-C4A2-5A19-4456-BF1063808CFF}"/>
                </a:ext>
              </a:extLst>
            </p:cNvPr>
            <p:cNvGrpSpPr/>
            <p:nvPr/>
          </p:nvGrpSpPr>
          <p:grpSpPr>
            <a:xfrm>
              <a:off x="1609725" y="4733925"/>
              <a:ext cx="1600201" cy="261610"/>
              <a:chOff x="1657350" y="2143125"/>
              <a:chExt cx="1600201" cy="261610"/>
            </a:xfrm>
          </p:grpSpPr>
          <p:sp>
            <p:nvSpPr>
              <p:cNvPr id="20" name="Rectangle 19">
                <a:extLst>
                  <a:ext uri="{FF2B5EF4-FFF2-40B4-BE49-F238E27FC236}">
                    <a16:creationId xmlns:a16="http://schemas.microsoft.com/office/drawing/2014/main" id="{12C2656F-32E6-B44C-1DA1-5CB914F259FB}"/>
                  </a:ext>
                </a:extLst>
              </p:cNvPr>
              <p:cNvSpPr/>
              <p:nvPr/>
            </p:nvSpPr>
            <p:spPr>
              <a:xfrm>
                <a:off x="2457451" y="2181225"/>
                <a:ext cx="800100" cy="180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arr</a:t>
                </a:r>
                <a:r>
                  <a:rPr lang="en-GB" sz="1100" dirty="0"/>
                  <a:t>[…]</a:t>
                </a:r>
              </a:p>
            </p:txBody>
          </p:sp>
          <p:sp>
            <p:nvSpPr>
              <p:cNvPr id="21" name="TextBox 20">
                <a:extLst>
                  <a:ext uri="{FF2B5EF4-FFF2-40B4-BE49-F238E27FC236}">
                    <a16:creationId xmlns:a16="http://schemas.microsoft.com/office/drawing/2014/main" id="{66BDC85D-7325-2A2E-F1D3-F1D1BE6A9A94}"/>
                  </a:ext>
                </a:extLst>
              </p:cNvPr>
              <p:cNvSpPr txBox="1"/>
              <p:nvPr/>
            </p:nvSpPr>
            <p:spPr>
              <a:xfrm>
                <a:off x="1657350" y="2143125"/>
                <a:ext cx="904875" cy="261610"/>
              </a:xfrm>
              <a:prstGeom prst="rect">
                <a:avLst/>
              </a:prstGeom>
              <a:noFill/>
            </p:spPr>
            <p:txBody>
              <a:bodyPr wrap="square" rtlCol="0">
                <a:spAutoFit/>
              </a:bodyPr>
              <a:lstStyle/>
              <a:p>
                <a:r>
                  <a:rPr lang="en-GB" sz="1100" dirty="0"/>
                  <a:t>0x53…</a:t>
                </a:r>
              </a:p>
            </p:txBody>
          </p:sp>
        </p:grpSp>
        <p:cxnSp>
          <p:nvCxnSpPr>
            <p:cNvPr id="25" name="Straight Connector 24">
              <a:extLst>
                <a:ext uri="{FF2B5EF4-FFF2-40B4-BE49-F238E27FC236}">
                  <a16:creationId xmlns:a16="http://schemas.microsoft.com/office/drawing/2014/main" id="{75985AD1-DAA1-8E14-010A-C3C59604B56C}"/>
                </a:ext>
              </a:extLst>
            </p:cNvPr>
            <p:cNvCxnSpPr/>
            <p:nvPr/>
          </p:nvCxnSpPr>
          <p:spPr>
            <a:xfrm>
              <a:off x="2809875" y="3133725"/>
              <a:ext cx="0" cy="154305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10C57AA1-F049-C5ED-FDBB-A065B37E2B3E}"/>
                </a:ext>
              </a:extLst>
            </p:cNvPr>
            <p:cNvCxnSpPr/>
            <p:nvPr/>
          </p:nvCxnSpPr>
          <p:spPr>
            <a:xfrm>
              <a:off x="2095500" y="3095625"/>
              <a:ext cx="0" cy="154305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410AA166-269A-7A23-C84C-A7503EC9013F}"/>
                </a:ext>
              </a:extLst>
            </p:cNvPr>
            <p:cNvGrpSpPr/>
            <p:nvPr/>
          </p:nvGrpSpPr>
          <p:grpSpPr>
            <a:xfrm>
              <a:off x="1619250" y="1809750"/>
              <a:ext cx="1866899" cy="261610"/>
              <a:chOff x="1657350" y="2143125"/>
              <a:chExt cx="1229958" cy="261610"/>
            </a:xfrm>
          </p:grpSpPr>
          <p:sp>
            <p:nvSpPr>
              <p:cNvPr id="29" name="Rectangle 28">
                <a:extLst>
                  <a:ext uri="{FF2B5EF4-FFF2-40B4-BE49-F238E27FC236}">
                    <a16:creationId xmlns:a16="http://schemas.microsoft.com/office/drawing/2014/main" id="{184DA0BC-B569-9F82-9266-16A7EC3CB1BC}"/>
                  </a:ext>
                </a:extLst>
              </p:cNvPr>
              <p:cNvSpPr/>
              <p:nvPr/>
            </p:nvSpPr>
            <p:spPr>
              <a:xfrm>
                <a:off x="2087208" y="2190750"/>
                <a:ext cx="800100" cy="1809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Word of memory</a:t>
                </a:r>
              </a:p>
            </p:txBody>
          </p:sp>
          <p:sp>
            <p:nvSpPr>
              <p:cNvPr id="30" name="TextBox 29">
                <a:extLst>
                  <a:ext uri="{FF2B5EF4-FFF2-40B4-BE49-F238E27FC236}">
                    <a16:creationId xmlns:a16="http://schemas.microsoft.com/office/drawing/2014/main" id="{E7875519-6F20-DB9B-9538-F11DCC70CB58}"/>
                  </a:ext>
                </a:extLst>
              </p:cNvPr>
              <p:cNvSpPr txBox="1"/>
              <p:nvPr/>
            </p:nvSpPr>
            <p:spPr>
              <a:xfrm>
                <a:off x="1657350" y="2143125"/>
                <a:ext cx="904875" cy="261610"/>
              </a:xfrm>
              <a:prstGeom prst="rect">
                <a:avLst/>
              </a:prstGeom>
              <a:noFill/>
            </p:spPr>
            <p:txBody>
              <a:bodyPr wrap="square" rtlCol="0">
                <a:spAutoFit/>
              </a:bodyPr>
              <a:lstStyle/>
              <a:p>
                <a:r>
                  <a:rPr lang="en-GB" sz="1100" dirty="0"/>
                  <a:t>address</a:t>
                </a:r>
              </a:p>
            </p:txBody>
          </p:sp>
        </p:grpSp>
        <p:grpSp>
          <p:nvGrpSpPr>
            <p:cNvPr id="50" name="Group 49">
              <a:extLst>
                <a:ext uri="{FF2B5EF4-FFF2-40B4-BE49-F238E27FC236}">
                  <a16:creationId xmlns:a16="http://schemas.microsoft.com/office/drawing/2014/main" id="{3BB1D21B-437D-52A9-264A-C25E170FB532}"/>
                </a:ext>
              </a:extLst>
            </p:cNvPr>
            <p:cNvGrpSpPr/>
            <p:nvPr/>
          </p:nvGrpSpPr>
          <p:grpSpPr>
            <a:xfrm>
              <a:off x="1609725" y="3990975"/>
              <a:ext cx="1600201" cy="261610"/>
              <a:chOff x="1657350" y="2143125"/>
              <a:chExt cx="1600201" cy="261610"/>
            </a:xfrm>
          </p:grpSpPr>
          <p:sp>
            <p:nvSpPr>
              <p:cNvPr id="51" name="Rectangle 50">
                <a:extLst>
                  <a:ext uri="{FF2B5EF4-FFF2-40B4-BE49-F238E27FC236}">
                    <a16:creationId xmlns:a16="http://schemas.microsoft.com/office/drawing/2014/main" id="{40FCCEF6-7E55-7F53-A31A-F0F3F68E1DA8}"/>
                  </a:ext>
                </a:extLst>
              </p:cNvPr>
              <p:cNvSpPr/>
              <p:nvPr/>
            </p:nvSpPr>
            <p:spPr>
              <a:xfrm>
                <a:off x="2457451" y="2181225"/>
                <a:ext cx="800100" cy="180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Arr</a:t>
                </a:r>
                <a:r>
                  <a:rPr lang="en-GB" sz="1100" dirty="0"/>
                  <a:t>[N]</a:t>
                </a:r>
              </a:p>
            </p:txBody>
          </p:sp>
          <p:sp>
            <p:nvSpPr>
              <p:cNvPr id="52" name="TextBox 51">
                <a:extLst>
                  <a:ext uri="{FF2B5EF4-FFF2-40B4-BE49-F238E27FC236}">
                    <a16:creationId xmlns:a16="http://schemas.microsoft.com/office/drawing/2014/main" id="{E9217DFA-A203-CFC3-C68B-0A0769EDC3FC}"/>
                  </a:ext>
                </a:extLst>
              </p:cNvPr>
              <p:cNvSpPr txBox="1"/>
              <p:nvPr/>
            </p:nvSpPr>
            <p:spPr>
              <a:xfrm>
                <a:off x="1657350" y="2143125"/>
                <a:ext cx="904875" cy="261610"/>
              </a:xfrm>
              <a:prstGeom prst="rect">
                <a:avLst/>
              </a:prstGeom>
              <a:noFill/>
            </p:spPr>
            <p:txBody>
              <a:bodyPr wrap="square" rtlCol="0">
                <a:spAutoFit/>
              </a:bodyPr>
              <a:lstStyle/>
              <a:p>
                <a:r>
                  <a:rPr lang="en-GB" sz="1100" dirty="0"/>
                  <a:t>0x53…</a:t>
                </a:r>
              </a:p>
            </p:txBody>
          </p:sp>
        </p:grpSp>
      </p:grpSp>
      <p:sp>
        <p:nvSpPr>
          <p:cNvPr id="55" name="TextBox 54">
            <a:extLst>
              <a:ext uri="{FF2B5EF4-FFF2-40B4-BE49-F238E27FC236}">
                <a16:creationId xmlns:a16="http://schemas.microsoft.com/office/drawing/2014/main" id="{CBA8CAB1-961C-0608-A9B6-80F779836B13}"/>
              </a:ext>
            </a:extLst>
          </p:cNvPr>
          <p:cNvSpPr txBox="1"/>
          <p:nvPr/>
        </p:nvSpPr>
        <p:spPr>
          <a:xfrm>
            <a:off x="5981700" y="3848100"/>
            <a:ext cx="5105400" cy="923330"/>
          </a:xfrm>
          <a:prstGeom prst="rect">
            <a:avLst/>
          </a:prstGeom>
          <a:noFill/>
        </p:spPr>
        <p:txBody>
          <a:bodyPr wrap="square" rtlCol="0">
            <a:spAutoFit/>
          </a:bodyPr>
          <a:lstStyle/>
          <a:p>
            <a:r>
              <a:rPr lang="en-GB" b="1" dirty="0"/>
              <a:t>Random Access  </a:t>
            </a:r>
            <a:r>
              <a:rPr lang="en-GB" dirty="0"/>
              <a:t>- means accessed </a:t>
            </a:r>
            <a:r>
              <a:rPr lang="en-GB" b="1" dirty="0"/>
              <a:t>directly</a:t>
            </a:r>
            <a:r>
              <a:rPr lang="en-GB" dirty="0"/>
              <a:t> by calculating the memory position once, rather than by following a sequence of links.</a:t>
            </a:r>
          </a:p>
        </p:txBody>
      </p:sp>
      <p:sp>
        <p:nvSpPr>
          <p:cNvPr id="57" name="TextBox 56">
            <a:extLst>
              <a:ext uri="{FF2B5EF4-FFF2-40B4-BE49-F238E27FC236}">
                <a16:creationId xmlns:a16="http://schemas.microsoft.com/office/drawing/2014/main" id="{F6D10989-A71A-65C8-4291-5C0C9B9DE433}"/>
              </a:ext>
            </a:extLst>
          </p:cNvPr>
          <p:cNvSpPr txBox="1"/>
          <p:nvPr/>
        </p:nvSpPr>
        <p:spPr>
          <a:xfrm>
            <a:off x="5657850" y="4967585"/>
            <a:ext cx="6096000" cy="1200329"/>
          </a:xfrm>
          <a:prstGeom prst="rect">
            <a:avLst/>
          </a:prstGeom>
          <a:noFill/>
        </p:spPr>
        <p:txBody>
          <a:bodyPr wrap="square">
            <a:spAutoFit/>
          </a:bodyPr>
          <a:lstStyle/>
          <a:p>
            <a:r>
              <a:rPr lang="en-GB" dirty="0"/>
              <a:t>Elements are </a:t>
            </a:r>
            <a:r>
              <a:rPr lang="en-GB" b="1" dirty="0"/>
              <a:t>contiguous</a:t>
            </a:r>
            <a:r>
              <a:rPr lang="en-GB" dirty="0"/>
              <a:t> - placed next to each other in memory, no gaps, so likely to be on the same page of memory. If everything is on the same page, there is no additional overhead from having to switch pages in memory</a:t>
            </a:r>
          </a:p>
        </p:txBody>
      </p:sp>
      <p:sp>
        <p:nvSpPr>
          <p:cNvPr id="3" name="TextBox 2">
            <a:extLst>
              <a:ext uri="{FF2B5EF4-FFF2-40B4-BE49-F238E27FC236}">
                <a16:creationId xmlns:a16="http://schemas.microsoft.com/office/drawing/2014/main" id="{3BD7BF25-F764-912C-FD90-0FB129921EFE}"/>
              </a:ext>
            </a:extLst>
          </p:cNvPr>
          <p:cNvSpPr txBox="1"/>
          <p:nvPr/>
        </p:nvSpPr>
        <p:spPr>
          <a:xfrm>
            <a:off x="1228724" y="1400175"/>
            <a:ext cx="3476625" cy="369332"/>
          </a:xfrm>
          <a:prstGeom prst="rect">
            <a:avLst/>
          </a:prstGeom>
          <a:noFill/>
        </p:spPr>
        <p:txBody>
          <a:bodyPr wrap="square" rtlCol="0">
            <a:spAutoFit/>
          </a:bodyPr>
          <a:lstStyle/>
          <a:p>
            <a:r>
              <a:rPr lang="en-GB" dirty="0"/>
              <a:t>Diagram of Computer Memory </a:t>
            </a:r>
          </a:p>
        </p:txBody>
      </p:sp>
      <p:sp>
        <p:nvSpPr>
          <p:cNvPr id="4" name="TextBox 3">
            <a:extLst>
              <a:ext uri="{FF2B5EF4-FFF2-40B4-BE49-F238E27FC236}">
                <a16:creationId xmlns:a16="http://schemas.microsoft.com/office/drawing/2014/main" id="{3F8A44E0-F0B7-E1D8-BF53-FA1B1CC3AB6F}"/>
              </a:ext>
            </a:extLst>
          </p:cNvPr>
          <p:cNvSpPr txBox="1"/>
          <p:nvPr/>
        </p:nvSpPr>
        <p:spPr>
          <a:xfrm>
            <a:off x="847725" y="5200650"/>
            <a:ext cx="3343275" cy="738664"/>
          </a:xfrm>
          <a:prstGeom prst="rect">
            <a:avLst/>
          </a:prstGeom>
          <a:noFill/>
        </p:spPr>
        <p:txBody>
          <a:bodyPr wrap="square" rtlCol="0">
            <a:spAutoFit/>
          </a:bodyPr>
          <a:lstStyle/>
          <a:p>
            <a:r>
              <a:rPr lang="en-GB" sz="1400" dirty="0"/>
              <a:t>Computer memory is organised into </a:t>
            </a:r>
            <a:r>
              <a:rPr lang="en-GB" sz="1400" b="1" dirty="0"/>
              <a:t>words</a:t>
            </a:r>
            <a:r>
              <a:rPr lang="en-GB" sz="1400" dirty="0"/>
              <a:t> which are accessed using an </a:t>
            </a:r>
            <a:r>
              <a:rPr lang="en-GB" sz="1400" b="1" dirty="0"/>
              <a:t>address</a:t>
            </a:r>
          </a:p>
        </p:txBody>
      </p:sp>
      <p:grpSp>
        <p:nvGrpSpPr>
          <p:cNvPr id="41" name="Group 40">
            <a:extLst>
              <a:ext uri="{FF2B5EF4-FFF2-40B4-BE49-F238E27FC236}">
                <a16:creationId xmlns:a16="http://schemas.microsoft.com/office/drawing/2014/main" id="{229E4707-854C-C5DB-B388-1F435AE08194}"/>
              </a:ext>
            </a:extLst>
          </p:cNvPr>
          <p:cNvGrpSpPr/>
          <p:nvPr/>
        </p:nvGrpSpPr>
        <p:grpSpPr>
          <a:xfrm>
            <a:off x="3189606" y="1428750"/>
            <a:ext cx="4963794" cy="1555552"/>
            <a:chOff x="3189606" y="1428750"/>
            <a:chExt cx="4963794" cy="1555552"/>
          </a:xfrm>
        </p:grpSpPr>
        <p:cxnSp>
          <p:nvCxnSpPr>
            <p:cNvPr id="44" name="Connector: Elbow 43">
              <a:extLst>
                <a:ext uri="{FF2B5EF4-FFF2-40B4-BE49-F238E27FC236}">
                  <a16:creationId xmlns:a16="http://schemas.microsoft.com/office/drawing/2014/main" id="{9FB18C22-6FD6-1C52-155D-4093A3B67211}"/>
                </a:ext>
              </a:extLst>
            </p:cNvPr>
            <p:cNvCxnSpPr>
              <a:cxnSpLocks/>
              <a:stCxn id="11" idx="3"/>
              <a:endCxn id="14" idx="3"/>
            </p:cNvCxnSpPr>
            <p:nvPr/>
          </p:nvCxnSpPr>
          <p:spPr>
            <a:xfrm>
              <a:off x="3189606" y="2470468"/>
              <a:ext cx="12700" cy="219075"/>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1EE69E04-A5D4-167F-C64A-DD6C930F3A72}"/>
                </a:ext>
              </a:extLst>
            </p:cNvPr>
            <p:cNvSpPr txBox="1"/>
            <p:nvPr/>
          </p:nvSpPr>
          <p:spPr>
            <a:xfrm>
              <a:off x="3200399" y="2676525"/>
              <a:ext cx="2228851" cy="307777"/>
            </a:xfrm>
            <a:prstGeom prst="rect">
              <a:avLst/>
            </a:prstGeom>
            <a:noFill/>
          </p:spPr>
          <p:txBody>
            <a:bodyPr wrap="square" rtlCol="0">
              <a:spAutoFit/>
            </a:bodyPr>
            <a:lstStyle/>
            <a:p>
              <a:r>
                <a:rPr lang="en-GB" sz="1400" dirty="0"/>
                <a:t>next is just address + 1</a:t>
              </a:r>
            </a:p>
          </p:txBody>
        </p:sp>
        <p:sp>
          <p:nvSpPr>
            <p:cNvPr id="7" name="TextBox 6">
              <a:extLst>
                <a:ext uri="{FF2B5EF4-FFF2-40B4-BE49-F238E27FC236}">
                  <a16:creationId xmlns:a16="http://schemas.microsoft.com/office/drawing/2014/main" id="{0F25FC0B-65A3-CD63-3B0E-372228CB86E1}"/>
                </a:ext>
              </a:extLst>
            </p:cNvPr>
            <p:cNvSpPr txBox="1"/>
            <p:nvPr/>
          </p:nvSpPr>
          <p:spPr>
            <a:xfrm>
              <a:off x="5981700" y="1428750"/>
              <a:ext cx="2171700" cy="1323975"/>
            </a:xfrm>
            <a:prstGeom prst="wedgeEllipseCallout">
              <a:avLst>
                <a:gd name="adj1" fmla="val -164037"/>
                <a:gd name="adj2" fmla="val 40690"/>
              </a:avLst>
            </a:prstGeom>
            <a:noFill/>
            <a:ln>
              <a:solidFill>
                <a:schemeClr val="accent1"/>
              </a:solidFill>
            </a:ln>
          </p:spPr>
          <p:txBody>
            <a:bodyPr wrap="square" rtlCol="0">
              <a:spAutoFit/>
            </a:bodyPr>
            <a:lstStyle/>
            <a:p>
              <a:r>
                <a:rPr lang="en-GB" dirty="0"/>
                <a:t>I want the next object after this one</a:t>
              </a:r>
            </a:p>
          </p:txBody>
        </p:sp>
      </p:grpSp>
      <p:grpSp>
        <p:nvGrpSpPr>
          <p:cNvPr id="40" name="Group 39">
            <a:extLst>
              <a:ext uri="{FF2B5EF4-FFF2-40B4-BE49-F238E27FC236}">
                <a16:creationId xmlns:a16="http://schemas.microsoft.com/office/drawing/2014/main" id="{A0CB452A-7B45-ED2E-1F6B-1833843F2786}"/>
              </a:ext>
            </a:extLst>
          </p:cNvPr>
          <p:cNvGrpSpPr/>
          <p:nvPr/>
        </p:nvGrpSpPr>
        <p:grpSpPr>
          <a:xfrm>
            <a:off x="3152775" y="1562100"/>
            <a:ext cx="7419975" cy="2850952"/>
            <a:chOff x="3152775" y="1562100"/>
            <a:chExt cx="7419975" cy="2850952"/>
          </a:xfrm>
        </p:grpSpPr>
        <p:cxnSp>
          <p:nvCxnSpPr>
            <p:cNvPr id="38" name="Connector: Elbow 37">
              <a:extLst>
                <a:ext uri="{FF2B5EF4-FFF2-40B4-BE49-F238E27FC236}">
                  <a16:creationId xmlns:a16="http://schemas.microsoft.com/office/drawing/2014/main" id="{1BD442C2-CFA9-731F-F6E3-5DB8A09DD6C8}"/>
                </a:ext>
              </a:extLst>
            </p:cNvPr>
            <p:cNvCxnSpPr>
              <a:cxnSpLocks/>
              <a:stCxn id="5" idx="3"/>
              <a:endCxn id="51" idx="3"/>
            </p:cNvCxnSpPr>
            <p:nvPr/>
          </p:nvCxnSpPr>
          <p:spPr>
            <a:xfrm>
              <a:off x="3189606" y="2251393"/>
              <a:ext cx="12700" cy="1847850"/>
            </a:xfrm>
            <a:prstGeom prst="bentConnector3">
              <a:avLst>
                <a:gd name="adj1" fmla="val 748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CC0A75E5-5A8C-825B-F523-AC6BA0E9FC54}"/>
                </a:ext>
              </a:extLst>
            </p:cNvPr>
            <p:cNvSpPr txBox="1"/>
            <p:nvPr/>
          </p:nvSpPr>
          <p:spPr>
            <a:xfrm>
              <a:off x="3152775" y="4105275"/>
              <a:ext cx="2533650" cy="307777"/>
            </a:xfrm>
            <a:prstGeom prst="rect">
              <a:avLst/>
            </a:prstGeom>
            <a:noFill/>
          </p:spPr>
          <p:txBody>
            <a:bodyPr wrap="square" rtlCol="0">
              <a:spAutoFit/>
            </a:bodyPr>
            <a:lstStyle/>
            <a:p>
              <a:r>
                <a:rPr lang="en-GB" sz="1400" dirty="0" err="1"/>
                <a:t>arr</a:t>
              </a:r>
              <a:r>
                <a:rPr lang="en-GB" sz="1400" dirty="0"/>
                <a:t>[N] is at start + N</a:t>
              </a:r>
            </a:p>
          </p:txBody>
        </p:sp>
        <p:sp>
          <p:nvSpPr>
            <p:cNvPr id="8" name="Speech Bubble: Oval 7">
              <a:extLst>
                <a:ext uri="{FF2B5EF4-FFF2-40B4-BE49-F238E27FC236}">
                  <a16:creationId xmlns:a16="http://schemas.microsoft.com/office/drawing/2014/main" id="{AAFA7927-0C36-992F-F907-6BCA4AD194E8}"/>
                </a:ext>
              </a:extLst>
            </p:cNvPr>
            <p:cNvSpPr/>
            <p:nvPr/>
          </p:nvSpPr>
          <p:spPr>
            <a:xfrm>
              <a:off x="8572500" y="1562100"/>
              <a:ext cx="2000250" cy="1800225"/>
            </a:xfrm>
            <a:prstGeom prst="wedgeEllipseCallout">
              <a:avLst>
                <a:gd name="adj1" fmla="val -267030"/>
                <a:gd name="adj2" fmla="val 91832"/>
              </a:avLst>
            </a:prstGeom>
            <a:noFill/>
            <a:ln w="952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 want the object at N</a:t>
              </a:r>
            </a:p>
          </p:txBody>
        </p:sp>
      </p:grpSp>
    </p:spTree>
    <p:extLst>
      <p:ext uri="{BB962C8B-B14F-4D97-AF65-F5344CB8AC3E}">
        <p14:creationId xmlns:p14="http://schemas.microsoft.com/office/powerpoint/2010/main" val="366536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 calcmode="lin" valueType="num">
                                      <p:cBhvr additive="base">
                                        <p:cTn id="41" dur="500" fill="hold"/>
                                        <p:tgtEl>
                                          <p:spTgt spid="55"/>
                                        </p:tgtEl>
                                        <p:attrNameLst>
                                          <p:attrName>ppt_x</p:attrName>
                                        </p:attrNameLst>
                                      </p:cBhvr>
                                      <p:tavLst>
                                        <p:tav tm="0">
                                          <p:val>
                                            <p:strVal val="#ppt_x"/>
                                          </p:val>
                                        </p:tav>
                                        <p:tav tm="100000">
                                          <p:val>
                                            <p:strVal val="#ppt_x"/>
                                          </p:val>
                                        </p:tav>
                                      </p:tavLst>
                                    </p:anim>
                                    <p:anim calcmode="lin" valueType="num">
                                      <p:cBhvr additive="base">
                                        <p:cTn id="4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 calcmode="lin" valueType="num">
                                      <p:cBhvr additive="base">
                                        <p:cTn id="53" dur="500" fill="hold"/>
                                        <p:tgtEl>
                                          <p:spTgt spid="57"/>
                                        </p:tgtEl>
                                        <p:attrNameLst>
                                          <p:attrName>ppt_x</p:attrName>
                                        </p:attrNameLst>
                                      </p:cBhvr>
                                      <p:tavLst>
                                        <p:tav tm="0">
                                          <p:val>
                                            <p:strVal val="#ppt_x"/>
                                          </p:val>
                                        </p:tav>
                                        <p:tav tm="100000">
                                          <p:val>
                                            <p:strVal val="#ppt_x"/>
                                          </p:val>
                                        </p:tav>
                                      </p:tavLst>
                                    </p:anim>
                                    <p:anim calcmode="lin" valueType="num">
                                      <p:cBhvr additive="base">
                                        <p:cTn id="5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0DCE-3025-9753-74FB-FACFB48AB3F5}"/>
              </a:ext>
            </a:extLst>
          </p:cNvPr>
          <p:cNvSpPr>
            <a:spLocks noGrp="1"/>
          </p:cNvSpPr>
          <p:nvPr>
            <p:ph type="title"/>
          </p:nvPr>
        </p:nvSpPr>
        <p:spPr/>
        <p:txBody>
          <a:bodyPr/>
          <a:lstStyle/>
          <a:p>
            <a:r>
              <a:rPr lang="en-GB" dirty="0"/>
              <a:t>Inserting an element is expensive for a large array</a:t>
            </a:r>
          </a:p>
        </p:txBody>
      </p:sp>
      <p:sp>
        <p:nvSpPr>
          <p:cNvPr id="3" name="Content Placeholder 2">
            <a:extLst>
              <a:ext uri="{FF2B5EF4-FFF2-40B4-BE49-F238E27FC236}">
                <a16:creationId xmlns:a16="http://schemas.microsoft.com/office/drawing/2014/main" id="{2D61D504-20FA-D837-6ACC-7C5318695267}"/>
              </a:ext>
            </a:extLst>
          </p:cNvPr>
          <p:cNvSpPr>
            <a:spLocks noGrp="1"/>
          </p:cNvSpPr>
          <p:nvPr>
            <p:ph idx="1"/>
          </p:nvPr>
        </p:nvSpPr>
        <p:spPr/>
        <p:txBody>
          <a:bodyPr/>
          <a:lstStyle/>
          <a:p>
            <a:r>
              <a:rPr lang="en-GB" dirty="0"/>
              <a:t>Inserting an element at the end (e.g.  push()) is usually efficient, but if the array grows larger than a certain size, it will need to be </a:t>
            </a:r>
            <a:r>
              <a:rPr lang="en-GB" b="1" dirty="0"/>
              <a:t>re-allocated</a:t>
            </a:r>
            <a:r>
              <a:rPr lang="en-GB" dirty="0"/>
              <a:t> to a larger block of memory, and it’s </a:t>
            </a:r>
            <a:r>
              <a:rPr lang="en-GB" b="1" dirty="0"/>
              <a:t>entire</a:t>
            </a:r>
            <a:r>
              <a:rPr lang="en-GB" dirty="0"/>
              <a:t> contents copied (an O(N) operation).</a:t>
            </a:r>
          </a:p>
          <a:p>
            <a:endParaRPr lang="en-GB" dirty="0"/>
          </a:p>
          <a:p>
            <a:endParaRPr lang="en-GB" dirty="0"/>
          </a:p>
          <a:p>
            <a:r>
              <a:rPr lang="en-GB" dirty="0"/>
              <a:t>Inserting an element in the middle is of O(N) because all the elements after the insertion point need to be copied to next unused location.</a:t>
            </a:r>
          </a:p>
        </p:txBody>
      </p:sp>
      <p:grpSp>
        <p:nvGrpSpPr>
          <p:cNvPr id="25" name="Group 24">
            <a:extLst>
              <a:ext uri="{FF2B5EF4-FFF2-40B4-BE49-F238E27FC236}">
                <a16:creationId xmlns:a16="http://schemas.microsoft.com/office/drawing/2014/main" id="{6454A444-8F51-27FC-8316-077D6090E956}"/>
              </a:ext>
            </a:extLst>
          </p:cNvPr>
          <p:cNvGrpSpPr/>
          <p:nvPr/>
        </p:nvGrpSpPr>
        <p:grpSpPr>
          <a:xfrm>
            <a:off x="3971624" y="5425441"/>
            <a:ext cx="3962400" cy="647700"/>
            <a:chOff x="1257300" y="4876800"/>
            <a:chExt cx="3962400" cy="647700"/>
          </a:xfrm>
        </p:grpSpPr>
        <p:sp>
          <p:nvSpPr>
            <p:cNvPr id="4" name="Rectangle 3">
              <a:extLst>
                <a:ext uri="{FF2B5EF4-FFF2-40B4-BE49-F238E27FC236}">
                  <a16:creationId xmlns:a16="http://schemas.microsoft.com/office/drawing/2014/main" id="{B96FBFC3-E945-7D71-A0F1-0CB818DDF90D}"/>
                </a:ext>
              </a:extLst>
            </p:cNvPr>
            <p:cNvSpPr/>
            <p:nvPr/>
          </p:nvSpPr>
          <p:spPr>
            <a:xfrm>
              <a:off x="1257300"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7E3157D8-81E4-1728-085A-1C6ED00E9B51}"/>
                </a:ext>
              </a:extLst>
            </p:cNvPr>
            <p:cNvSpPr/>
            <p:nvPr/>
          </p:nvSpPr>
          <p:spPr>
            <a:xfrm>
              <a:off x="1743710"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71DC6E59-7814-E3B8-4A99-A7619CF970C3}"/>
                </a:ext>
              </a:extLst>
            </p:cNvPr>
            <p:cNvSpPr/>
            <p:nvPr/>
          </p:nvSpPr>
          <p:spPr>
            <a:xfrm>
              <a:off x="1500505"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0CDFF9B-A599-6781-EE84-B7E042DF1C0D}"/>
                </a:ext>
              </a:extLst>
            </p:cNvPr>
            <p:cNvSpPr/>
            <p:nvPr/>
          </p:nvSpPr>
          <p:spPr>
            <a:xfrm>
              <a:off x="1986915"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44BB5E78-3B7D-AF0B-D099-B0BACCD53367}"/>
                </a:ext>
              </a:extLst>
            </p:cNvPr>
            <p:cNvSpPr/>
            <p:nvPr/>
          </p:nvSpPr>
          <p:spPr>
            <a:xfrm>
              <a:off x="2230120"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3365E09-8B0A-D867-AD78-A00B4CE113ED}"/>
                </a:ext>
              </a:extLst>
            </p:cNvPr>
            <p:cNvSpPr/>
            <p:nvPr/>
          </p:nvSpPr>
          <p:spPr>
            <a:xfrm>
              <a:off x="2840355"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E7E997C-12EE-5949-16BA-02A89D41A14B}"/>
                </a:ext>
              </a:extLst>
            </p:cNvPr>
            <p:cNvSpPr/>
            <p:nvPr/>
          </p:nvSpPr>
          <p:spPr>
            <a:xfrm>
              <a:off x="2597150"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71ED448-8A52-65FD-8668-D1E0EB45D0AC}"/>
                </a:ext>
              </a:extLst>
            </p:cNvPr>
            <p:cNvSpPr/>
            <p:nvPr/>
          </p:nvSpPr>
          <p:spPr>
            <a:xfrm>
              <a:off x="3083560"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CC4797F2-8524-E109-9BC7-BD4446FE23B9}"/>
                </a:ext>
              </a:extLst>
            </p:cNvPr>
            <p:cNvSpPr/>
            <p:nvPr/>
          </p:nvSpPr>
          <p:spPr>
            <a:xfrm>
              <a:off x="3326765"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A6486A31-F110-05E2-DBE0-ECA80E39738A}"/>
                </a:ext>
              </a:extLst>
            </p:cNvPr>
            <p:cNvSpPr/>
            <p:nvPr/>
          </p:nvSpPr>
          <p:spPr>
            <a:xfrm>
              <a:off x="3813175"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9CFEABC3-867D-2A00-6332-16335F33B2ED}"/>
                </a:ext>
              </a:extLst>
            </p:cNvPr>
            <p:cNvSpPr/>
            <p:nvPr/>
          </p:nvSpPr>
          <p:spPr>
            <a:xfrm>
              <a:off x="3569970"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B830E4A-D500-DFF7-2B5A-4DE49B4D1043}"/>
                </a:ext>
              </a:extLst>
            </p:cNvPr>
            <p:cNvSpPr/>
            <p:nvPr/>
          </p:nvSpPr>
          <p:spPr>
            <a:xfrm>
              <a:off x="4056380"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263D2A0E-51E6-4370-2FB4-46CE562BB303}"/>
                </a:ext>
              </a:extLst>
            </p:cNvPr>
            <p:cNvSpPr/>
            <p:nvPr/>
          </p:nvSpPr>
          <p:spPr>
            <a:xfrm>
              <a:off x="4299585" y="487680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DE0729F2-D49B-AAC2-D6AC-0FC6CB469CA4}"/>
                </a:ext>
              </a:extLst>
            </p:cNvPr>
            <p:cNvSpPr/>
            <p:nvPr/>
          </p:nvSpPr>
          <p:spPr>
            <a:xfrm>
              <a:off x="4785995" y="487680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EDC89D3-AC31-0E76-29B3-0ECA16D298B3}"/>
                </a:ext>
              </a:extLst>
            </p:cNvPr>
            <p:cNvSpPr/>
            <p:nvPr/>
          </p:nvSpPr>
          <p:spPr>
            <a:xfrm>
              <a:off x="4542790" y="487680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11675128-C47D-83CE-0084-0DD76C485CD3}"/>
                </a:ext>
              </a:extLst>
            </p:cNvPr>
            <p:cNvSpPr/>
            <p:nvPr/>
          </p:nvSpPr>
          <p:spPr>
            <a:xfrm>
              <a:off x="5029200" y="487680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A2659046-9E26-5961-EF4A-33B9C68D9F7F}"/>
                </a:ext>
              </a:extLst>
            </p:cNvPr>
            <p:cNvSpPr/>
            <p:nvPr/>
          </p:nvSpPr>
          <p:spPr>
            <a:xfrm>
              <a:off x="2159000" y="5286375"/>
              <a:ext cx="190500" cy="23812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6BED2768-4AB8-0C52-A7C2-E35BD43789BF}"/>
                </a:ext>
              </a:extLst>
            </p:cNvPr>
            <p:cNvCxnSpPr>
              <a:cxnSpLocks/>
              <a:stCxn id="10" idx="1"/>
              <a:endCxn id="18" idx="1"/>
            </p:cNvCxnSpPr>
            <p:nvPr/>
          </p:nvCxnSpPr>
          <p:spPr>
            <a:xfrm>
              <a:off x="2597150" y="4995863"/>
              <a:ext cx="194564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A31FFBFE-55AE-AAD3-EEDA-4130DBF4583C}"/>
                </a:ext>
              </a:extLst>
            </p:cNvPr>
            <p:cNvCxnSpPr>
              <a:stCxn id="20" idx="3"/>
            </p:cNvCxnSpPr>
            <p:nvPr/>
          </p:nvCxnSpPr>
          <p:spPr>
            <a:xfrm flipV="1">
              <a:off x="2349500" y="5057775"/>
              <a:ext cx="155575" cy="347663"/>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5" name="Group 64">
            <a:extLst>
              <a:ext uri="{FF2B5EF4-FFF2-40B4-BE49-F238E27FC236}">
                <a16:creationId xmlns:a16="http://schemas.microsoft.com/office/drawing/2014/main" id="{7F89A51D-3CE3-26D2-CBE1-13E20C576787}"/>
              </a:ext>
            </a:extLst>
          </p:cNvPr>
          <p:cNvGrpSpPr/>
          <p:nvPr/>
        </p:nvGrpSpPr>
        <p:grpSpPr>
          <a:xfrm>
            <a:off x="5755907" y="3130349"/>
            <a:ext cx="2879157" cy="898525"/>
            <a:chOff x="7796463" y="4429760"/>
            <a:chExt cx="2879157" cy="898525"/>
          </a:xfrm>
        </p:grpSpPr>
        <p:sp>
          <p:nvSpPr>
            <p:cNvPr id="27" name="Rectangle 26">
              <a:extLst>
                <a:ext uri="{FF2B5EF4-FFF2-40B4-BE49-F238E27FC236}">
                  <a16:creationId xmlns:a16="http://schemas.microsoft.com/office/drawing/2014/main" id="{79674079-89C3-39A7-4352-99A18DF48290}"/>
                </a:ext>
              </a:extLst>
            </p:cNvPr>
            <p:cNvSpPr/>
            <p:nvPr/>
          </p:nvSpPr>
          <p:spPr>
            <a:xfrm>
              <a:off x="7840980" y="45313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Rectangle 27">
              <a:extLst>
                <a:ext uri="{FF2B5EF4-FFF2-40B4-BE49-F238E27FC236}">
                  <a16:creationId xmlns:a16="http://schemas.microsoft.com/office/drawing/2014/main" id="{B07B9EC7-E416-7ED8-5D3F-4522D84C716F}"/>
                </a:ext>
              </a:extLst>
            </p:cNvPr>
            <p:cNvSpPr/>
            <p:nvPr/>
          </p:nvSpPr>
          <p:spPr>
            <a:xfrm>
              <a:off x="8327390" y="45313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ECBE5D1D-4734-775B-8F7B-9D0DF30225DE}"/>
                </a:ext>
              </a:extLst>
            </p:cNvPr>
            <p:cNvSpPr/>
            <p:nvPr/>
          </p:nvSpPr>
          <p:spPr>
            <a:xfrm>
              <a:off x="8084185" y="45313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extLst>
                <a:ext uri="{FF2B5EF4-FFF2-40B4-BE49-F238E27FC236}">
                  <a16:creationId xmlns:a16="http://schemas.microsoft.com/office/drawing/2014/main" id="{1223BBCC-EA7D-F435-CACE-92BE4181A4DE}"/>
                </a:ext>
              </a:extLst>
            </p:cNvPr>
            <p:cNvSpPr/>
            <p:nvPr/>
          </p:nvSpPr>
          <p:spPr>
            <a:xfrm>
              <a:off x="8570595" y="45313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68D146B1-7FAE-7921-8576-1006B7292F7D}"/>
                </a:ext>
              </a:extLst>
            </p:cNvPr>
            <p:cNvSpPr/>
            <p:nvPr/>
          </p:nvSpPr>
          <p:spPr>
            <a:xfrm>
              <a:off x="9025890" y="4429760"/>
              <a:ext cx="190500" cy="23812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5E4BEDA7-4D8E-7F76-72DC-9BB319960E6F}"/>
                </a:ext>
              </a:extLst>
            </p:cNvPr>
            <p:cNvSpPr/>
            <p:nvPr/>
          </p:nvSpPr>
          <p:spPr>
            <a:xfrm>
              <a:off x="8296275" y="50901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7963FF43-C98D-9508-D737-147A0DA93B74}"/>
                </a:ext>
              </a:extLst>
            </p:cNvPr>
            <p:cNvSpPr/>
            <p:nvPr/>
          </p:nvSpPr>
          <p:spPr>
            <a:xfrm>
              <a:off x="8053070" y="50901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4F6AB725-64DD-BC61-6D0D-2860B96E9835}"/>
                </a:ext>
              </a:extLst>
            </p:cNvPr>
            <p:cNvSpPr/>
            <p:nvPr/>
          </p:nvSpPr>
          <p:spPr>
            <a:xfrm>
              <a:off x="8539480" y="50901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3C9C9F5E-78E8-4F9D-EBDD-3A68C7FDD805}"/>
                </a:ext>
              </a:extLst>
            </p:cNvPr>
            <p:cNvSpPr/>
            <p:nvPr/>
          </p:nvSpPr>
          <p:spPr>
            <a:xfrm>
              <a:off x="8782685" y="50901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40872ED-CF7D-D70D-034D-6F22699B2814}"/>
                </a:ext>
              </a:extLst>
            </p:cNvPr>
            <p:cNvSpPr/>
            <p:nvPr/>
          </p:nvSpPr>
          <p:spPr>
            <a:xfrm>
              <a:off x="9269095" y="509016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3284A24E-8A01-A1D7-AFA4-F0028689BC35}"/>
                </a:ext>
              </a:extLst>
            </p:cNvPr>
            <p:cNvSpPr/>
            <p:nvPr/>
          </p:nvSpPr>
          <p:spPr>
            <a:xfrm>
              <a:off x="9025890" y="5090160"/>
              <a:ext cx="190500" cy="238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BD64B133-C8B1-5FE9-CA1D-59D370565FDB}"/>
                </a:ext>
              </a:extLst>
            </p:cNvPr>
            <p:cNvSpPr/>
            <p:nvPr/>
          </p:nvSpPr>
          <p:spPr>
            <a:xfrm>
              <a:off x="9512300" y="509016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96F29C2C-8B8D-C4E4-7941-611E566DF4CC}"/>
                </a:ext>
              </a:extLst>
            </p:cNvPr>
            <p:cNvSpPr/>
            <p:nvPr/>
          </p:nvSpPr>
          <p:spPr>
            <a:xfrm>
              <a:off x="9755505" y="509016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226933E9-0828-49B1-10A9-7C287245C0A1}"/>
                </a:ext>
              </a:extLst>
            </p:cNvPr>
            <p:cNvSpPr/>
            <p:nvPr/>
          </p:nvSpPr>
          <p:spPr>
            <a:xfrm>
              <a:off x="10241915" y="509016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EDB01507-9C92-E9C8-D295-0C9DAC9338B9}"/>
                </a:ext>
              </a:extLst>
            </p:cNvPr>
            <p:cNvSpPr/>
            <p:nvPr/>
          </p:nvSpPr>
          <p:spPr>
            <a:xfrm>
              <a:off x="9998710" y="509016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3EF78476-ABA5-BC19-CF04-C5769889779F}"/>
                </a:ext>
              </a:extLst>
            </p:cNvPr>
            <p:cNvSpPr/>
            <p:nvPr/>
          </p:nvSpPr>
          <p:spPr>
            <a:xfrm>
              <a:off x="10485120" y="5090160"/>
              <a:ext cx="190500" cy="23812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Arrow Connector 46">
              <a:extLst>
                <a:ext uri="{FF2B5EF4-FFF2-40B4-BE49-F238E27FC236}">
                  <a16:creationId xmlns:a16="http://schemas.microsoft.com/office/drawing/2014/main" id="{DE57B39E-C75D-AE31-DF35-4443FBDCF85B}"/>
                </a:ext>
              </a:extLst>
            </p:cNvPr>
            <p:cNvCxnSpPr>
              <a:stCxn id="27" idx="2"/>
              <a:endCxn id="33" idx="0"/>
            </p:cNvCxnSpPr>
            <p:nvPr/>
          </p:nvCxnSpPr>
          <p:spPr>
            <a:xfrm>
              <a:off x="7936230" y="4769485"/>
              <a:ext cx="212090" cy="320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FEFDC57F-4396-8BB8-5BE2-B28E3F94F142}"/>
                </a:ext>
              </a:extLst>
            </p:cNvPr>
            <p:cNvCxnSpPr>
              <a:cxnSpLocks/>
              <a:stCxn id="29" idx="2"/>
              <a:endCxn id="32" idx="0"/>
            </p:cNvCxnSpPr>
            <p:nvPr/>
          </p:nvCxnSpPr>
          <p:spPr>
            <a:xfrm>
              <a:off x="8179435" y="4769485"/>
              <a:ext cx="212090" cy="320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143D138B-44C8-E283-8863-78074EE348EA}"/>
                </a:ext>
              </a:extLst>
            </p:cNvPr>
            <p:cNvCxnSpPr>
              <a:cxnSpLocks/>
              <a:stCxn id="28" idx="2"/>
              <a:endCxn id="34" idx="0"/>
            </p:cNvCxnSpPr>
            <p:nvPr/>
          </p:nvCxnSpPr>
          <p:spPr>
            <a:xfrm>
              <a:off x="8422640" y="4769485"/>
              <a:ext cx="212090" cy="320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D9785CE-DA5A-9196-667B-722F3C8B2983}"/>
                </a:ext>
              </a:extLst>
            </p:cNvPr>
            <p:cNvCxnSpPr>
              <a:cxnSpLocks/>
              <a:stCxn id="30" idx="2"/>
              <a:endCxn id="35" idx="0"/>
            </p:cNvCxnSpPr>
            <p:nvPr/>
          </p:nvCxnSpPr>
          <p:spPr>
            <a:xfrm>
              <a:off x="8665845" y="4769485"/>
              <a:ext cx="212090" cy="320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ECDCB676-A6DF-D9A4-0785-CEC20486AB26}"/>
                </a:ext>
              </a:extLst>
            </p:cNvPr>
            <p:cNvCxnSpPr>
              <a:cxnSpLocks/>
              <a:stCxn id="31" idx="2"/>
              <a:endCxn id="37" idx="0"/>
            </p:cNvCxnSpPr>
            <p:nvPr/>
          </p:nvCxnSpPr>
          <p:spPr>
            <a:xfrm>
              <a:off x="9121140" y="4667885"/>
              <a:ext cx="0" cy="4222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Multiplication Sign 60">
              <a:extLst>
                <a:ext uri="{FF2B5EF4-FFF2-40B4-BE49-F238E27FC236}">
                  <a16:creationId xmlns:a16="http://schemas.microsoft.com/office/drawing/2014/main" id="{1EE67FD8-41ED-FE15-CEA2-A39438A57D67}"/>
                </a:ext>
              </a:extLst>
            </p:cNvPr>
            <p:cNvSpPr/>
            <p:nvPr/>
          </p:nvSpPr>
          <p:spPr>
            <a:xfrm>
              <a:off x="7796463" y="4475748"/>
              <a:ext cx="269507" cy="336884"/>
            </a:xfrm>
            <a:prstGeom prst="mathMultiply">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Multiplication Sign 61">
              <a:extLst>
                <a:ext uri="{FF2B5EF4-FFF2-40B4-BE49-F238E27FC236}">
                  <a16:creationId xmlns:a16="http://schemas.microsoft.com/office/drawing/2014/main" id="{90E4317B-0CFD-AF11-ECB7-6E9733B0DD6C}"/>
                </a:ext>
              </a:extLst>
            </p:cNvPr>
            <p:cNvSpPr/>
            <p:nvPr/>
          </p:nvSpPr>
          <p:spPr>
            <a:xfrm>
              <a:off x="8045116" y="4474143"/>
              <a:ext cx="269507" cy="336884"/>
            </a:xfrm>
            <a:prstGeom prst="mathMultiply">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Multiplication Sign 62">
              <a:extLst>
                <a:ext uri="{FF2B5EF4-FFF2-40B4-BE49-F238E27FC236}">
                  <a16:creationId xmlns:a16="http://schemas.microsoft.com/office/drawing/2014/main" id="{0C6204EB-8D9C-6ED6-0FE7-B0CCD331C75C}"/>
                </a:ext>
              </a:extLst>
            </p:cNvPr>
            <p:cNvSpPr/>
            <p:nvPr/>
          </p:nvSpPr>
          <p:spPr>
            <a:xfrm>
              <a:off x="8284143" y="4482164"/>
              <a:ext cx="269507" cy="336884"/>
            </a:xfrm>
            <a:prstGeom prst="mathMultiply">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Multiplication Sign 63">
              <a:extLst>
                <a:ext uri="{FF2B5EF4-FFF2-40B4-BE49-F238E27FC236}">
                  <a16:creationId xmlns:a16="http://schemas.microsoft.com/office/drawing/2014/main" id="{CBB3D985-B856-F717-DB9F-17D12C0434C7}"/>
                </a:ext>
              </a:extLst>
            </p:cNvPr>
            <p:cNvSpPr/>
            <p:nvPr/>
          </p:nvSpPr>
          <p:spPr>
            <a:xfrm>
              <a:off x="8532796" y="4480560"/>
              <a:ext cx="269507" cy="336884"/>
            </a:xfrm>
            <a:prstGeom prst="mathMultiply">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9998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ppt_x"/>
                                          </p:val>
                                        </p:tav>
                                        <p:tav tm="100000">
                                          <p:val>
                                            <p:strVal val="#ppt_x"/>
                                          </p:val>
                                        </p:tav>
                                      </p:tavLst>
                                    </p:anim>
                                    <p:anim calcmode="lin" valueType="num">
                                      <p:cBhvr additive="base">
                                        <p:cTn id="1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9B4A-64A5-39CE-7C67-C5842C080D02}"/>
              </a:ext>
            </a:extLst>
          </p:cNvPr>
          <p:cNvSpPr>
            <a:spLocks noGrp="1"/>
          </p:cNvSpPr>
          <p:nvPr>
            <p:ph type="title"/>
          </p:nvPr>
        </p:nvSpPr>
        <p:spPr/>
        <p:txBody>
          <a:bodyPr/>
          <a:lstStyle/>
          <a:p>
            <a:r>
              <a:rPr lang="en-GB" dirty="0"/>
              <a:t>Problems arise when memory gets fragmented</a:t>
            </a:r>
          </a:p>
        </p:txBody>
      </p:sp>
      <p:grpSp>
        <p:nvGrpSpPr>
          <p:cNvPr id="20" name="Group 19">
            <a:extLst>
              <a:ext uri="{FF2B5EF4-FFF2-40B4-BE49-F238E27FC236}">
                <a16:creationId xmlns:a16="http://schemas.microsoft.com/office/drawing/2014/main" id="{ECBEAB95-B429-CB08-76B4-16F6D9A0E4C7}"/>
              </a:ext>
            </a:extLst>
          </p:cNvPr>
          <p:cNvGrpSpPr/>
          <p:nvPr/>
        </p:nvGrpSpPr>
        <p:grpSpPr>
          <a:xfrm>
            <a:off x="6315073" y="1543049"/>
            <a:ext cx="95252" cy="5067301"/>
            <a:chOff x="6315073" y="1543049"/>
            <a:chExt cx="95252" cy="5067301"/>
          </a:xfrm>
        </p:grpSpPr>
        <p:grpSp>
          <p:nvGrpSpPr>
            <p:cNvPr id="8" name="Group 7">
              <a:extLst>
                <a:ext uri="{FF2B5EF4-FFF2-40B4-BE49-F238E27FC236}">
                  <a16:creationId xmlns:a16="http://schemas.microsoft.com/office/drawing/2014/main" id="{ADB8572D-9F50-4A0B-B1F5-B740E431607B}"/>
                </a:ext>
              </a:extLst>
            </p:cNvPr>
            <p:cNvGrpSpPr/>
            <p:nvPr/>
          </p:nvGrpSpPr>
          <p:grpSpPr>
            <a:xfrm>
              <a:off x="6315073" y="1543049"/>
              <a:ext cx="95251" cy="1533526"/>
              <a:chOff x="1990723" y="1600199"/>
              <a:chExt cx="95251" cy="1533526"/>
            </a:xfrm>
          </p:grpSpPr>
          <p:sp>
            <p:nvSpPr>
              <p:cNvPr id="4" name="Rectangle 3">
                <a:extLst>
                  <a:ext uri="{FF2B5EF4-FFF2-40B4-BE49-F238E27FC236}">
                    <a16:creationId xmlns:a16="http://schemas.microsoft.com/office/drawing/2014/main" id="{4BEC7329-73C5-9A4B-E2FF-0455F0DA9EDB}"/>
                  </a:ext>
                </a:extLst>
              </p:cNvPr>
              <p:cNvSpPr/>
              <p:nvPr/>
            </p:nvSpPr>
            <p:spPr>
              <a:xfrm>
                <a:off x="1990724" y="1600199"/>
                <a:ext cx="95250" cy="447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B80E655-8779-37B3-8333-910AEF1E110B}"/>
                  </a:ext>
                </a:extLst>
              </p:cNvPr>
              <p:cNvSpPr/>
              <p:nvPr/>
            </p:nvSpPr>
            <p:spPr>
              <a:xfrm>
                <a:off x="1990723" y="2057399"/>
                <a:ext cx="95251" cy="10763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8D756878-452A-39D2-21E1-F64D72A63940}"/>
                </a:ext>
              </a:extLst>
            </p:cNvPr>
            <p:cNvGrpSpPr/>
            <p:nvPr/>
          </p:nvGrpSpPr>
          <p:grpSpPr>
            <a:xfrm>
              <a:off x="6315073" y="3067049"/>
              <a:ext cx="95252" cy="1028701"/>
              <a:chOff x="1990723" y="1600199"/>
              <a:chExt cx="95252" cy="1028701"/>
            </a:xfrm>
          </p:grpSpPr>
          <p:sp>
            <p:nvSpPr>
              <p:cNvPr id="10" name="Rectangle 9">
                <a:extLst>
                  <a:ext uri="{FF2B5EF4-FFF2-40B4-BE49-F238E27FC236}">
                    <a16:creationId xmlns:a16="http://schemas.microsoft.com/office/drawing/2014/main" id="{C685651C-6F8C-A727-F96B-126F41888D45}"/>
                  </a:ext>
                </a:extLst>
              </p:cNvPr>
              <p:cNvSpPr/>
              <p:nvPr/>
            </p:nvSpPr>
            <p:spPr>
              <a:xfrm>
                <a:off x="1990724" y="1600199"/>
                <a:ext cx="95250" cy="447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F9C416E-D0D7-4AE3-66CE-AD369390258F}"/>
                  </a:ext>
                </a:extLst>
              </p:cNvPr>
              <p:cNvSpPr/>
              <p:nvPr/>
            </p:nvSpPr>
            <p:spPr>
              <a:xfrm>
                <a:off x="1990723" y="2057399"/>
                <a:ext cx="95252" cy="5715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4162794A-D07D-88F0-A59D-CBCDDD9A0B06}"/>
                </a:ext>
              </a:extLst>
            </p:cNvPr>
            <p:cNvGrpSpPr/>
            <p:nvPr/>
          </p:nvGrpSpPr>
          <p:grpSpPr>
            <a:xfrm>
              <a:off x="6315073" y="4067174"/>
              <a:ext cx="95251" cy="1533526"/>
              <a:chOff x="1990723" y="1600199"/>
              <a:chExt cx="95251" cy="1533526"/>
            </a:xfrm>
          </p:grpSpPr>
          <p:sp>
            <p:nvSpPr>
              <p:cNvPr id="13" name="Rectangle 12">
                <a:extLst>
                  <a:ext uri="{FF2B5EF4-FFF2-40B4-BE49-F238E27FC236}">
                    <a16:creationId xmlns:a16="http://schemas.microsoft.com/office/drawing/2014/main" id="{D4ABCFF6-C6EA-6E5D-2808-9C6750DB4FF7}"/>
                  </a:ext>
                </a:extLst>
              </p:cNvPr>
              <p:cNvSpPr/>
              <p:nvPr/>
            </p:nvSpPr>
            <p:spPr>
              <a:xfrm>
                <a:off x="1990724" y="1600199"/>
                <a:ext cx="95250" cy="447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A09B633-4CFD-56F2-86B4-46FCDCA8B409}"/>
                  </a:ext>
                </a:extLst>
              </p:cNvPr>
              <p:cNvSpPr/>
              <p:nvPr/>
            </p:nvSpPr>
            <p:spPr>
              <a:xfrm>
                <a:off x="1990723" y="2057399"/>
                <a:ext cx="95251" cy="10763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 name="Group 14">
              <a:extLst>
                <a:ext uri="{FF2B5EF4-FFF2-40B4-BE49-F238E27FC236}">
                  <a16:creationId xmlns:a16="http://schemas.microsoft.com/office/drawing/2014/main" id="{72EA3A96-AB08-B359-FC46-6C04B0EB2B39}"/>
                </a:ext>
              </a:extLst>
            </p:cNvPr>
            <p:cNvGrpSpPr/>
            <p:nvPr/>
          </p:nvGrpSpPr>
          <p:grpSpPr>
            <a:xfrm>
              <a:off x="6315074" y="5591174"/>
              <a:ext cx="95250" cy="1019176"/>
              <a:chOff x="1990724" y="1600199"/>
              <a:chExt cx="95250" cy="1019176"/>
            </a:xfrm>
          </p:grpSpPr>
          <p:sp>
            <p:nvSpPr>
              <p:cNvPr id="16" name="Rectangle 15">
                <a:extLst>
                  <a:ext uri="{FF2B5EF4-FFF2-40B4-BE49-F238E27FC236}">
                    <a16:creationId xmlns:a16="http://schemas.microsoft.com/office/drawing/2014/main" id="{F1598061-7124-9E8F-666D-5487A98B4D1D}"/>
                  </a:ext>
                </a:extLst>
              </p:cNvPr>
              <p:cNvSpPr/>
              <p:nvPr/>
            </p:nvSpPr>
            <p:spPr>
              <a:xfrm>
                <a:off x="1990724" y="1600199"/>
                <a:ext cx="95250" cy="447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988E4B7E-8C06-30C9-551C-FC2ECBA6E1C1}"/>
                  </a:ext>
                </a:extLst>
              </p:cNvPr>
              <p:cNvSpPr/>
              <p:nvPr/>
            </p:nvSpPr>
            <p:spPr>
              <a:xfrm>
                <a:off x="1990725" y="2057399"/>
                <a:ext cx="95249" cy="5619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8" name="TextBox 17">
            <a:extLst>
              <a:ext uri="{FF2B5EF4-FFF2-40B4-BE49-F238E27FC236}">
                <a16:creationId xmlns:a16="http://schemas.microsoft.com/office/drawing/2014/main" id="{CF570540-35BD-6056-0105-B900FF3A2FE4}"/>
              </a:ext>
            </a:extLst>
          </p:cNvPr>
          <p:cNvSpPr txBox="1"/>
          <p:nvPr/>
        </p:nvSpPr>
        <p:spPr>
          <a:xfrm>
            <a:off x="4829175" y="1952625"/>
            <a:ext cx="628650" cy="369332"/>
          </a:xfrm>
          <a:prstGeom prst="rect">
            <a:avLst/>
          </a:prstGeom>
          <a:noFill/>
        </p:spPr>
        <p:txBody>
          <a:bodyPr wrap="square" rtlCol="0">
            <a:spAutoFit/>
          </a:bodyPr>
          <a:lstStyle/>
          <a:p>
            <a:r>
              <a:rPr lang="en-GB" dirty="0"/>
              <a:t>free</a:t>
            </a:r>
          </a:p>
        </p:txBody>
      </p:sp>
      <p:grpSp>
        <p:nvGrpSpPr>
          <p:cNvPr id="26" name="Group 25">
            <a:extLst>
              <a:ext uri="{FF2B5EF4-FFF2-40B4-BE49-F238E27FC236}">
                <a16:creationId xmlns:a16="http://schemas.microsoft.com/office/drawing/2014/main" id="{4BCA47C5-8A4F-071B-A03A-A53720BC27DB}"/>
              </a:ext>
            </a:extLst>
          </p:cNvPr>
          <p:cNvGrpSpPr/>
          <p:nvPr/>
        </p:nvGrpSpPr>
        <p:grpSpPr>
          <a:xfrm>
            <a:off x="4686300" y="1766887"/>
            <a:ext cx="1628774" cy="2524125"/>
            <a:chOff x="4686300" y="1766887"/>
            <a:chExt cx="1628774" cy="2524125"/>
          </a:xfrm>
        </p:grpSpPr>
        <p:sp>
          <p:nvSpPr>
            <p:cNvPr id="19" name="TextBox 18">
              <a:extLst>
                <a:ext uri="{FF2B5EF4-FFF2-40B4-BE49-F238E27FC236}">
                  <a16:creationId xmlns:a16="http://schemas.microsoft.com/office/drawing/2014/main" id="{60EAD432-4E85-4804-75E0-9F64E754946A}"/>
                </a:ext>
              </a:extLst>
            </p:cNvPr>
            <p:cNvSpPr txBox="1"/>
            <p:nvPr/>
          </p:nvSpPr>
          <p:spPr>
            <a:xfrm>
              <a:off x="4686300" y="3057525"/>
              <a:ext cx="742950" cy="369332"/>
            </a:xfrm>
            <a:prstGeom prst="rect">
              <a:avLst/>
            </a:prstGeom>
            <a:noFill/>
          </p:spPr>
          <p:txBody>
            <a:bodyPr wrap="square" rtlCol="0">
              <a:spAutoFit/>
            </a:bodyPr>
            <a:lstStyle/>
            <a:p>
              <a:r>
                <a:rPr lang="en-GB" dirty="0"/>
                <a:t>used</a:t>
              </a:r>
            </a:p>
          </p:txBody>
        </p:sp>
        <p:cxnSp>
          <p:nvCxnSpPr>
            <p:cNvPr id="21" name="Straight Arrow Connector 20">
              <a:extLst>
                <a:ext uri="{FF2B5EF4-FFF2-40B4-BE49-F238E27FC236}">
                  <a16:creationId xmlns:a16="http://schemas.microsoft.com/office/drawing/2014/main" id="{22AB9F31-FCBD-6F9D-8691-0B38ACDB60AA}"/>
                </a:ext>
              </a:extLst>
            </p:cNvPr>
            <p:cNvCxnSpPr>
              <a:cxnSpLocks/>
              <a:stCxn id="19" idx="3"/>
              <a:endCxn id="4" idx="1"/>
            </p:cNvCxnSpPr>
            <p:nvPr/>
          </p:nvCxnSpPr>
          <p:spPr>
            <a:xfrm flipV="1">
              <a:off x="5429250" y="1766887"/>
              <a:ext cx="885824" cy="1475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FCE5437-C001-6F10-9FC0-2D4475F681EB}"/>
                </a:ext>
              </a:extLst>
            </p:cNvPr>
            <p:cNvCxnSpPr>
              <a:cxnSpLocks/>
              <a:stCxn id="19" idx="3"/>
              <a:endCxn id="10" idx="1"/>
            </p:cNvCxnSpPr>
            <p:nvPr/>
          </p:nvCxnSpPr>
          <p:spPr>
            <a:xfrm>
              <a:off x="5429250" y="3242191"/>
              <a:ext cx="885824" cy="486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8AF97FE1-C7D6-D99F-BB5D-E8EE6B21D56F}"/>
                </a:ext>
              </a:extLst>
            </p:cNvPr>
            <p:cNvCxnSpPr>
              <a:cxnSpLocks/>
              <a:stCxn id="19" idx="3"/>
              <a:endCxn id="13" idx="1"/>
            </p:cNvCxnSpPr>
            <p:nvPr/>
          </p:nvCxnSpPr>
          <p:spPr>
            <a:xfrm>
              <a:off x="5429250" y="3242191"/>
              <a:ext cx="885824" cy="1048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82E15E08-6BE9-8EE2-C117-8CB66FE1FFF8}"/>
              </a:ext>
            </a:extLst>
          </p:cNvPr>
          <p:cNvGrpSpPr/>
          <p:nvPr/>
        </p:nvGrpSpPr>
        <p:grpSpPr>
          <a:xfrm>
            <a:off x="5457825" y="2137291"/>
            <a:ext cx="857248" cy="2925246"/>
            <a:chOff x="5457825" y="2137291"/>
            <a:chExt cx="857248" cy="2925246"/>
          </a:xfrm>
        </p:grpSpPr>
        <p:cxnSp>
          <p:nvCxnSpPr>
            <p:cNvPr id="27" name="Straight Arrow Connector 26">
              <a:extLst>
                <a:ext uri="{FF2B5EF4-FFF2-40B4-BE49-F238E27FC236}">
                  <a16:creationId xmlns:a16="http://schemas.microsoft.com/office/drawing/2014/main" id="{5DC25FE7-EB05-55C1-3F2F-F6271DFEA0C0}"/>
                </a:ext>
              </a:extLst>
            </p:cNvPr>
            <p:cNvCxnSpPr>
              <a:cxnSpLocks/>
              <a:stCxn id="18" idx="3"/>
              <a:endCxn id="7" idx="1"/>
            </p:cNvCxnSpPr>
            <p:nvPr/>
          </p:nvCxnSpPr>
          <p:spPr>
            <a:xfrm>
              <a:off x="5457825" y="2137291"/>
              <a:ext cx="857248" cy="4011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B1CEB3F-0D12-CD9F-1D86-76FEDD2C245B}"/>
                </a:ext>
              </a:extLst>
            </p:cNvPr>
            <p:cNvCxnSpPr>
              <a:stCxn id="18" idx="3"/>
              <a:endCxn id="11" idx="1"/>
            </p:cNvCxnSpPr>
            <p:nvPr/>
          </p:nvCxnSpPr>
          <p:spPr>
            <a:xfrm>
              <a:off x="5457825" y="2137291"/>
              <a:ext cx="857248" cy="16727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0C83D406-A62A-9337-7CF1-BB5620773AAF}"/>
                </a:ext>
              </a:extLst>
            </p:cNvPr>
            <p:cNvCxnSpPr>
              <a:stCxn id="18" idx="3"/>
              <a:endCxn id="14" idx="1"/>
            </p:cNvCxnSpPr>
            <p:nvPr/>
          </p:nvCxnSpPr>
          <p:spPr>
            <a:xfrm>
              <a:off x="5457825" y="2137291"/>
              <a:ext cx="857248" cy="29252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6" name="TextBox 35">
            <a:extLst>
              <a:ext uri="{FF2B5EF4-FFF2-40B4-BE49-F238E27FC236}">
                <a16:creationId xmlns:a16="http://schemas.microsoft.com/office/drawing/2014/main" id="{ABF80C18-218A-711A-39FC-38A9109F9000}"/>
              </a:ext>
            </a:extLst>
          </p:cNvPr>
          <p:cNvSpPr txBox="1"/>
          <p:nvPr/>
        </p:nvSpPr>
        <p:spPr>
          <a:xfrm>
            <a:off x="6696075" y="3790950"/>
            <a:ext cx="3543300" cy="1200329"/>
          </a:xfrm>
          <a:prstGeom prst="rect">
            <a:avLst/>
          </a:prstGeom>
          <a:noFill/>
        </p:spPr>
        <p:txBody>
          <a:bodyPr wrap="square" rtlCol="0">
            <a:spAutoFit/>
          </a:bodyPr>
          <a:lstStyle/>
          <a:p>
            <a:r>
              <a:rPr lang="en-GB" dirty="0"/>
              <a:t>After a while, it becomes harder to find a big enough block of memory to contain a contiguous array</a:t>
            </a:r>
          </a:p>
        </p:txBody>
      </p:sp>
      <p:sp>
        <p:nvSpPr>
          <p:cNvPr id="37" name="TextBox 36">
            <a:extLst>
              <a:ext uri="{FF2B5EF4-FFF2-40B4-BE49-F238E27FC236}">
                <a16:creationId xmlns:a16="http://schemas.microsoft.com/office/drawing/2014/main" id="{CDBBED76-0702-48D0-71F0-D34BBDEDD25B}"/>
              </a:ext>
            </a:extLst>
          </p:cNvPr>
          <p:cNvSpPr txBox="1"/>
          <p:nvPr/>
        </p:nvSpPr>
        <p:spPr>
          <a:xfrm>
            <a:off x="6619875" y="1381125"/>
            <a:ext cx="5010150" cy="1477328"/>
          </a:xfrm>
          <a:prstGeom prst="rect">
            <a:avLst/>
          </a:prstGeom>
          <a:noFill/>
        </p:spPr>
        <p:txBody>
          <a:bodyPr wrap="square" rtlCol="0">
            <a:spAutoFit/>
          </a:bodyPr>
          <a:lstStyle/>
          <a:p>
            <a:r>
              <a:rPr lang="en-GB" dirty="0"/>
              <a:t>The process memory looks like this, after it’s been running for a while, and many objects have been created (using memory) and deleted (freeing memory). The freed memory is then available for use for the next object.</a:t>
            </a:r>
          </a:p>
        </p:txBody>
      </p:sp>
      <p:sp>
        <p:nvSpPr>
          <p:cNvPr id="38" name="TextBox 37">
            <a:extLst>
              <a:ext uri="{FF2B5EF4-FFF2-40B4-BE49-F238E27FC236}">
                <a16:creationId xmlns:a16="http://schemas.microsoft.com/office/drawing/2014/main" id="{F91B3819-E113-811A-0BE8-80CCEA7EC328}"/>
              </a:ext>
            </a:extLst>
          </p:cNvPr>
          <p:cNvSpPr txBox="1"/>
          <p:nvPr/>
        </p:nvSpPr>
        <p:spPr>
          <a:xfrm>
            <a:off x="6686550" y="3038475"/>
            <a:ext cx="4248150" cy="646331"/>
          </a:xfrm>
          <a:prstGeom prst="rect">
            <a:avLst/>
          </a:prstGeom>
          <a:noFill/>
        </p:spPr>
        <p:txBody>
          <a:bodyPr wrap="square" rtlCol="0">
            <a:spAutoFit/>
          </a:bodyPr>
          <a:lstStyle/>
          <a:p>
            <a:r>
              <a:rPr lang="en-GB" dirty="0"/>
              <a:t>The blocks of free memory are varying in size and in random places.</a:t>
            </a:r>
          </a:p>
        </p:txBody>
      </p:sp>
      <p:sp>
        <p:nvSpPr>
          <p:cNvPr id="39" name="TextBox 38">
            <a:extLst>
              <a:ext uri="{FF2B5EF4-FFF2-40B4-BE49-F238E27FC236}">
                <a16:creationId xmlns:a16="http://schemas.microsoft.com/office/drawing/2014/main" id="{F4201E9B-543B-3D8B-A99D-C1C6955BF67A}"/>
              </a:ext>
            </a:extLst>
          </p:cNvPr>
          <p:cNvSpPr txBox="1"/>
          <p:nvPr/>
        </p:nvSpPr>
        <p:spPr>
          <a:xfrm>
            <a:off x="6791325" y="5191125"/>
            <a:ext cx="4229100" cy="1200329"/>
          </a:xfrm>
          <a:prstGeom prst="rect">
            <a:avLst/>
          </a:prstGeom>
          <a:noFill/>
        </p:spPr>
        <p:txBody>
          <a:bodyPr wrap="square" rtlCol="0">
            <a:spAutoFit/>
          </a:bodyPr>
          <a:lstStyle/>
          <a:p>
            <a:r>
              <a:rPr lang="en-GB" dirty="0"/>
              <a:t>Runtimes will try to defragment memory by relocating and merging free blocks, but it’s expensive and may not happen very often.</a:t>
            </a:r>
          </a:p>
        </p:txBody>
      </p:sp>
      <p:sp>
        <p:nvSpPr>
          <p:cNvPr id="3" name="Rectangle 2">
            <a:extLst>
              <a:ext uri="{FF2B5EF4-FFF2-40B4-BE49-F238E27FC236}">
                <a16:creationId xmlns:a16="http://schemas.microsoft.com/office/drawing/2014/main" id="{A6A45FD4-3DEE-E4A2-67D1-514D5EF37EC8}"/>
              </a:ext>
            </a:extLst>
          </p:cNvPr>
          <p:cNvSpPr/>
          <p:nvPr/>
        </p:nvSpPr>
        <p:spPr>
          <a:xfrm>
            <a:off x="1504948" y="1514473"/>
            <a:ext cx="95252" cy="49911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DDCFC035-D2A9-B388-B95A-7F097B86E81E}"/>
              </a:ext>
            </a:extLst>
          </p:cNvPr>
          <p:cNvCxnSpPr>
            <a:stCxn id="18" idx="1"/>
          </p:cNvCxnSpPr>
          <p:nvPr/>
        </p:nvCxnSpPr>
        <p:spPr>
          <a:xfrm flipH="1">
            <a:off x="1628775" y="2137291"/>
            <a:ext cx="3200400" cy="2630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46D3848B-8D34-75FC-D2E2-4235317B6BAF}"/>
              </a:ext>
            </a:extLst>
          </p:cNvPr>
          <p:cNvSpPr txBox="1"/>
          <p:nvPr/>
        </p:nvSpPr>
        <p:spPr>
          <a:xfrm>
            <a:off x="1676400" y="2514600"/>
            <a:ext cx="2400300" cy="923330"/>
          </a:xfrm>
          <a:prstGeom prst="rect">
            <a:avLst/>
          </a:prstGeom>
          <a:noFill/>
        </p:spPr>
        <p:txBody>
          <a:bodyPr wrap="square" rtlCol="0">
            <a:spAutoFit/>
          </a:bodyPr>
          <a:lstStyle/>
          <a:p>
            <a:r>
              <a:rPr lang="en-GB" dirty="0"/>
              <a:t>The process memory looks like this at the beginning</a:t>
            </a:r>
          </a:p>
        </p:txBody>
      </p:sp>
      <p:sp>
        <p:nvSpPr>
          <p:cNvPr id="5" name="Arrow: Right 4">
            <a:extLst>
              <a:ext uri="{FF2B5EF4-FFF2-40B4-BE49-F238E27FC236}">
                <a16:creationId xmlns:a16="http://schemas.microsoft.com/office/drawing/2014/main" id="{9CA98EB6-6D33-D54A-BBAD-3E8DE3C80F15}"/>
              </a:ext>
            </a:extLst>
          </p:cNvPr>
          <p:cNvSpPr/>
          <p:nvPr/>
        </p:nvSpPr>
        <p:spPr>
          <a:xfrm>
            <a:off x="2362200" y="4248150"/>
            <a:ext cx="3028950" cy="125730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Later</a:t>
            </a:r>
          </a:p>
        </p:txBody>
      </p:sp>
    </p:spTree>
    <p:extLst>
      <p:ext uri="{BB962C8B-B14F-4D97-AF65-F5344CB8AC3E}">
        <p14:creationId xmlns:p14="http://schemas.microsoft.com/office/powerpoint/2010/main" val="44764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0-#ppt_w/2"/>
                                          </p:val>
                                        </p:tav>
                                        <p:tav tm="100000">
                                          <p:val>
                                            <p:strVal val="#ppt_x"/>
                                          </p:val>
                                        </p:tav>
                                      </p:tavLst>
                                    </p:anim>
                                    <p:anim calcmode="lin" valueType="num">
                                      <p:cBhvr additive="base">
                                        <p:cTn id="2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6" grpId="0"/>
      <p:bldP spid="37" grpId="0"/>
      <p:bldP spid="38" grpId="0"/>
      <p:bldP spid="39" grpId="0"/>
      <p:bldP spid="3" grpId="0" animBg="1"/>
      <p:bldP spid="22"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A327-80D3-4AD1-BD1A-A609A23C0EE3}"/>
              </a:ext>
            </a:extLst>
          </p:cNvPr>
          <p:cNvSpPr>
            <a:spLocks noGrp="1"/>
          </p:cNvSpPr>
          <p:nvPr>
            <p:ph type="title"/>
          </p:nvPr>
        </p:nvSpPr>
        <p:spPr/>
        <p:txBody>
          <a:bodyPr/>
          <a:lstStyle/>
          <a:p>
            <a:r>
              <a:rPr lang="en-GB" dirty="0"/>
              <a:t>Linked Lists </a:t>
            </a:r>
          </a:p>
        </p:txBody>
      </p:sp>
      <p:sp>
        <p:nvSpPr>
          <p:cNvPr id="3" name="Content Placeholder 2">
            <a:extLst>
              <a:ext uri="{FF2B5EF4-FFF2-40B4-BE49-F238E27FC236}">
                <a16:creationId xmlns:a16="http://schemas.microsoft.com/office/drawing/2014/main" id="{5960451B-E7C4-FB2B-191C-9A79A78E1E15}"/>
              </a:ext>
            </a:extLst>
          </p:cNvPr>
          <p:cNvSpPr>
            <a:spLocks noGrp="1"/>
          </p:cNvSpPr>
          <p:nvPr>
            <p:ph idx="1"/>
          </p:nvPr>
        </p:nvSpPr>
        <p:spPr>
          <a:xfrm>
            <a:off x="838200" y="1825625"/>
            <a:ext cx="10515600" cy="1374775"/>
          </a:xfrm>
        </p:spPr>
        <p:txBody>
          <a:bodyPr>
            <a:normAutofit fontScale="92500" lnSpcReduction="10000"/>
          </a:bodyPr>
          <a:lstStyle/>
          <a:p>
            <a:r>
              <a:rPr lang="en-GB" dirty="0"/>
              <a:t>Every </a:t>
            </a:r>
            <a:r>
              <a:rPr lang="en-GB" b="1" dirty="0"/>
              <a:t>node*</a:t>
            </a:r>
            <a:r>
              <a:rPr lang="en-GB" dirty="0"/>
              <a:t> is an object that contains:</a:t>
            </a:r>
          </a:p>
          <a:p>
            <a:pPr lvl="1"/>
            <a:r>
              <a:rPr lang="en-GB" dirty="0"/>
              <a:t>A piece of </a:t>
            </a:r>
            <a:r>
              <a:rPr lang="en-GB" b="1" dirty="0"/>
              <a:t>data</a:t>
            </a:r>
            <a:r>
              <a:rPr lang="en-GB" dirty="0"/>
              <a:t> (a primitive type, or a pointer to an object, </a:t>
            </a:r>
            <a:r>
              <a:rPr lang="en-GB" dirty="0">
                <a:solidFill>
                  <a:schemeClr val="tx1">
                    <a:lumMod val="50000"/>
                    <a:lumOff val="50000"/>
                  </a:schemeClr>
                </a:solidFill>
              </a:rPr>
              <a:t>or in some languages, the object itself</a:t>
            </a:r>
            <a:r>
              <a:rPr lang="en-GB" dirty="0"/>
              <a:t>)</a:t>
            </a:r>
          </a:p>
          <a:p>
            <a:pPr lvl="1"/>
            <a:r>
              <a:rPr lang="en-GB" dirty="0"/>
              <a:t>A “</a:t>
            </a:r>
            <a:r>
              <a:rPr lang="en-GB" b="1" dirty="0"/>
              <a:t>next</a:t>
            </a:r>
            <a:r>
              <a:rPr lang="en-GB" dirty="0"/>
              <a:t>” field that points to the next object in the list</a:t>
            </a:r>
          </a:p>
          <a:p>
            <a:pPr lvl="1"/>
            <a:endParaRPr lang="en-GB" dirty="0"/>
          </a:p>
          <a:p>
            <a:endParaRPr lang="en-GB" dirty="0"/>
          </a:p>
        </p:txBody>
      </p:sp>
      <p:grpSp>
        <p:nvGrpSpPr>
          <p:cNvPr id="14" name="Group 13">
            <a:extLst>
              <a:ext uri="{FF2B5EF4-FFF2-40B4-BE49-F238E27FC236}">
                <a16:creationId xmlns:a16="http://schemas.microsoft.com/office/drawing/2014/main" id="{527CF5BF-0989-8C01-DFA0-91748617D2EE}"/>
              </a:ext>
            </a:extLst>
          </p:cNvPr>
          <p:cNvGrpSpPr/>
          <p:nvPr/>
        </p:nvGrpSpPr>
        <p:grpSpPr>
          <a:xfrm>
            <a:off x="1485901" y="3790950"/>
            <a:ext cx="2428875" cy="885825"/>
            <a:chOff x="1428751" y="3324225"/>
            <a:chExt cx="2428875" cy="885825"/>
          </a:xfrm>
        </p:grpSpPr>
        <p:sp>
          <p:nvSpPr>
            <p:cNvPr id="4" name="Rectangle 3">
              <a:extLst>
                <a:ext uri="{FF2B5EF4-FFF2-40B4-BE49-F238E27FC236}">
                  <a16:creationId xmlns:a16="http://schemas.microsoft.com/office/drawing/2014/main" id="{C8D21A41-74B8-73D6-4C19-21299903676D}"/>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5" name="Oval 4">
              <a:extLst>
                <a:ext uri="{FF2B5EF4-FFF2-40B4-BE49-F238E27FC236}">
                  <a16:creationId xmlns:a16="http://schemas.microsoft.com/office/drawing/2014/main" id="{8D041FF6-17B8-1AFC-91A2-EFF85CF8BB1D}"/>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6" name="Rectangle 5">
              <a:extLst>
                <a:ext uri="{FF2B5EF4-FFF2-40B4-BE49-F238E27FC236}">
                  <a16:creationId xmlns:a16="http://schemas.microsoft.com/office/drawing/2014/main" id="{F54C2814-E19F-3E4F-377A-EA124A29FA50}"/>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11" name="Straight Arrow Connector 10">
              <a:extLst>
                <a:ext uri="{FF2B5EF4-FFF2-40B4-BE49-F238E27FC236}">
                  <a16:creationId xmlns:a16="http://schemas.microsoft.com/office/drawing/2014/main" id="{FF8529F2-1189-6E68-91E8-0C9B8CCC83C2}"/>
                </a:ext>
              </a:extLst>
            </p:cNvPr>
            <p:cNvCxnSpPr>
              <a:cxnSpLocks/>
              <a:stCxn id="5" idx="6"/>
              <a:endCxn id="16" idx="1"/>
            </p:cNvCxnSpPr>
            <p:nvPr/>
          </p:nvCxnSpPr>
          <p:spPr>
            <a:xfrm>
              <a:off x="2914651" y="3548063"/>
              <a:ext cx="942975" cy="4191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a:extLst>
              <a:ext uri="{FF2B5EF4-FFF2-40B4-BE49-F238E27FC236}">
                <a16:creationId xmlns:a16="http://schemas.microsoft.com/office/drawing/2014/main" id="{99F5D8D3-8808-9B73-7909-D4D1297D7354}"/>
              </a:ext>
            </a:extLst>
          </p:cNvPr>
          <p:cNvGrpSpPr/>
          <p:nvPr/>
        </p:nvGrpSpPr>
        <p:grpSpPr>
          <a:xfrm>
            <a:off x="3914776" y="3990975"/>
            <a:ext cx="2533650" cy="885825"/>
            <a:chOff x="1428751" y="3324225"/>
            <a:chExt cx="2533650" cy="885825"/>
          </a:xfrm>
        </p:grpSpPr>
        <p:sp>
          <p:nvSpPr>
            <p:cNvPr id="16" name="Rectangle 15">
              <a:extLst>
                <a:ext uri="{FF2B5EF4-FFF2-40B4-BE49-F238E27FC236}">
                  <a16:creationId xmlns:a16="http://schemas.microsoft.com/office/drawing/2014/main" id="{98573F59-18C3-590E-A29D-E67FC915F5DF}"/>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17" name="Oval 16">
              <a:extLst>
                <a:ext uri="{FF2B5EF4-FFF2-40B4-BE49-F238E27FC236}">
                  <a16:creationId xmlns:a16="http://schemas.microsoft.com/office/drawing/2014/main" id="{BF1FC5DB-F572-7A0C-29C6-341F866EDA9E}"/>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18" name="Rectangle 17">
              <a:extLst>
                <a:ext uri="{FF2B5EF4-FFF2-40B4-BE49-F238E27FC236}">
                  <a16:creationId xmlns:a16="http://schemas.microsoft.com/office/drawing/2014/main" id="{7387BA59-248C-7135-97BF-D002DA98FA8C}"/>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19" name="Straight Arrow Connector 18">
              <a:extLst>
                <a:ext uri="{FF2B5EF4-FFF2-40B4-BE49-F238E27FC236}">
                  <a16:creationId xmlns:a16="http://schemas.microsoft.com/office/drawing/2014/main" id="{E36AA575-507F-290A-3B66-96BB06A2710B}"/>
                </a:ext>
              </a:extLst>
            </p:cNvPr>
            <p:cNvCxnSpPr>
              <a:cxnSpLocks/>
              <a:stCxn id="17" idx="6"/>
              <a:endCxn id="24" idx="1"/>
            </p:cNvCxnSpPr>
            <p:nvPr/>
          </p:nvCxnSpPr>
          <p:spPr>
            <a:xfrm>
              <a:off x="2914651" y="3548063"/>
              <a:ext cx="1047750" cy="4953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34825148-5B37-8DF2-8A3F-6D7657F654DF}"/>
              </a:ext>
            </a:extLst>
          </p:cNvPr>
          <p:cNvGrpSpPr/>
          <p:nvPr/>
        </p:nvGrpSpPr>
        <p:grpSpPr>
          <a:xfrm>
            <a:off x="6448426" y="4267200"/>
            <a:ext cx="2476499" cy="885825"/>
            <a:chOff x="1428751" y="3324225"/>
            <a:chExt cx="2476499" cy="885825"/>
          </a:xfrm>
        </p:grpSpPr>
        <p:sp>
          <p:nvSpPr>
            <p:cNvPr id="24" name="Rectangle 23">
              <a:extLst>
                <a:ext uri="{FF2B5EF4-FFF2-40B4-BE49-F238E27FC236}">
                  <a16:creationId xmlns:a16="http://schemas.microsoft.com/office/drawing/2014/main" id="{E16884F5-967F-3798-F9E6-DFDA0CBFA165}"/>
                </a:ext>
              </a:extLst>
            </p:cNvPr>
            <p:cNvSpPr/>
            <p:nvPr/>
          </p:nvSpPr>
          <p:spPr>
            <a:xfrm>
              <a:off x="1428751" y="3324225"/>
              <a:ext cx="1885950" cy="8858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GB" dirty="0"/>
            </a:p>
          </p:txBody>
        </p:sp>
        <p:sp>
          <p:nvSpPr>
            <p:cNvPr id="25" name="Oval 24">
              <a:extLst>
                <a:ext uri="{FF2B5EF4-FFF2-40B4-BE49-F238E27FC236}">
                  <a16:creationId xmlns:a16="http://schemas.microsoft.com/office/drawing/2014/main" id="{91BC2F53-9EB1-B4BC-69C0-609260D952E2}"/>
                </a:ext>
              </a:extLst>
            </p:cNvPr>
            <p:cNvSpPr/>
            <p:nvPr/>
          </p:nvSpPr>
          <p:spPr>
            <a:xfrm>
              <a:off x="2000251" y="3409950"/>
              <a:ext cx="914400" cy="276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a:t>
              </a:r>
            </a:p>
          </p:txBody>
        </p:sp>
        <p:sp>
          <p:nvSpPr>
            <p:cNvPr id="26" name="Rectangle 25">
              <a:extLst>
                <a:ext uri="{FF2B5EF4-FFF2-40B4-BE49-F238E27FC236}">
                  <a16:creationId xmlns:a16="http://schemas.microsoft.com/office/drawing/2014/main" id="{E64C64A6-150B-9C8C-87E4-8F14B2E060CA}"/>
                </a:ext>
              </a:extLst>
            </p:cNvPr>
            <p:cNvSpPr/>
            <p:nvPr/>
          </p:nvSpPr>
          <p:spPr>
            <a:xfrm>
              <a:off x="1657350" y="3752850"/>
              <a:ext cx="1457325" cy="400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cxnSp>
          <p:nvCxnSpPr>
            <p:cNvPr id="27" name="Straight Arrow Connector 26">
              <a:extLst>
                <a:ext uri="{FF2B5EF4-FFF2-40B4-BE49-F238E27FC236}">
                  <a16:creationId xmlns:a16="http://schemas.microsoft.com/office/drawing/2014/main" id="{2609B186-CFEA-98D9-7508-1A91AFCF4844}"/>
                </a:ext>
              </a:extLst>
            </p:cNvPr>
            <p:cNvCxnSpPr>
              <a:cxnSpLocks/>
              <a:stCxn id="25" idx="6"/>
              <a:endCxn id="30" idx="1"/>
            </p:cNvCxnSpPr>
            <p:nvPr/>
          </p:nvCxnSpPr>
          <p:spPr>
            <a:xfrm>
              <a:off x="2914651" y="3548063"/>
              <a:ext cx="990599" cy="3286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30" name="Rectangle 29">
            <a:extLst>
              <a:ext uri="{FF2B5EF4-FFF2-40B4-BE49-F238E27FC236}">
                <a16:creationId xmlns:a16="http://schemas.microsoft.com/office/drawing/2014/main" id="{8C43A928-9142-ED85-BB89-78E4B7F5F56E}"/>
              </a:ext>
            </a:extLst>
          </p:cNvPr>
          <p:cNvSpPr/>
          <p:nvPr/>
        </p:nvSpPr>
        <p:spPr>
          <a:xfrm>
            <a:off x="8924925" y="4686300"/>
            <a:ext cx="885825" cy="26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null</a:t>
            </a:r>
          </a:p>
        </p:txBody>
      </p:sp>
      <p:sp>
        <p:nvSpPr>
          <p:cNvPr id="34" name="TextBox 33">
            <a:extLst>
              <a:ext uri="{FF2B5EF4-FFF2-40B4-BE49-F238E27FC236}">
                <a16:creationId xmlns:a16="http://schemas.microsoft.com/office/drawing/2014/main" id="{BFC20A31-6884-C1FA-E460-5EF50CB18CF5}"/>
              </a:ext>
            </a:extLst>
          </p:cNvPr>
          <p:cNvSpPr txBox="1"/>
          <p:nvPr/>
        </p:nvSpPr>
        <p:spPr>
          <a:xfrm>
            <a:off x="2152650" y="5467350"/>
            <a:ext cx="2819400" cy="646331"/>
          </a:xfrm>
          <a:prstGeom prst="rect">
            <a:avLst/>
          </a:prstGeom>
          <a:noFill/>
        </p:spPr>
        <p:txBody>
          <a:bodyPr wrap="square" rtlCol="0">
            <a:spAutoFit/>
          </a:bodyPr>
          <a:lstStyle/>
          <a:p>
            <a:r>
              <a:rPr lang="en-GB" dirty="0"/>
              <a:t>Blocks of memory don’t need to be contiguous</a:t>
            </a:r>
          </a:p>
        </p:txBody>
      </p:sp>
      <p:cxnSp>
        <p:nvCxnSpPr>
          <p:cNvPr id="36" name="Straight Arrow Connector 35">
            <a:extLst>
              <a:ext uri="{FF2B5EF4-FFF2-40B4-BE49-F238E27FC236}">
                <a16:creationId xmlns:a16="http://schemas.microsoft.com/office/drawing/2014/main" id="{B9A24445-742B-AC06-833E-D7D5088D6915}"/>
              </a:ext>
            </a:extLst>
          </p:cNvPr>
          <p:cNvCxnSpPr>
            <a:cxnSpLocks/>
            <a:stCxn id="34" idx="0"/>
          </p:cNvCxnSpPr>
          <p:nvPr/>
        </p:nvCxnSpPr>
        <p:spPr>
          <a:xfrm flipH="1" flipV="1">
            <a:off x="2552700" y="4962525"/>
            <a:ext cx="1009650" cy="5048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19AA5E0-59D3-E480-C51E-286808DD9CA7}"/>
              </a:ext>
            </a:extLst>
          </p:cNvPr>
          <p:cNvCxnSpPr>
            <a:stCxn id="34" idx="0"/>
          </p:cNvCxnSpPr>
          <p:nvPr/>
        </p:nvCxnSpPr>
        <p:spPr>
          <a:xfrm flipV="1">
            <a:off x="3562350" y="5067300"/>
            <a:ext cx="1066800" cy="4000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A90121AA-7D2D-66D2-EBF9-8C9D559E924A}"/>
              </a:ext>
            </a:extLst>
          </p:cNvPr>
          <p:cNvSpPr txBox="1"/>
          <p:nvPr/>
        </p:nvSpPr>
        <p:spPr>
          <a:xfrm>
            <a:off x="5943600" y="5543550"/>
            <a:ext cx="2190750" cy="923330"/>
          </a:xfrm>
          <a:prstGeom prst="rect">
            <a:avLst/>
          </a:prstGeom>
          <a:noFill/>
        </p:spPr>
        <p:txBody>
          <a:bodyPr wrap="square" rtlCol="0">
            <a:spAutoFit/>
          </a:bodyPr>
          <a:lstStyle/>
          <a:p>
            <a:r>
              <a:rPr lang="en-GB" dirty="0"/>
              <a:t>New elements only need a small block of free memory</a:t>
            </a:r>
          </a:p>
        </p:txBody>
      </p:sp>
      <p:grpSp>
        <p:nvGrpSpPr>
          <p:cNvPr id="7" name="Group 6">
            <a:extLst>
              <a:ext uri="{FF2B5EF4-FFF2-40B4-BE49-F238E27FC236}">
                <a16:creationId xmlns:a16="http://schemas.microsoft.com/office/drawing/2014/main" id="{AFCBE4FB-6E11-66F6-5107-D5B8ED49D09E}"/>
              </a:ext>
            </a:extLst>
          </p:cNvPr>
          <p:cNvGrpSpPr/>
          <p:nvPr/>
        </p:nvGrpSpPr>
        <p:grpSpPr>
          <a:xfrm rot="16668185">
            <a:off x="4324350" y="638176"/>
            <a:ext cx="228600" cy="733425"/>
            <a:chOff x="4029075" y="5143500"/>
            <a:chExt cx="228600" cy="733425"/>
          </a:xfrm>
        </p:grpSpPr>
        <p:sp>
          <p:nvSpPr>
            <p:cNvPr id="8" name="Oval 7">
              <a:extLst>
                <a:ext uri="{FF2B5EF4-FFF2-40B4-BE49-F238E27FC236}">
                  <a16:creationId xmlns:a16="http://schemas.microsoft.com/office/drawing/2014/main" id="{6F23EE09-132B-FD99-CC16-62E76D4D56B5}"/>
                </a:ext>
              </a:extLst>
            </p:cNvPr>
            <p:cNvSpPr/>
            <p:nvPr/>
          </p:nvSpPr>
          <p:spPr>
            <a:xfrm>
              <a:off x="4114800" y="5762625"/>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6CD0C51F-FAE1-82F8-A6CC-C5A5C712BD93}"/>
                </a:ext>
              </a:extLst>
            </p:cNvPr>
            <p:cNvGrpSpPr/>
            <p:nvPr/>
          </p:nvGrpSpPr>
          <p:grpSpPr>
            <a:xfrm>
              <a:off x="4029075" y="5143500"/>
              <a:ext cx="171450" cy="209550"/>
              <a:chOff x="4029075" y="5143500"/>
              <a:chExt cx="171450" cy="209550"/>
            </a:xfrm>
          </p:grpSpPr>
          <p:sp>
            <p:nvSpPr>
              <p:cNvPr id="28" name="Oval 27">
                <a:extLst>
                  <a:ext uri="{FF2B5EF4-FFF2-40B4-BE49-F238E27FC236}">
                    <a16:creationId xmlns:a16="http://schemas.microsoft.com/office/drawing/2014/main" id="{4FFBA75D-F0A0-D7D6-2ADB-67FAE48B7F60}"/>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11E264ED-0AF4-F228-EEA6-045A3CFA5AF5}"/>
                  </a:ext>
                </a:extLst>
              </p:cNvPr>
              <p:cNvCxnSpPr>
                <a:cxnSpLocks/>
                <a:stCxn id="28" idx="5"/>
                <a:endCxn id="21" idx="0"/>
              </p:cNvCxnSpPr>
              <p:nvPr/>
            </p:nvCxnSpPr>
            <p:spPr>
              <a:xfrm>
                <a:off x="4126636" y="5241061"/>
                <a:ext cx="73889"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0" name="Group 9">
              <a:extLst>
                <a:ext uri="{FF2B5EF4-FFF2-40B4-BE49-F238E27FC236}">
                  <a16:creationId xmlns:a16="http://schemas.microsoft.com/office/drawing/2014/main" id="{D6CDF41D-B397-C265-3A31-CDF2DFC85C58}"/>
                </a:ext>
              </a:extLst>
            </p:cNvPr>
            <p:cNvGrpSpPr/>
            <p:nvPr/>
          </p:nvGrpSpPr>
          <p:grpSpPr>
            <a:xfrm>
              <a:off x="4105275" y="5353050"/>
              <a:ext cx="152400" cy="200025"/>
              <a:chOff x="3990975" y="5143500"/>
              <a:chExt cx="152400" cy="200025"/>
            </a:xfrm>
          </p:grpSpPr>
          <p:sp>
            <p:nvSpPr>
              <p:cNvPr id="21" name="Oval 20">
                <a:extLst>
                  <a:ext uri="{FF2B5EF4-FFF2-40B4-BE49-F238E27FC236}">
                    <a16:creationId xmlns:a16="http://schemas.microsoft.com/office/drawing/2014/main" id="{1197A075-0EC3-D6D1-9EAD-5E9A27C63414}"/>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08DE6F5F-CB37-9194-DF7F-1F30E7125265}"/>
                  </a:ext>
                </a:extLst>
              </p:cNvPr>
              <p:cNvCxnSpPr>
                <a:cxnSpLocks/>
                <a:stCxn id="21" idx="5"/>
                <a:endCxn id="13" idx="0"/>
              </p:cNvCxnSpPr>
              <p:nvPr/>
            </p:nvCxnSpPr>
            <p:spPr>
              <a:xfrm flipH="1">
                <a:off x="3990975" y="5241061"/>
                <a:ext cx="135661" cy="102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D057B97B-FD86-9FB6-345E-DEF99E5C7867}"/>
                </a:ext>
              </a:extLst>
            </p:cNvPr>
            <p:cNvGrpSpPr/>
            <p:nvPr/>
          </p:nvGrpSpPr>
          <p:grpSpPr>
            <a:xfrm>
              <a:off x="4048125" y="5553075"/>
              <a:ext cx="123825" cy="209550"/>
              <a:chOff x="4029075" y="5143500"/>
              <a:chExt cx="123825" cy="209550"/>
            </a:xfrm>
          </p:grpSpPr>
          <p:sp>
            <p:nvSpPr>
              <p:cNvPr id="13" name="Oval 12">
                <a:extLst>
                  <a:ext uri="{FF2B5EF4-FFF2-40B4-BE49-F238E27FC236}">
                    <a16:creationId xmlns:a16="http://schemas.microsoft.com/office/drawing/2014/main" id="{725562DD-6E1C-E258-6E9B-91C60F74B3DA}"/>
                  </a:ext>
                </a:extLst>
              </p:cNvPr>
              <p:cNvSpPr/>
              <p:nvPr/>
            </p:nvSpPr>
            <p:spPr>
              <a:xfrm>
                <a:off x="4029075" y="5143500"/>
                <a:ext cx="114300" cy="1143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0FA14FBA-AC54-146A-E402-06A676A79469}"/>
                  </a:ext>
                </a:extLst>
              </p:cNvPr>
              <p:cNvCxnSpPr>
                <a:cxnSpLocks/>
                <a:stCxn id="13" idx="5"/>
                <a:endCxn id="8" idx="0"/>
              </p:cNvCxnSpPr>
              <p:nvPr/>
            </p:nvCxnSpPr>
            <p:spPr>
              <a:xfrm>
                <a:off x="4126636" y="5241061"/>
                <a:ext cx="26264" cy="111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sp>
        <p:nvSpPr>
          <p:cNvPr id="31" name="TextBox 30">
            <a:extLst>
              <a:ext uri="{FF2B5EF4-FFF2-40B4-BE49-F238E27FC236}">
                <a16:creationId xmlns:a16="http://schemas.microsoft.com/office/drawing/2014/main" id="{A7C5EFB3-266D-A6E7-860B-86645872A46A}"/>
              </a:ext>
            </a:extLst>
          </p:cNvPr>
          <p:cNvSpPr txBox="1"/>
          <p:nvPr/>
        </p:nvSpPr>
        <p:spPr>
          <a:xfrm>
            <a:off x="8924925" y="5619404"/>
            <a:ext cx="2617297" cy="1200329"/>
          </a:xfrm>
          <a:prstGeom prst="rect">
            <a:avLst/>
          </a:prstGeom>
          <a:noFill/>
        </p:spPr>
        <p:txBody>
          <a:bodyPr wrap="square" rtlCol="0">
            <a:spAutoFit/>
          </a:bodyPr>
          <a:lstStyle/>
          <a:p>
            <a:r>
              <a:rPr lang="en-GB" dirty="0"/>
              <a:t>*We’ll use the word </a:t>
            </a:r>
            <a:r>
              <a:rPr lang="en-GB" b="1" dirty="0"/>
              <a:t>node</a:t>
            </a:r>
            <a:r>
              <a:rPr lang="en-GB" dirty="0"/>
              <a:t> to refer to the object that contains the item of data.</a:t>
            </a:r>
          </a:p>
        </p:txBody>
      </p:sp>
    </p:spTree>
    <p:extLst>
      <p:ext uri="{BB962C8B-B14F-4D97-AF65-F5344CB8AC3E}">
        <p14:creationId xmlns:p14="http://schemas.microsoft.com/office/powerpoint/2010/main" val="255135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fill="hold"/>
                                        <p:tgtEl>
                                          <p:spTgt spid="30"/>
                                        </p:tgtEl>
                                        <p:attrNameLst>
                                          <p:attrName>ppt_x</p:attrName>
                                        </p:attrNameLst>
                                      </p:cBhvr>
                                      <p:tavLst>
                                        <p:tav tm="0">
                                          <p:val>
                                            <p:strVal val="#ppt_x"/>
                                          </p:val>
                                        </p:tav>
                                        <p:tav tm="100000">
                                          <p:val>
                                            <p:strVal val="#ppt_x"/>
                                          </p:val>
                                        </p:tav>
                                      </p:tavLst>
                                    </p:anim>
                                    <p:anim calcmode="lin" valueType="num">
                                      <p:cBhvr additive="base">
                                        <p:cTn id="4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additive="base">
                                        <p:cTn id="54" dur="500" fill="hold"/>
                                        <p:tgtEl>
                                          <p:spTgt spid="34"/>
                                        </p:tgtEl>
                                        <p:attrNameLst>
                                          <p:attrName>ppt_x</p:attrName>
                                        </p:attrNameLst>
                                      </p:cBhvr>
                                      <p:tavLst>
                                        <p:tav tm="0">
                                          <p:val>
                                            <p:strVal val="#ppt_x"/>
                                          </p:val>
                                        </p:tav>
                                        <p:tav tm="100000">
                                          <p:val>
                                            <p:strVal val="#ppt_x"/>
                                          </p:val>
                                        </p:tav>
                                      </p:tavLst>
                                    </p:anim>
                                    <p:anim calcmode="lin" valueType="num">
                                      <p:cBhvr additive="base">
                                        <p:cTn id="55" dur="500" fill="hold"/>
                                        <p:tgtEl>
                                          <p:spTgt spid="34"/>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ppt_x"/>
                                          </p:val>
                                        </p:tav>
                                        <p:tav tm="100000">
                                          <p:val>
                                            <p:strVal val="#ppt_x"/>
                                          </p:val>
                                        </p:tav>
                                      </p:tavLst>
                                    </p:anim>
                                    <p:anim calcmode="lin" valueType="num">
                                      <p:cBhvr additive="base">
                                        <p:cTn id="59" dur="500" fill="hold"/>
                                        <p:tgtEl>
                                          <p:spTgt spid="38"/>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ppt_x"/>
                                          </p:val>
                                        </p:tav>
                                        <p:tav tm="100000">
                                          <p:val>
                                            <p:strVal val="#ppt_x"/>
                                          </p:val>
                                        </p:tav>
                                      </p:tavLst>
                                    </p:anim>
                                    <p:anim calcmode="lin" valueType="num">
                                      <p:cBhvr additive="base">
                                        <p:cTn id="6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0"/>
                                        </p:tgtEl>
                                        <p:attrNameLst>
                                          <p:attrName>style.visibility</p:attrName>
                                        </p:attrNameLst>
                                      </p:cBhvr>
                                      <p:to>
                                        <p:strVal val="visible"/>
                                      </p:to>
                                    </p:set>
                                    <p:anim calcmode="lin" valueType="num">
                                      <p:cBhvr additive="base">
                                        <p:cTn id="68" dur="500" fill="hold"/>
                                        <p:tgtEl>
                                          <p:spTgt spid="40"/>
                                        </p:tgtEl>
                                        <p:attrNameLst>
                                          <p:attrName>ppt_x</p:attrName>
                                        </p:attrNameLst>
                                      </p:cBhvr>
                                      <p:tavLst>
                                        <p:tav tm="0">
                                          <p:val>
                                            <p:strVal val="#ppt_x"/>
                                          </p:val>
                                        </p:tav>
                                        <p:tav tm="100000">
                                          <p:val>
                                            <p:strVal val="#ppt_x"/>
                                          </p:val>
                                        </p:tav>
                                      </p:tavLst>
                                    </p:anim>
                                    <p:anim calcmode="lin" valueType="num">
                                      <p:cBhvr additive="base">
                                        <p:cTn id="6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0" grpId="0" animBg="1"/>
      <p:bldP spid="34" grpId="0"/>
      <p:bldP spid="40"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1268</TotalTime>
  <Words>3550</Words>
  <Application>Microsoft Office PowerPoint</Application>
  <PresentationFormat>Widescreen</PresentationFormat>
  <Paragraphs>545</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__fontSerif_c35935</vt:lpstr>
      <vt:lpstr>Aptos</vt:lpstr>
      <vt:lpstr>Aptos Display</vt:lpstr>
      <vt:lpstr>Aptos Narrow</vt:lpstr>
      <vt:lpstr>Arial</vt:lpstr>
      <vt:lpstr>Cambria Math</vt:lpstr>
      <vt:lpstr>Cascadia Code</vt:lpstr>
      <vt:lpstr>Office Theme</vt:lpstr>
      <vt:lpstr>Data Structures</vt:lpstr>
      <vt:lpstr>Reminder</vt:lpstr>
      <vt:lpstr>Agenda</vt:lpstr>
      <vt:lpstr>Lists</vt:lpstr>
      <vt:lpstr>Lists</vt:lpstr>
      <vt:lpstr>An array is a good choice for small lists</vt:lpstr>
      <vt:lpstr>Inserting an element is expensive for a large array</vt:lpstr>
      <vt:lpstr>Problems arise when memory gets fragmented</vt:lpstr>
      <vt:lpstr>Linked Lists </vt:lpstr>
      <vt:lpstr>Linked List insertion is quick</vt:lpstr>
      <vt:lpstr>Linked List removal is quick</vt:lpstr>
      <vt:lpstr>Indexing is slower than array</vt:lpstr>
      <vt:lpstr>Double Linked Lists</vt:lpstr>
      <vt:lpstr>Circular Linked Lists</vt:lpstr>
      <vt:lpstr>Trees</vt:lpstr>
      <vt:lpstr>Binary Search Tree</vt:lpstr>
      <vt:lpstr>Binary Search Tree: Example</vt:lpstr>
      <vt:lpstr>Binary Search Tree: Insert</vt:lpstr>
      <vt:lpstr>Binary Search Tree: Traversal</vt:lpstr>
      <vt:lpstr>Binary Search Tree: Range Traversal</vt:lpstr>
      <vt:lpstr>Sets</vt:lpstr>
      <vt:lpstr>Set</vt:lpstr>
      <vt:lpstr>Hash Set</vt:lpstr>
      <vt:lpstr>Hash Function - illustration</vt:lpstr>
      <vt:lpstr>Hash Bucket - another analogy</vt:lpstr>
      <vt:lpstr>Hash Function: Example</vt:lpstr>
      <vt:lpstr>Hash Set</vt:lpstr>
      <vt:lpstr>Search</vt:lpstr>
      <vt:lpstr>List</vt:lpstr>
      <vt:lpstr>List</vt:lpstr>
      <vt:lpstr>Binary search demo using git</vt:lpstr>
      <vt:lpstr>Binary Search Tree</vt:lpstr>
      <vt:lpstr>Hash Set</vt:lpstr>
      <vt:lpstr>Example Code in Github</vt:lpstr>
      <vt:lpstr>Data Structure Types</vt:lpstr>
      <vt:lpstr>Layers of Abstraction Abstract ⇾Concrete⇾Implementation</vt:lpstr>
      <vt:lpstr>More Examples of Data Structure Types</vt:lpstr>
      <vt:lpstr>Summary</vt:lpstr>
      <vt:lpstr>End of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Wai T</dc:creator>
  <cp:lastModifiedBy>Wai T</cp:lastModifiedBy>
  <cp:revision>30</cp:revision>
  <dcterms:created xsi:type="dcterms:W3CDTF">2024-07-31T08:00:19Z</dcterms:created>
  <dcterms:modified xsi:type="dcterms:W3CDTF">2024-08-12T09:41:21Z</dcterms:modified>
</cp:coreProperties>
</file>