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4" r:id="rId20"/>
    <p:sldId id="283" r:id="rId21"/>
    <p:sldId id="279" r:id="rId22"/>
    <p:sldId id="284" r:id="rId23"/>
    <p:sldId id="276" r:id="rId24"/>
    <p:sldId id="277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881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6734" y="2480310"/>
            <a:ext cx="465709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33D34"/>
                </a:solidFill>
                <a:latin typeface="Segoe UI Semilight"/>
                <a:cs typeface="Segoe UI Semi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4"/>
                </a:solidFill>
                <a:latin typeface="Segoe UI Semilight"/>
                <a:cs typeface="Segoe UI Semi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33464" y="1990801"/>
            <a:ext cx="2990850" cy="357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6D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8"/>
            <a:ext cx="5026167" cy="68578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173692" y="0"/>
            <a:ext cx="6018530" cy="5788660"/>
          </a:xfrm>
          <a:custGeom>
            <a:avLst/>
            <a:gdLst/>
            <a:ahLst/>
            <a:cxnLst/>
            <a:rect l="l" t="t" r="r" b="b"/>
            <a:pathLst>
              <a:path w="6018530" h="5788660">
                <a:moveTo>
                  <a:pt x="6018307" y="0"/>
                </a:moveTo>
                <a:lnTo>
                  <a:pt x="156622" y="0"/>
                </a:lnTo>
                <a:lnTo>
                  <a:pt x="113823" y="143128"/>
                </a:lnTo>
                <a:lnTo>
                  <a:pt x="102607" y="189990"/>
                </a:lnTo>
                <a:lnTo>
                  <a:pt x="91988" y="237033"/>
                </a:lnTo>
                <a:lnTo>
                  <a:pt x="81963" y="284250"/>
                </a:lnTo>
                <a:lnTo>
                  <a:pt x="72530" y="331635"/>
                </a:lnTo>
                <a:lnTo>
                  <a:pt x="63686" y="379180"/>
                </a:lnTo>
                <a:lnTo>
                  <a:pt x="55429" y="426878"/>
                </a:lnTo>
                <a:lnTo>
                  <a:pt x="47756" y="474721"/>
                </a:lnTo>
                <a:lnTo>
                  <a:pt x="40665" y="522703"/>
                </a:lnTo>
                <a:lnTo>
                  <a:pt x="34153" y="570815"/>
                </a:lnTo>
                <a:lnTo>
                  <a:pt x="28217" y="619051"/>
                </a:lnTo>
                <a:lnTo>
                  <a:pt x="22855" y="667403"/>
                </a:lnTo>
                <a:lnTo>
                  <a:pt x="18065" y="715864"/>
                </a:lnTo>
                <a:lnTo>
                  <a:pt x="13843" y="764427"/>
                </a:lnTo>
                <a:lnTo>
                  <a:pt x="10188" y="813084"/>
                </a:lnTo>
                <a:lnTo>
                  <a:pt x="7096" y="861828"/>
                </a:lnTo>
                <a:lnTo>
                  <a:pt x="4565" y="910652"/>
                </a:lnTo>
                <a:lnTo>
                  <a:pt x="2592" y="959549"/>
                </a:lnTo>
                <a:lnTo>
                  <a:pt x="1175" y="1008511"/>
                </a:lnTo>
                <a:lnTo>
                  <a:pt x="312" y="1057531"/>
                </a:lnTo>
                <a:lnTo>
                  <a:pt x="0" y="1106602"/>
                </a:lnTo>
                <a:lnTo>
                  <a:pt x="235" y="1155716"/>
                </a:lnTo>
                <a:lnTo>
                  <a:pt x="1016" y="1204866"/>
                </a:lnTo>
                <a:lnTo>
                  <a:pt x="2340" y="1254045"/>
                </a:lnTo>
                <a:lnTo>
                  <a:pt x="4205" y="1303246"/>
                </a:lnTo>
                <a:lnTo>
                  <a:pt x="6607" y="1352461"/>
                </a:lnTo>
                <a:lnTo>
                  <a:pt x="9545" y="1401683"/>
                </a:lnTo>
                <a:lnTo>
                  <a:pt x="13016" y="1450904"/>
                </a:lnTo>
                <a:lnTo>
                  <a:pt x="17016" y="1500118"/>
                </a:lnTo>
                <a:lnTo>
                  <a:pt x="21545" y="1549317"/>
                </a:lnTo>
                <a:lnTo>
                  <a:pt x="26598" y="1598493"/>
                </a:lnTo>
                <a:lnTo>
                  <a:pt x="32174" y="1647641"/>
                </a:lnTo>
                <a:lnTo>
                  <a:pt x="38269" y="1696751"/>
                </a:lnTo>
                <a:lnTo>
                  <a:pt x="44882" y="1745817"/>
                </a:lnTo>
                <a:lnTo>
                  <a:pt x="52010" y="1794832"/>
                </a:lnTo>
                <a:lnTo>
                  <a:pt x="59650" y="1843789"/>
                </a:lnTo>
                <a:lnTo>
                  <a:pt x="67799" y="1892679"/>
                </a:lnTo>
                <a:lnTo>
                  <a:pt x="76456" y="1941496"/>
                </a:lnTo>
                <a:lnTo>
                  <a:pt x="85616" y="1990233"/>
                </a:lnTo>
                <a:lnTo>
                  <a:pt x="95279" y="2038881"/>
                </a:lnTo>
                <a:lnTo>
                  <a:pt x="105441" y="2087435"/>
                </a:lnTo>
                <a:lnTo>
                  <a:pt x="116100" y="2135886"/>
                </a:lnTo>
                <a:lnTo>
                  <a:pt x="127253" y="2184228"/>
                </a:lnTo>
                <a:lnTo>
                  <a:pt x="138897" y="2232452"/>
                </a:lnTo>
                <a:lnTo>
                  <a:pt x="151031" y="2280553"/>
                </a:lnTo>
                <a:lnTo>
                  <a:pt x="163651" y="2328522"/>
                </a:lnTo>
                <a:lnTo>
                  <a:pt x="176755" y="2376352"/>
                </a:lnTo>
                <a:lnTo>
                  <a:pt x="190340" y="2424035"/>
                </a:lnTo>
                <a:lnTo>
                  <a:pt x="204404" y="2471566"/>
                </a:lnTo>
                <a:lnTo>
                  <a:pt x="218944" y="2518935"/>
                </a:lnTo>
                <a:lnTo>
                  <a:pt x="233957" y="2566137"/>
                </a:lnTo>
                <a:lnTo>
                  <a:pt x="249442" y="2613164"/>
                </a:lnTo>
                <a:lnTo>
                  <a:pt x="265395" y="2660007"/>
                </a:lnTo>
                <a:lnTo>
                  <a:pt x="281814" y="2706661"/>
                </a:lnTo>
                <a:lnTo>
                  <a:pt x="298696" y="2753118"/>
                </a:lnTo>
                <a:lnTo>
                  <a:pt x="316039" y="2799371"/>
                </a:lnTo>
                <a:lnTo>
                  <a:pt x="333840" y="2845411"/>
                </a:lnTo>
                <a:lnTo>
                  <a:pt x="352097" y="2891233"/>
                </a:lnTo>
                <a:lnTo>
                  <a:pt x="370806" y="2936828"/>
                </a:lnTo>
                <a:lnTo>
                  <a:pt x="389967" y="2982190"/>
                </a:lnTo>
                <a:lnTo>
                  <a:pt x="409575" y="3027310"/>
                </a:lnTo>
                <a:lnTo>
                  <a:pt x="429628" y="3072183"/>
                </a:lnTo>
                <a:lnTo>
                  <a:pt x="450124" y="3116800"/>
                </a:lnTo>
                <a:lnTo>
                  <a:pt x="471060" y="3161154"/>
                </a:lnTo>
                <a:lnTo>
                  <a:pt x="492434" y="3205239"/>
                </a:lnTo>
                <a:lnTo>
                  <a:pt x="514242" y="3249046"/>
                </a:lnTo>
                <a:lnTo>
                  <a:pt x="536484" y="3292568"/>
                </a:lnTo>
                <a:lnTo>
                  <a:pt x="559155" y="3335798"/>
                </a:lnTo>
                <a:lnTo>
                  <a:pt x="582253" y="3378730"/>
                </a:lnTo>
                <a:lnTo>
                  <a:pt x="605776" y="3421354"/>
                </a:lnTo>
                <a:lnTo>
                  <a:pt x="629721" y="3463665"/>
                </a:lnTo>
                <a:lnTo>
                  <a:pt x="654086" y="3505655"/>
                </a:lnTo>
                <a:lnTo>
                  <a:pt x="678868" y="3547316"/>
                </a:lnTo>
                <a:lnTo>
                  <a:pt x="704064" y="3588642"/>
                </a:lnTo>
                <a:lnTo>
                  <a:pt x="729672" y="3629625"/>
                </a:lnTo>
                <a:lnTo>
                  <a:pt x="755689" y="3670257"/>
                </a:lnTo>
                <a:lnTo>
                  <a:pt x="782113" y="3710532"/>
                </a:lnTo>
                <a:lnTo>
                  <a:pt x="808941" y="3750443"/>
                </a:lnTo>
                <a:lnTo>
                  <a:pt x="836171" y="3789981"/>
                </a:lnTo>
                <a:lnTo>
                  <a:pt x="863800" y="3829139"/>
                </a:lnTo>
                <a:lnTo>
                  <a:pt x="891825" y="3867912"/>
                </a:lnTo>
                <a:lnTo>
                  <a:pt x="922949" y="3909886"/>
                </a:lnTo>
                <a:lnTo>
                  <a:pt x="954576" y="3951442"/>
                </a:lnTo>
                <a:lnTo>
                  <a:pt x="986696" y="3992578"/>
                </a:lnTo>
                <a:lnTo>
                  <a:pt x="1019302" y="4033292"/>
                </a:lnTo>
                <a:lnTo>
                  <a:pt x="1052384" y="4073582"/>
                </a:lnTo>
                <a:lnTo>
                  <a:pt x="1085935" y="4113448"/>
                </a:lnTo>
                <a:lnTo>
                  <a:pt x="1119945" y="4152886"/>
                </a:lnTo>
                <a:lnTo>
                  <a:pt x="1154406" y="4191897"/>
                </a:lnTo>
                <a:lnTo>
                  <a:pt x="1189310" y="4230478"/>
                </a:lnTo>
                <a:lnTo>
                  <a:pt x="1224648" y="4268627"/>
                </a:lnTo>
                <a:lnTo>
                  <a:pt x="1260411" y="4306344"/>
                </a:lnTo>
                <a:lnTo>
                  <a:pt x="1296591" y="4343626"/>
                </a:lnTo>
                <a:lnTo>
                  <a:pt x="1333180" y="4380473"/>
                </a:lnTo>
                <a:lnTo>
                  <a:pt x="1370168" y="4416882"/>
                </a:lnTo>
                <a:lnTo>
                  <a:pt x="1407548" y="4452852"/>
                </a:lnTo>
                <a:lnTo>
                  <a:pt x="1445310" y="4488381"/>
                </a:lnTo>
                <a:lnTo>
                  <a:pt x="1483447" y="4523469"/>
                </a:lnTo>
                <a:lnTo>
                  <a:pt x="1521949" y="4558112"/>
                </a:lnTo>
                <a:lnTo>
                  <a:pt x="1560809" y="4592311"/>
                </a:lnTo>
                <a:lnTo>
                  <a:pt x="1600016" y="4626062"/>
                </a:lnTo>
                <a:lnTo>
                  <a:pt x="1639564" y="4659366"/>
                </a:lnTo>
                <a:lnTo>
                  <a:pt x="1679444" y="4692219"/>
                </a:lnTo>
                <a:lnTo>
                  <a:pt x="1719646" y="4724621"/>
                </a:lnTo>
                <a:lnTo>
                  <a:pt x="1760163" y="4756570"/>
                </a:lnTo>
                <a:lnTo>
                  <a:pt x="1800985" y="4788064"/>
                </a:lnTo>
                <a:lnTo>
                  <a:pt x="1842105" y="4819102"/>
                </a:lnTo>
                <a:lnTo>
                  <a:pt x="1883514" y="4849682"/>
                </a:lnTo>
                <a:lnTo>
                  <a:pt x="1925203" y="4879804"/>
                </a:lnTo>
                <a:lnTo>
                  <a:pt x="1967163" y="4909464"/>
                </a:lnTo>
                <a:lnTo>
                  <a:pt x="2009387" y="4938662"/>
                </a:lnTo>
                <a:lnTo>
                  <a:pt x="2051865" y="4967396"/>
                </a:lnTo>
                <a:lnTo>
                  <a:pt x="2094589" y="4995665"/>
                </a:lnTo>
                <a:lnTo>
                  <a:pt x="2137551" y="5023467"/>
                </a:lnTo>
                <a:lnTo>
                  <a:pt x="2180742" y="5050800"/>
                </a:lnTo>
                <a:lnTo>
                  <a:pt x="2224153" y="5077663"/>
                </a:lnTo>
                <a:lnTo>
                  <a:pt x="2267776" y="5104054"/>
                </a:lnTo>
                <a:lnTo>
                  <a:pt x="2311602" y="5129972"/>
                </a:lnTo>
                <a:lnTo>
                  <a:pt x="2355623" y="5155416"/>
                </a:lnTo>
                <a:lnTo>
                  <a:pt x="2399831" y="5180383"/>
                </a:lnTo>
                <a:lnTo>
                  <a:pt x="2444216" y="5204872"/>
                </a:lnTo>
                <a:lnTo>
                  <a:pt x="2488770" y="5228881"/>
                </a:lnTo>
                <a:lnTo>
                  <a:pt x="2533485" y="5252410"/>
                </a:lnTo>
                <a:lnTo>
                  <a:pt x="2578352" y="5275456"/>
                </a:lnTo>
                <a:lnTo>
                  <a:pt x="2623362" y="5298018"/>
                </a:lnTo>
                <a:lnTo>
                  <a:pt x="2668507" y="5320094"/>
                </a:lnTo>
                <a:lnTo>
                  <a:pt x="2713779" y="5341683"/>
                </a:lnTo>
                <a:lnTo>
                  <a:pt x="2759169" y="5362784"/>
                </a:lnTo>
                <a:lnTo>
                  <a:pt x="2804668" y="5383393"/>
                </a:lnTo>
                <a:lnTo>
                  <a:pt x="2850268" y="5403511"/>
                </a:lnTo>
                <a:lnTo>
                  <a:pt x="2895960" y="5423136"/>
                </a:lnTo>
                <a:lnTo>
                  <a:pt x="2941736" y="5442266"/>
                </a:lnTo>
                <a:lnTo>
                  <a:pt x="2987587" y="5460899"/>
                </a:lnTo>
                <a:lnTo>
                  <a:pt x="3033504" y="5479034"/>
                </a:lnTo>
                <a:lnTo>
                  <a:pt x="3079480" y="5496669"/>
                </a:lnTo>
                <a:lnTo>
                  <a:pt x="3125505" y="5513803"/>
                </a:lnTo>
                <a:lnTo>
                  <a:pt x="3171571" y="5530434"/>
                </a:lnTo>
                <a:lnTo>
                  <a:pt x="3217670" y="5546561"/>
                </a:lnTo>
                <a:lnTo>
                  <a:pt x="3263793" y="5562182"/>
                </a:lnTo>
                <a:lnTo>
                  <a:pt x="3309931" y="5577296"/>
                </a:lnTo>
                <a:lnTo>
                  <a:pt x="3356075" y="5591900"/>
                </a:lnTo>
                <a:lnTo>
                  <a:pt x="3402218" y="5605994"/>
                </a:lnTo>
                <a:lnTo>
                  <a:pt x="3448351" y="5619576"/>
                </a:lnTo>
                <a:lnTo>
                  <a:pt x="3494465" y="5632645"/>
                </a:lnTo>
                <a:lnTo>
                  <a:pt x="3540552" y="5645198"/>
                </a:lnTo>
                <a:lnTo>
                  <a:pt x="3586602" y="5657234"/>
                </a:lnTo>
                <a:lnTo>
                  <a:pt x="3632609" y="5668752"/>
                </a:lnTo>
                <a:lnTo>
                  <a:pt x="3678562" y="5679750"/>
                </a:lnTo>
                <a:lnTo>
                  <a:pt x="3724454" y="5690227"/>
                </a:lnTo>
                <a:lnTo>
                  <a:pt x="3770276" y="5700181"/>
                </a:lnTo>
                <a:lnTo>
                  <a:pt x="3816019" y="5709610"/>
                </a:lnTo>
                <a:lnTo>
                  <a:pt x="3861675" y="5718513"/>
                </a:lnTo>
                <a:lnTo>
                  <a:pt x="3907235" y="5726888"/>
                </a:lnTo>
                <a:lnTo>
                  <a:pt x="3952691" y="5734735"/>
                </a:lnTo>
                <a:lnTo>
                  <a:pt x="3998034" y="5742050"/>
                </a:lnTo>
                <a:lnTo>
                  <a:pt x="4043256" y="5748833"/>
                </a:lnTo>
                <a:lnTo>
                  <a:pt x="4088348" y="5755082"/>
                </a:lnTo>
                <a:lnTo>
                  <a:pt x="4133302" y="5760796"/>
                </a:lnTo>
                <a:lnTo>
                  <a:pt x="4178108" y="5765973"/>
                </a:lnTo>
                <a:lnTo>
                  <a:pt x="4222760" y="5770611"/>
                </a:lnTo>
                <a:lnTo>
                  <a:pt x="4267247" y="5774710"/>
                </a:lnTo>
                <a:lnTo>
                  <a:pt x="4311561" y="5778266"/>
                </a:lnTo>
                <a:lnTo>
                  <a:pt x="4355695" y="5781280"/>
                </a:lnTo>
                <a:lnTo>
                  <a:pt x="4399638" y="5783748"/>
                </a:lnTo>
                <a:lnTo>
                  <a:pt x="4443384" y="5785670"/>
                </a:lnTo>
                <a:lnTo>
                  <a:pt x="4486922" y="5787045"/>
                </a:lnTo>
                <a:lnTo>
                  <a:pt x="4530246" y="5787870"/>
                </a:lnTo>
                <a:lnTo>
                  <a:pt x="4573345" y="5788144"/>
                </a:lnTo>
                <a:lnTo>
                  <a:pt x="4616213" y="5787865"/>
                </a:lnTo>
                <a:lnTo>
                  <a:pt x="4658839" y="5787033"/>
                </a:lnTo>
                <a:lnTo>
                  <a:pt x="4701216" y="5785645"/>
                </a:lnTo>
                <a:lnTo>
                  <a:pt x="4743334" y="5783699"/>
                </a:lnTo>
                <a:lnTo>
                  <a:pt x="4785186" y="5781195"/>
                </a:lnTo>
                <a:lnTo>
                  <a:pt x="4826763" y="5778131"/>
                </a:lnTo>
                <a:lnTo>
                  <a:pt x="4868057" y="5774504"/>
                </a:lnTo>
                <a:lnTo>
                  <a:pt x="4909058" y="5770315"/>
                </a:lnTo>
                <a:lnTo>
                  <a:pt x="4949758" y="5765560"/>
                </a:lnTo>
                <a:lnTo>
                  <a:pt x="4990150" y="5760239"/>
                </a:lnTo>
                <a:lnTo>
                  <a:pt x="5030223" y="5754349"/>
                </a:lnTo>
                <a:lnTo>
                  <a:pt x="5069970" y="5747890"/>
                </a:lnTo>
                <a:lnTo>
                  <a:pt x="5109382" y="5740860"/>
                </a:lnTo>
                <a:lnTo>
                  <a:pt x="5148450" y="5733257"/>
                </a:lnTo>
                <a:lnTo>
                  <a:pt x="5187167" y="5725080"/>
                </a:lnTo>
                <a:lnTo>
                  <a:pt x="5225523" y="5716327"/>
                </a:lnTo>
                <a:lnTo>
                  <a:pt x="5263510" y="5706997"/>
                </a:lnTo>
                <a:lnTo>
                  <a:pt x="5301119" y="5697087"/>
                </a:lnTo>
                <a:lnTo>
                  <a:pt x="5338342" y="5686597"/>
                </a:lnTo>
                <a:lnTo>
                  <a:pt x="5375171" y="5675525"/>
                </a:lnTo>
                <a:lnTo>
                  <a:pt x="5411596" y="5663870"/>
                </a:lnTo>
                <a:lnTo>
                  <a:pt x="5483202" y="5638801"/>
                </a:lnTo>
                <a:lnTo>
                  <a:pt x="5553093" y="5611380"/>
                </a:lnTo>
                <a:lnTo>
                  <a:pt x="5621200" y="5581593"/>
                </a:lnTo>
                <a:lnTo>
                  <a:pt x="5687454" y="5549427"/>
                </a:lnTo>
                <a:lnTo>
                  <a:pt x="5751788" y="5514872"/>
                </a:lnTo>
                <a:lnTo>
                  <a:pt x="5814133" y="5477913"/>
                </a:lnTo>
                <a:lnTo>
                  <a:pt x="5874420" y="5438539"/>
                </a:lnTo>
                <a:lnTo>
                  <a:pt x="5932582" y="5396738"/>
                </a:lnTo>
                <a:lnTo>
                  <a:pt x="6018307" y="5322951"/>
                </a:lnTo>
                <a:lnTo>
                  <a:pt x="6018307" y="0"/>
                </a:lnTo>
                <a:close/>
              </a:path>
            </a:pathLst>
          </a:custGeom>
          <a:solidFill>
            <a:srgbClr val="9F9D79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530951" y="1187164"/>
            <a:ext cx="1661160" cy="5460365"/>
          </a:xfrm>
          <a:custGeom>
            <a:avLst/>
            <a:gdLst/>
            <a:ahLst/>
            <a:cxnLst/>
            <a:rect l="l" t="t" r="r" b="b"/>
            <a:pathLst>
              <a:path w="1661159" h="5460365">
                <a:moveTo>
                  <a:pt x="1661048" y="5420466"/>
                </a:moveTo>
                <a:lnTo>
                  <a:pt x="1592197" y="5435358"/>
                </a:lnTo>
                <a:lnTo>
                  <a:pt x="1546338" y="5444283"/>
                </a:lnTo>
                <a:lnTo>
                  <a:pt x="1498553" y="5451938"/>
                </a:lnTo>
                <a:lnTo>
                  <a:pt x="1448927" y="5457551"/>
                </a:lnTo>
                <a:lnTo>
                  <a:pt x="1397540" y="5460348"/>
                </a:lnTo>
                <a:lnTo>
                  <a:pt x="1344475" y="5459555"/>
                </a:lnTo>
                <a:lnTo>
                  <a:pt x="1289814" y="5454398"/>
                </a:lnTo>
                <a:lnTo>
                  <a:pt x="1233640" y="5444103"/>
                </a:lnTo>
                <a:lnTo>
                  <a:pt x="1176035" y="5427897"/>
                </a:lnTo>
                <a:lnTo>
                  <a:pt x="1138565" y="5415194"/>
                </a:lnTo>
                <a:lnTo>
                  <a:pt x="1099172" y="5401297"/>
                </a:lnTo>
                <a:lnTo>
                  <a:pt x="1058151" y="5386112"/>
                </a:lnTo>
                <a:lnTo>
                  <a:pt x="1015801" y="5369543"/>
                </a:lnTo>
                <a:lnTo>
                  <a:pt x="972418" y="5351496"/>
                </a:lnTo>
                <a:lnTo>
                  <a:pt x="928299" y="5331876"/>
                </a:lnTo>
                <a:lnTo>
                  <a:pt x="883741" y="5310590"/>
                </a:lnTo>
                <a:lnTo>
                  <a:pt x="839041" y="5287541"/>
                </a:lnTo>
                <a:lnTo>
                  <a:pt x="794495" y="5262637"/>
                </a:lnTo>
                <a:lnTo>
                  <a:pt x="750402" y="5235781"/>
                </a:lnTo>
                <a:lnTo>
                  <a:pt x="707057" y="5206880"/>
                </a:lnTo>
                <a:lnTo>
                  <a:pt x="664757" y="5175839"/>
                </a:lnTo>
                <a:lnTo>
                  <a:pt x="623800" y="5142563"/>
                </a:lnTo>
                <a:lnTo>
                  <a:pt x="584482" y="5106957"/>
                </a:lnTo>
                <a:lnTo>
                  <a:pt x="547101" y="5068928"/>
                </a:lnTo>
                <a:lnTo>
                  <a:pt x="511952" y="5028380"/>
                </a:lnTo>
                <a:lnTo>
                  <a:pt x="479726" y="4986873"/>
                </a:lnTo>
                <a:lnTo>
                  <a:pt x="450013" y="4944970"/>
                </a:lnTo>
                <a:lnTo>
                  <a:pt x="422797" y="4902677"/>
                </a:lnTo>
                <a:lnTo>
                  <a:pt x="398061" y="4860000"/>
                </a:lnTo>
                <a:lnTo>
                  <a:pt x="375791" y="4816944"/>
                </a:lnTo>
                <a:lnTo>
                  <a:pt x="355970" y="4773515"/>
                </a:lnTo>
                <a:lnTo>
                  <a:pt x="338583" y="4729718"/>
                </a:lnTo>
                <a:lnTo>
                  <a:pt x="323613" y="4685558"/>
                </a:lnTo>
                <a:lnTo>
                  <a:pt x="311045" y="4641042"/>
                </a:lnTo>
                <a:lnTo>
                  <a:pt x="300863" y="4596174"/>
                </a:lnTo>
                <a:lnTo>
                  <a:pt x="293050" y="4550960"/>
                </a:lnTo>
                <a:lnTo>
                  <a:pt x="287592" y="4505405"/>
                </a:lnTo>
                <a:lnTo>
                  <a:pt x="284471" y="4459515"/>
                </a:lnTo>
                <a:lnTo>
                  <a:pt x="283673" y="4413295"/>
                </a:lnTo>
                <a:lnTo>
                  <a:pt x="285181" y="4366751"/>
                </a:lnTo>
                <a:lnTo>
                  <a:pt x="288980" y="4319889"/>
                </a:lnTo>
                <a:lnTo>
                  <a:pt x="295053" y="4272713"/>
                </a:lnTo>
                <a:lnTo>
                  <a:pt x="303385" y="4225229"/>
                </a:lnTo>
                <a:lnTo>
                  <a:pt x="313959" y="4177442"/>
                </a:lnTo>
                <a:lnTo>
                  <a:pt x="328056" y="4127695"/>
                </a:lnTo>
                <a:lnTo>
                  <a:pt x="345112" y="4079652"/>
                </a:lnTo>
                <a:lnTo>
                  <a:pt x="364426" y="4032900"/>
                </a:lnTo>
                <a:lnTo>
                  <a:pt x="385296" y="3987027"/>
                </a:lnTo>
                <a:lnTo>
                  <a:pt x="407019" y="3941619"/>
                </a:lnTo>
                <a:lnTo>
                  <a:pt x="428894" y="3896264"/>
                </a:lnTo>
                <a:lnTo>
                  <a:pt x="450047" y="3850669"/>
                </a:lnTo>
                <a:lnTo>
                  <a:pt x="470074" y="3804599"/>
                </a:lnTo>
                <a:lnTo>
                  <a:pt x="488891" y="3758018"/>
                </a:lnTo>
                <a:lnTo>
                  <a:pt x="506414" y="3710894"/>
                </a:lnTo>
                <a:lnTo>
                  <a:pt x="522558" y="3663191"/>
                </a:lnTo>
                <a:lnTo>
                  <a:pt x="537238" y="3614877"/>
                </a:lnTo>
                <a:lnTo>
                  <a:pt x="550372" y="3565917"/>
                </a:lnTo>
                <a:lnTo>
                  <a:pt x="561874" y="3516277"/>
                </a:lnTo>
                <a:lnTo>
                  <a:pt x="571661" y="3465924"/>
                </a:lnTo>
                <a:lnTo>
                  <a:pt x="579647" y="3414823"/>
                </a:lnTo>
                <a:lnTo>
                  <a:pt x="585749" y="3362940"/>
                </a:lnTo>
                <a:lnTo>
                  <a:pt x="589882" y="3310241"/>
                </a:lnTo>
                <a:lnTo>
                  <a:pt x="591962" y="3256692"/>
                </a:lnTo>
                <a:lnTo>
                  <a:pt x="591966" y="3207574"/>
                </a:lnTo>
                <a:lnTo>
                  <a:pt x="590054" y="3158639"/>
                </a:lnTo>
                <a:lnTo>
                  <a:pt x="586295" y="3109882"/>
                </a:lnTo>
                <a:lnTo>
                  <a:pt x="580758" y="3061296"/>
                </a:lnTo>
                <a:lnTo>
                  <a:pt x="573512" y="3012873"/>
                </a:lnTo>
                <a:lnTo>
                  <a:pt x="564626" y="2964608"/>
                </a:lnTo>
                <a:lnTo>
                  <a:pt x="554167" y="2916494"/>
                </a:lnTo>
                <a:lnTo>
                  <a:pt x="542207" y="2868524"/>
                </a:lnTo>
                <a:lnTo>
                  <a:pt x="528812" y="2820691"/>
                </a:lnTo>
                <a:lnTo>
                  <a:pt x="514051" y="2772990"/>
                </a:lnTo>
                <a:lnTo>
                  <a:pt x="497995" y="2725413"/>
                </a:lnTo>
                <a:lnTo>
                  <a:pt x="480710" y="2677953"/>
                </a:lnTo>
                <a:lnTo>
                  <a:pt x="457258" y="2617055"/>
                </a:lnTo>
                <a:lnTo>
                  <a:pt x="434763" y="2561073"/>
                </a:lnTo>
                <a:lnTo>
                  <a:pt x="413122" y="2509418"/>
                </a:lnTo>
                <a:lnTo>
                  <a:pt x="392235" y="2461505"/>
                </a:lnTo>
                <a:lnTo>
                  <a:pt x="371998" y="2416746"/>
                </a:lnTo>
                <a:lnTo>
                  <a:pt x="352310" y="2374555"/>
                </a:lnTo>
                <a:lnTo>
                  <a:pt x="333069" y="2334346"/>
                </a:lnTo>
                <a:lnTo>
                  <a:pt x="314172" y="2295531"/>
                </a:lnTo>
                <a:lnTo>
                  <a:pt x="295517" y="2257524"/>
                </a:lnTo>
                <a:lnTo>
                  <a:pt x="277002" y="2219737"/>
                </a:lnTo>
                <a:lnTo>
                  <a:pt x="251724" y="2167064"/>
                </a:lnTo>
                <a:lnTo>
                  <a:pt x="228267" y="2115899"/>
                </a:lnTo>
                <a:lnTo>
                  <a:pt x="201038" y="2053240"/>
                </a:lnTo>
                <a:lnTo>
                  <a:pt x="186414" y="2017962"/>
                </a:lnTo>
                <a:lnTo>
                  <a:pt x="171333" y="1980242"/>
                </a:lnTo>
                <a:lnTo>
                  <a:pt x="155956" y="1940227"/>
                </a:lnTo>
                <a:lnTo>
                  <a:pt x="140447" y="1898059"/>
                </a:lnTo>
                <a:lnTo>
                  <a:pt x="124965" y="1853883"/>
                </a:lnTo>
                <a:lnTo>
                  <a:pt x="109675" y="1807843"/>
                </a:lnTo>
                <a:lnTo>
                  <a:pt x="94737" y="1760084"/>
                </a:lnTo>
                <a:lnTo>
                  <a:pt x="80313" y="1710749"/>
                </a:lnTo>
                <a:lnTo>
                  <a:pt x="66566" y="1659983"/>
                </a:lnTo>
                <a:lnTo>
                  <a:pt x="53657" y="1607931"/>
                </a:lnTo>
                <a:lnTo>
                  <a:pt x="41748" y="1554735"/>
                </a:lnTo>
                <a:lnTo>
                  <a:pt x="31002" y="1500542"/>
                </a:lnTo>
                <a:lnTo>
                  <a:pt x="21580" y="1445493"/>
                </a:lnTo>
                <a:lnTo>
                  <a:pt x="13644" y="1389735"/>
                </a:lnTo>
                <a:lnTo>
                  <a:pt x="7356" y="1333412"/>
                </a:lnTo>
                <a:lnTo>
                  <a:pt x="2878" y="1276666"/>
                </a:lnTo>
                <a:lnTo>
                  <a:pt x="372" y="1219644"/>
                </a:lnTo>
                <a:lnTo>
                  <a:pt x="0" y="1162488"/>
                </a:lnTo>
                <a:lnTo>
                  <a:pt x="1923" y="1105343"/>
                </a:lnTo>
                <a:lnTo>
                  <a:pt x="6305" y="1048354"/>
                </a:lnTo>
                <a:lnTo>
                  <a:pt x="13306" y="991664"/>
                </a:lnTo>
                <a:lnTo>
                  <a:pt x="23089" y="935418"/>
                </a:lnTo>
                <a:lnTo>
                  <a:pt x="35815" y="879760"/>
                </a:lnTo>
                <a:lnTo>
                  <a:pt x="51647" y="824834"/>
                </a:lnTo>
                <a:lnTo>
                  <a:pt x="70746" y="770785"/>
                </a:lnTo>
                <a:lnTo>
                  <a:pt x="93275" y="717756"/>
                </a:lnTo>
                <a:lnTo>
                  <a:pt x="119395" y="665892"/>
                </a:lnTo>
                <a:lnTo>
                  <a:pt x="152945" y="609371"/>
                </a:lnTo>
                <a:lnTo>
                  <a:pt x="188581" y="557381"/>
                </a:lnTo>
                <a:lnTo>
                  <a:pt x="224790" y="510406"/>
                </a:lnTo>
                <a:lnTo>
                  <a:pt x="260064" y="468931"/>
                </a:lnTo>
                <a:lnTo>
                  <a:pt x="292890" y="433439"/>
                </a:lnTo>
                <a:lnTo>
                  <a:pt x="321760" y="404413"/>
                </a:lnTo>
                <a:lnTo>
                  <a:pt x="361584" y="367696"/>
                </a:lnTo>
                <a:lnTo>
                  <a:pt x="402172" y="334149"/>
                </a:lnTo>
                <a:lnTo>
                  <a:pt x="443954" y="302784"/>
                </a:lnTo>
                <a:lnTo>
                  <a:pt x="486875" y="273504"/>
                </a:lnTo>
                <a:lnTo>
                  <a:pt x="530875" y="246212"/>
                </a:lnTo>
                <a:lnTo>
                  <a:pt x="575897" y="220810"/>
                </a:lnTo>
                <a:lnTo>
                  <a:pt x="621883" y="197201"/>
                </a:lnTo>
                <a:lnTo>
                  <a:pt x="668775" y="175288"/>
                </a:lnTo>
                <a:lnTo>
                  <a:pt x="716516" y="154974"/>
                </a:lnTo>
                <a:lnTo>
                  <a:pt x="765047" y="136160"/>
                </a:lnTo>
                <a:lnTo>
                  <a:pt x="814311" y="118750"/>
                </a:lnTo>
                <a:lnTo>
                  <a:pt x="864250" y="102647"/>
                </a:lnTo>
                <a:lnTo>
                  <a:pt x="913939" y="88534"/>
                </a:lnTo>
                <a:lnTo>
                  <a:pt x="966231" y="75796"/>
                </a:lnTo>
                <a:lnTo>
                  <a:pt x="1020428" y="64350"/>
                </a:lnTo>
                <a:lnTo>
                  <a:pt x="1075827" y="54109"/>
                </a:lnTo>
                <a:lnTo>
                  <a:pt x="1131730" y="44989"/>
                </a:lnTo>
                <a:lnTo>
                  <a:pt x="1187434" y="36906"/>
                </a:lnTo>
                <a:lnTo>
                  <a:pt x="1242239" y="29773"/>
                </a:lnTo>
                <a:lnTo>
                  <a:pt x="1295445" y="23507"/>
                </a:lnTo>
                <a:lnTo>
                  <a:pt x="1346352" y="18021"/>
                </a:lnTo>
                <a:lnTo>
                  <a:pt x="1394258" y="13232"/>
                </a:lnTo>
                <a:lnTo>
                  <a:pt x="1438462" y="9053"/>
                </a:lnTo>
                <a:lnTo>
                  <a:pt x="1478266" y="5401"/>
                </a:lnTo>
                <a:lnTo>
                  <a:pt x="1512966" y="2190"/>
                </a:lnTo>
                <a:lnTo>
                  <a:pt x="1549771" y="452"/>
                </a:lnTo>
                <a:lnTo>
                  <a:pt x="1596993" y="0"/>
                </a:lnTo>
                <a:lnTo>
                  <a:pt x="1641857" y="261"/>
                </a:lnTo>
                <a:lnTo>
                  <a:pt x="1661048" y="523"/>
                </a:lnTo>
              </a:path>
            </a:pathLst>
          </a:custGeom>
          <a:ln w="60325">
            <a:solidFill>
              <a:srgbClr val="FDF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711" y="267970"/>
            <a:ext cx="579691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184" y="1052829"/>
            <a:ext cx="4970145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33D34"/>
                </a:solidFill>
                <a:latin typeface="Segoe UI Semilight"/>
                <a:cs typeface="Segoe UI Semi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2436" y="3052394"/>
            <a:ext cx="824674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205740">
              <a:lnSpc>
                <a:spcPts val="4750"/>
              </a:lnSpc>
              <a:spcBef>
                <a:spcPts val="705"/>
              </a:spcBef>
            </a:pP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Dự</a:t>
            </a:r>
            <a:r>
              <a:rPr sz="4400" b="1" spc="-15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đoán</a:t>
            </a:r>
            <a:r>
              <a:rPr sz="4400" b="1" spc="-35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giá</a:t>
            </a:r>
            <a:r>
              <a:rPr sz="4400" b="1" spc="-30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trọ</a:t>
            </a:r>
            <a:r>
              <a:rPr sz="4400" b="1" spc="-20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trên</a:t>
            </a:r>
            <a:r>
              <a:rPr sz="4400" b="1" spc="-25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địa</a:t>
            </a:r>
            <a:r>
              <a:rPr sz="4400" b="1" spc="-25" dirty="0">
                <a:solidFill>
                  <a:srgbClr val="533D34"/>
                </a:solidFill>
                <a:latin typeface="Segoe UI Black"/>
                <a:cs typeface="Segoe UI Black"/>
              </a:rPr>
              <a:t> bàn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thành</a:t>
            </a:r>
            <a:r>
              <a:rPr sz="4400" b="1" spc="-40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phố</a:t>
            </a:r>
            <a:r>
              <a:rPr sz="4400" b="1" spc="-20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Đà</a:t>
            </a:r>
            <a:r>
              <a:rPr sz="4400" b="1" spc="-15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Nẵng,</a:t>
            </a:r>
            <a:r>
              <a:rPr sz="4400" b="1" spc="-40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dirty="0">
                <a:solidFill>
                  <a:srgbClr val="533D34"/>
                </a:solidFill>
                <a:latin typeface="Segoe UI Black"/>
                <a:cs typeface="Segoe UI Black"/>
              </a:rPr>
              <a:t>Việt</a:t>
            </a:r>
            <a:r>
              <a:rPr sz="4400" b="1" spc="-5" dirty="0">
                <a:solidFill>
                  <a:srgbClr val="533D34"/>
                </a:solidFill>
                <a:latin typeface="Segoe UI Black"/>
                <a:cs typeface="Segoe UI Black"/>
              </a:rPr>
              <a:t> </a:t>
            </a:r>
            <a:r>
              <a:rPr sz="4400" b="1" spc="-25" dirty="0">
                <a:solidFill>
                  <a:srgbClr val="533D34"/>
                </a:solidFill>
                <a:latin typeface="Segoe UI Black"/>
                <a:cs typeface="Segoe UI Black"/>
              </a:rPr>
              <a:t>Nam</a:t>
            </a:r>
            <a:endParaRPr sz="4400">
              <a:latin typeface="Segoe UI Black"/>
              <a:cs typeface="Segoe UI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0" dirty="0">
                <a:solidFill>
                  <a:srgbClr val="5D6A76"/>
                </a:solidFill>
              </a:rPr>
              <a:t>Báo</a:t>
            </a:r>
            <a:r>
              <a:rPr sz="3200" spc="-135" dirty="0">
                <a:solidFill>
                  <a:srgbClr val="5D6A76"/>
                </a:solidFill>
              </a:rPr>
              <a:t> </a:t>
            </a:r>
            <a:r>
              <a:rPr sz="3200" spc="240" dirty="0">
                <a:solidFill>
                  <a:srgbClr val="5D6A76"/>
                </a:solidFill>
              </a:rPr>
              <a:t>cáo</a:t>
            </a:r>
            <a:r>
              <a:rPr sz="3200" spc="-120" dirty="0">
                <a:solidFill>
                  <a:srgbClr val="5D6A76"/>
                </a:solidFill>
              </a:rPr>
              <a:t> </a:t>
            </a:r>
            <a:r>
              <a:rPr sz="3200" spc="105" dirty="0">
                <a:solidFill>
                  <a:srgbClr val="5D6A76"/>
                </a:solidFill>
              </a:rPr>
              <a:t>tiểu</a:t>
            </a:r>
            <a:r>
              <a:rPr sz="3200" spc="-110" dirty="0">
                <a:solidFill>
                  <a:srgbClr val="5D6A76"/>
                </a:solidFill>
              </a:rPr>
              <a:t> </a:t>
            </a:r>
            <a:r>
              <a:rPr sz="3200" spc="165" dirty="0">
                <a:solidFill>
                  <a:srgbClr val="5D6A76"/>
                </a:solidFill>
              </a:rPr>
              <a:t>luận</a:t>
            </a:r>
            <a:r>
              <a:rPr sz="3200" spc="-130" dirty="0">
                <a:solidFill>
                  <a:srgbClr val="5D6A76"/>
                </a:solidFill>
              </a:rPr>
              <a:t> </a:t>
            </a:r>
            <a:r>
              <a:rPr sz="3200" spc="170" dirty="0">
                <a:solidFill>
                  <a:srgbClr val="5D6A76"/>
                </a:solidFill>
              </a:rPr>
              <a:t>cuối</a:t>
            </a:r>
            <a:r>
              <a:rPr sz="3200" spc="-110" dirty="0">
                <a:solidFill>
                  <a:srgbClr val="5D6A76"/>
                </a:solidFill>
              </a:rPr>
              <a:t> </a:t>
            </a:r>
            <a:r>
              <a:rPr sz="3200" spc="105" dirty="0">
                <a:solidFill>
                  <a:srgbClr val="5D6A76"/>
                </a:solidFill>
              </a:rPr>
              <a:t>kỳ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67271" y="0"/>
            <a:ext cx="5859780" cy="6892925"/>
            <a:chOff x="6367271" y="0"/>
            <a:chExt cx="5859780" cy="6892925"/>
          </a:xfrm>
        </p:grpSpPr>
        <p:sp>
          <p:nvSpPr>
            <p:cNvPr id="4" name="object 4"/>
            <p:cNvSpPr/>
            <p:nvPr/>
          </p:nvSpPr>
          <p:spPr>
            <a:xfrm>
              <a:off x="8645663" y="0"/>
              <a:ext cx="3546475" cy="4669790"/>
            </a:xfrm>
            <a:custGeom>
              <a:avLst/>
              <a:gdLst/>
              <a:ahLst/>
              <a:cxnLst/>
              <a:rect l="l" t="t" r="r" b="b"/>
              <a:pathLst>
                <a:path w="3546475" h="4669790">
                  <a:moveTo>
                    <a:pt x="3546336" y="0"/>
                  </a:moveTo>
                  <a:lnTo>
                    <a:pt x="196711" y="0"/>
                  </a:lnTo>
                  <a:lnTo>
                    <a:pt x="124956" y="162814"/>
                  </a:lnTo>
                  <a:lnTo>
                    <a:pt x="104852" y="219164"/>
                  </a:lnTo>
                  <a:lnTo>
                    <a:pt x="86934" y="275251"/>
                  </a:lnTo>
                  <a:lnTo>
                    <a:pt x="71086" y="330943"/>
                  </a:lnTo>
                  <a:lnTo>
                    <a:pt x="57194" y="386108"/>
                  </a:lnTo>
                  <a:lnTo>
                    <a:pt x="45144" y="440614"/>
                  </a:lnTo>
                  <a:lnTo>
                    <a:pt x="34821" y="494330"/>
                  </a:lnTo>
                  <a:lnTo>
                    <a:pt x="26110" y="547124"/>
                  </a:lnTo>
                  <a:lnTo>
                    <a:pt x="18898" y="598865"/>
                  </a:lnTo>
                  <a:lnTo>
                    <a:pt x="13070" y="649421"/>
                  </a:lnTo>
                  <a:lnTo>
                    <a:pt x="8511" y="698659"/>
                  </a:lnTo>
                  <a:lnTo>
                    <a:pt x="5107" y="746450"/>
                  </a:lnTo>
                  <a:lnTo>
                    <a:pt x="2743" y="792660"/>
                  </a:lnTo>
                  <a:lnTo>
                    <a:pt x="1306" y="837159"/>
                  </a:lnTo>
                  <a:lnTo>
                    <a:pt x="679" y="879815"/>
                  </a:lnTo>
                  <a:lnTo>
                    <a:pt x="750" y="920496"/>
                  </a:lnTo>
                  <a:lnTo>
                    <a:pt x="213" y="953993"/>
                  </a:lnTo>
                  <a:lnTo>
                    <a:pt x="0" y="988928"/>
                  </a:lnTo>
                  <a:lnTo>
                    <a:pt x="159" y="1025259"/>
                  </a:lnTo>
                  <a:lnTo>
                    <a:pt x="740" y="1062947"/>
                  </a:lnTo>
                  <a:lnTo>
                    <a:pt x="1791" y="1101952"/>
                  </a:lnTo>
                  <a:lnTo>
                    <a:pt x="3361" y="1142233"/>
                  </a:lnTo>
                  <a:lnTo>
                    <a:pt x="5499" y="1183751"/>
                  </a:lnTo>
                  <a:lnTo>
                    <a:pt x="8253" y="1226466"/>
                  </a:lnTo>
                  <a:lnTo>
                    <a:pt x="11671" y="1270337"/>
                  </a:lnTo>
                  <a:lnTo>
                    <a:pt x="15803" y="1315324"/>
                  </a:lnTo>
                  <a:lnTo>
                    <a:pt x="20698" y="1361388"/>
                  </a:lnTo>
                  <a:lnTo>
                    <a:pt x="26403" y="1408488"/>
                  </a:lnTo>
                  <a:lnTo>
                    <a:pt x="32968" y="1456584"/>
                  </a:lnTo>
                  <a:lnTo>
                    <a:pt x="40441" y="1505636"/>
                  </a:lnTo>
                  <a:lnTo>
                    <a:pt x="48871" y="1555604"/>
                  </a:lnTo>
                  <a:lnTo>
                    <a:pt x="58307" y="1606449"/>
                  </a:lnTo>
                  <a:lnTo>
                    <a:pt x="68796" y="1658130"/>
                  </a:lnTo>
                  <a:lnTo>
                    <a:pt x="80389" y="1710606"/>
                  </a:lnTo>
                  <a:lnTo>
                    <a:pt x="93134" y="1763838"/>
                  </a:lnTo>
                  <a:lnTo>
                    <a:pt x="107079" y="1817787"/>
                  </a:lnTo>
                  <a:lnTo>
                    <a:pt x="122272" y="1872411"/>
                  </a:lnTo>
                  <a:lnTo>
                    <a:pt x="138764" y="1927671"/>
                  </a:lnTo>
                  <a:lnTo>
                    <a:pt x="156602" y="1983526"/>
                  </a:lnTo>
                  <a:lnTo>
                    <a:pt x="175835" y="2039937"/>
                  </a:lnTo>
                  <a:lnTo>
                    <a:pt x="196511" y="2096864"/>
                  </a:lnTo>
                  <a:lnTo>
                    <a:pt x="218680" y="2154266"/>
                  </a:lnTo>
                  <a:lnTo>
                    <a:pt x="242390" y="2212104"/>
                  </a:lnTo>
                  <a:lnTo>
                    <a:pt x="267690" y="2270337"/>
                  </a:lnTo>
                  <a:lnTo>
                    <a:pt x="294628" y="2328926"/>
                  </a:lnTo>
                  <a:lnTo>
                    <a:pt x="314034" y="2369203"/>
                  </a:lnTo>
                  <a:lnTo>
                    <a:pt x="333907" y="2408923"/>
                  </a:lnTo>
                  <a:lnTo>
                    <a:pt x="354247" y="2448096"/>
                  </a:lnTo>
                  <a:lnTo>
                    <a:pt x="375058" y="2486732"/>
                  </a:lnTo>
                  <a:lnTo>
                    <a:pt x="396341" y="2524843"/>
                  </a:lnTo>
                  <a:lnTo>
                    <a:pt x="418099" y="2562438"/>
                  </a:lnTo>
                  <a:lnTo>
                    <a:pt x="440333" y="2599528"/>
                  </a:lnTo>
                  <a:lnTo>
                    <a:pt x="463045" y="2636123"/>
                  </a:lnTo>
                  <a:lnTo>
                    <a:pt x="486238" y="2672233"/>
                  </a:lnTo>
                  <a:lnTo>
                    <a:pt x="509913" y="2707869"/>
                  </a:lnTo>
                  <a:lnTo>
                    <a:pt x="534073" y="2743041"/>
                  </a:lnTo>
                  <a:lnTo>
                    <a:pt x="558719" y="2777760"/>
                  </a:lnTo>
                  <a:lnTo>
                    <a:pt x="583854" y="2812035"/>
                  </a:lnTo>
                  <a:lnTo>
                    <a:pt x="609479" y="2845878"/>
                  </a:lnTo>
                  <a:lnTo>
                    <a:pt x="635597" y="2879299"/>
                  </a:lnTo>
                  <a:lnTo>
                    <a:pt x="662209" y="2912308"/>
                  </a:lnTo>
                  <a:lnTo>
                    <a:pt x="689318" y="2944915"/>
                  </a:lnTo>
                  <a:lnTo>
                    <a:pt x="716926" y="2977131"/>
                  </a:lnTo>
                  <a:lnTo>
                    <a:pt x="745034" y="3008966"/>
                  </a:lnTo>
                  <a:lnTo>
                    <a:pt x="773645" y="3040431"/>
                  </a:lnTo>
                  <a:lnTo>
                    <a:pt x="802761" y="3071535"/>
                  </a:lnTo>
                  <a:lnTo>
                    <a:pt x="832383" y="3102290"/>
                  </a:lnTo>
                  <a:lnTo>
                    <a:pt x="862514" y="3132706"/>
                  </a:lnTo>
                  <a:lnTo>
                    <a:pt x="893156" y="3162793"/>
                  </a:lnTo>
                  <a:lnTo>
                    <a:pt x="924311" y="3192561"/>
                  </a:lnTo>
                  <a:lnTo>
                    <a:pt x="955981" y="3222020"/>
                  </a:lnTo>
                  <a:lnTo>
                    <a:pt x="988167" y="3251182"/>
                  </a:lnTo>
                  <a:lnTo>
                    <a:pt x="1020872" y="3280057"/>
                  </a:lnTo>
                  <a:lnTo>
                    <a:pt x="1054098" y="3308654"/>
                  </a:lnTo>
                  <a:lnTo>
                    <a:pt x="1087848" y="3336985"/>
                  </a:lnTo>
                  <a:lnTo>
                    <a:pt x="1122122" y="3365059"/>
                  </a:lnTo>
                  <a:lnTo>
                    <a:pt x="1156923" y="3392888"/>
                  </a:lnTo>
                  <a:lnTo>
                    <a:pt x="1192253" y="3420481"/>
                  </a:lnTo>
                  <a:lnTo>
                    <a:pt x="1228114" y="3447848"/>
                  </a:lnTo>
                  <a:lnTo>
                    <a:pt x="1264508" y="3475001"/>
                  </a:lnTo>
                  <a:lnTo>
                    <a:pt x="1301438" y="3501949"/>
                  </a:lnTo>
                  <a:lnTo>
                    <a:pt x="1338904" y="3528703"/>
                  </a:lnTo>
                  <a:lnTo>
                    <a:pt x="1376909" y="3555274"/>
                  </a:lnTo>
                  <a:lnTo>
                    <a:pt x="1415456" y="3581671"/>
                  </a:lnTo>
                  <a:lnTo>
                    <a:pt x="1454546" y="3607905"/>
                  </a:lnTo>
                  <a:lnTo>
                    <a:pt x="1494181" y="3633986"/>
                  </a:lnTo>
                  <a:lnTo>
                    <a:pt x="1534363" y="3659925"/>
                  </a:lnTo>
                  <a:lnTo>
                    <a:pt x="1575095" y="3685733"/>
                  </a:lnTo>
                  <a:lnTo>
                    <a:pt x="1616377" y="3711419"/>
                  </a:lnTo>
                  <a:lnTo>
                    <a:pt x="1658213" y="3736993"/>
                  </a:lnTo>
                  <a:lnTo>
                    <a:pt x="1700605" y="3762467"/>
                  </a:lnTo>
                  <a:lnTo>
                    <a:pt x="1743554" y="3787851"/>
                  </a:lnTo>
                  <a:lnTo>
                    <a:pt x="1787062" y="3813155"/>
                  </a:lnTo>
                  <a:lnTo>
                    <a:pt x="1831131" y="3838389"/>
                  </a:lnTo>
                  <a:lnTo>
                    <a:pt x="1875764" y="3863564"/>
                  </a:lnTo>
                  <a:lnTo>
                    <a:pt x="1920963" y="3888689"/>
                  </a:lnTo>
                  <a:lnTo>
                    <a:pt x="1966729" y="3913777"/>
                  </a:lnTo>
                  <a:lnTo>
                    <a:pt x="2013064" y="3938836"/>
                  </a:lnTo>
                  <a:lnTo>
                    <a:pt x="2059971" y="3963878"/>
                  </a:lnTo>
                  <a:lnTo>
                    <a:pt x="2107451" y="3988912"/>
                  </a:lnTo>
                  <a:lnTo>
                    <a:pt x="2204141" y="4038999"/>
                  </a:lnTo>
                  <a:lnTo>
                    <a:pt x="2303149" y="4089182"/>
                  </a:lnTo>
                  <a:lnTo>
                    <a:pt x="2404492" y="4139543"/>
                  </a:lnTo>
                  <a:lnTo>
                    <a:pt x="2508185" y="4190164"/>
                  </a:lnTo>
                  <a:lnTo>
                    <a:pt x="2614246" y="4241129"/>
                  </a:lnTo>
                  <a:lnTo>
                    <a:pt x="2722690" y="4292522"/>
                  </a:lnTo>
                  <a:lnTo>
                    <a:pt x="2833534" y="4344424"/>
                  </a:lnTo>
                  <a:lnTo>
                    <a:pt x="3004333" y="4423415"/>
                  </a:lnTo>
                  <a:lnTo>
                    <a:pt x="3180623" y="4504020"/>
                  </a:lnTo>
                  <a:lnTo>
                    <a:pt x="3546336" y="4669536"/>
                  </a:lnTo>
                  <a:lnTo>
                    <a:pt x="3546336" y="0"/>
                  </a:lnTo>
                  <a:close/>
                </a:path>
              </a:pathLst>
            </a:custGeom>
            <a:solidFill>
              <a:srgbClr val="CF9B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43611" y="1682507"/>
              <a:ext cx="2348865" cy="5175885"/>
            </a:xfrm>
            <a:custGeom>
              <a:avLst/>
              <a:gdLst/>
              <a:ahLst/>
              <a:cxnLst/>
              <a:rect l="l" t="t" r="r" b="b"/>
              <a:pathLst>
                <a:path w="2348865" h="5175884">
                  <a:moveTo>
                    <a:pt x="1256843" y="5175489"/>
                  </a:moveTo>
                  <a:lnTo>
                    <a:pt x="1222828" y="5132069"/>
                  </a:lnTo>
                  <a:lnTo>
                    <a:pt x="1180154" y="5073460"/>
                  </a:lnTo>
                  <a:lnTo>
                    <a:pt x="1158298" y="5041775"/>
                  </a:lnTo>
                  <a:lnTo>
                    <a:pt x="1136082" y="5008443"/>
                  </a:lnTo>
                  <a:lnTo>
                    <a:pt x="1113494" y="4973418"/>
                  </a:lnTo>
                  <a:lnTo>
                    <a:pt x="1090525" y="4936656"/>
                  </a:lnTo>
                  <a:lnTo>
                    <a:pt x="1067164" y="4898109"/>
                  </a:lnTo>
                  <a:lnTo>
                    <a:pt x="1043400" y="4857734"/>
                  </a:lnTo>
                  <a:lnTo>
                    <a:pt x="1019222" y="4815485"/>
                  </a:lnTo>
                  <a:lnTo>
                    <a:pt x="994619" y="4771315"/>
                  </a:lnTo>
                  <a:lnTo>
                    <a:pt x="969582" y="4725181"/>
                  </a:lnTo>
                  <a:lnTo>
                    <a:pt x="944099" y="4677035"/>
                  </a:lnTo>
                  <a:lnTo>
                    <a:pt x="918160" y="4626834"/>
                  </a:lnTo>
                  <a:lnTo>
                    <a:pt x="891754" y="4574531"/>
                  </a:lnTo>
                  <a:lnTo>
                    <a:pt x="864870" y="4520081"/>
                  </a:lnTo>
                  <a:lnTo>
                    <a:pt x="837498" y="4463439"/>
                  </a:lnTo>
                  <a:lnTo>
                    <a:pt x="809628" y="4404559"/>
                  </a:lnTo>
                  <a:lnTo>
                    <a:pt x="781247" y="4343396"/>
                  </a:lnTo>
                  <a:lnTo>
                    <a:pt x="752346" y="4279904"/>
                  </a:lnTo>
                  <a:lnTo>
                    <a:pt x="722915" y="4214038"/>
                  </a:lnTo>
                  <a:lnTo>
                    <a:pt x="695585" y="4152309"/>
                  </a:lnTo>
                  <a:lnTo>
                    <a:pt x="668630" y="4091387"/>
                  </a:lnTo>
                  <a:lnTo>
                    <a:pt x="642058" y="4031256"/>
                  </a:lnTo>
                  <a:lnTo>
                    <a:pt x="615880" y="3971900"/>
                  </a:lnTo>
                  <a:lnTo>
                    <a:pt x="590105" y="3913304"/>
                  </a:lnTo>
                  <a:lnTo>
                    <a:pt x="564742" y="3855450"/>
                  </a:lnTo>
                  <a:lnTo>
                    <a:pt x="539802" y="3798325"/>
                  </a:lnTo>
                  <a:lnTo>
                    <a:pt x="515295" y="3741911"/>
                  </a:lnTo>
                  <a:lnTo>
                    <a:pt x="491229" y="3686194"/>
                  </a:lnTo>
                  <a:lnTo>
                    <a:pt x="467615" y="3631157"/>
                  </a:lnTo>
                  <a:lnTo>
                    <a:pt x="444462" y="3576784"/>
                  </a:lnTo>
                  <a:lnTo>
                    <a:pt x="421780" y="3523060"/>
                  </a:lnTo>
                  <a:lnTo>
                    <a:pt x="399579" y="3469969"/>
                  </a:lnTo>
                  <a:lnTo>
                    <a:pt x="377868" y="3417496"/>
                  </a:lnTo>
                  <a:lnTo>
                    <a:pt x="356657" y="3365623"/>
                  </a:lnTo>
                  <a:lnTo>
                    <a:pt x="335956" y="3314336"/>
                  </a:lnTo>
                  <a:lnTo>
                    <a:pt x="315775" y="3263619"/>
                  </a:lnTo>
                  <a:lnTo>
                    <a:pt x="296123" y="3213455"/>
                  </a:lnTo>
                  <a:lnTo>
                    <a:pt x="277009" y="3163830"/>
                  </a:lnTo>
                  <a:lnTo>
                    <a:pt x="258444" y="3114727"/>
                  </a:lnTo>
                  <a:lnTo>
                    <a:pt x="240438" y="3066130"/>
                  </a:lnTo>
                  <a:lnTo>
                    <a:pt x="222999" y="3018024"/>
                  </a:lnTo>
                  <a:lnTo>
                    <a:pt x="206139" y="2970394"/>
                  </a:lnTo>
                  <a:lnTo>
                    <a:pt x="189865" y="2923222"/>
                  </a:lnTo>
                  <a:lnTo>
                    <a:pt x="174189" y="2876493"/>
                  </a:lnTo>
                  <a:lnTo>
                    <a:pt x="159119" y="2830192"/>
                  </a:lnTo>
                  <a:lnTo>
                    <a:pt x="144666" y="2784303"/>
                  </a:lnTo>
                  <a:lnTo>
                    <a:pt x="130839" y="2738810"/>
                  </a:lnTo>
                  <a:lnTo>
                    <a:pt x="117648" y="2693697"/>
                  </a:lnTo>
                  <a:lnTo>
                    <a:pt x="105102" y="2648948"/>
                  </a:lnTo>
                  <a:lnTo>
                    <a:pt x="93212" y="2604547"/>
                  </a:lnTo>
                  <a:lnTo>
                    <a:pt x="81987" y="2560479"/>
                  </a:lnTo>
                  <a:lnTo>
                    <a:pt x="71436" y="2516729"/>
                  </a:lnTo>
                  <a:lnTo>
                    <a:pt x="61570" y="2473279"/>
                  </a:lnTo>
                  <a:lnTo>
                    <a:pt x="52398" y="2430114"/>
                  </a:lnTo>
                  <a:lnTo>
                    <a:pt x="43930" y="2387220"/>
                  </a:lnTo>
                  <a:lnTo>
                    <a:pt x="36175" y="2344578"/>
                  </a:lnTo>
                  <a:lnTo>
                    <a:pt x="29143" y="2302175"/>
                  </a:lnTo>
                  <a:lnTo>
                    <a:pt x="22844" y="2259994"/>
                  </a:lnTo>
                  <a:lnTo>
                    <a:pt x="17288" y="2218019"/>
                  </a:lnTo>
                  <a:lnTo>
                    <a:pt x="12484" y="2176235"/>
                  </a:lnTo>
                  <a:lnTo>
                    <a:pt x="8441" y="2134625"/>
                  </a:lnTo>
                  <a:lnTo>
                    <a:pt x="5171" y="2093174"/>
                  </a:lnTo>
                  <a:lnTo>
                    <a:pt x="2682" y="2051867"/>
                  </a:lnTo>
                  <a:lnTo>
                    <a:pt x="984" y="2010686"/>
                  </a:lnTo>
                  <a:lnTo>
                    <a:pt x="86" y="1969617"/>
                  </a:lnTo>
                  <a:lnTo>
                    <a:pt x="0" y="1928644"/>
                  </a:lnTo>
                  <a:lnTo>
                    <a:pt x="733" y="1887751"/>
                  </a:lnTo>
                  <a:lnTo>
                    <a:pt x="2296" y="1846922"/>
                  </a:lnTo>
                  <a:lnTo>
                    <a:pt x="4699" y="1806141"/>
                  </a:lnTo>
                  <a:lnTo>
                    <a:pt x="7950" y="1765393"/>
                  </a:lnTo>
                  <a:lnTo>
                    <a:pt x="12061" y="1724661"/>
                  </a:lnTo>
                  <a:lnTo>
                    <a:pt x="17041" y="1683930"/>
                  </a:lnTo>
                  <a:lnTo>
                    <a:pt x="22899" y="1643184"/>
                  </a:lnTo>
                  <a:lnTo>
                    <a:pt x="29645" y="1602408"/>
                  </a:lnTo>
                  <a:lnTo>
                    <a:pt x="37288" y="1561585"/>
                  </a:lnTo>
                  <a:lnTo>
                    <a:pt x="45839" y="1520700"/>
                  </a:lnTo>
                  <a:lnTo>
                    <a:pt x="55307" y="1479737"/>
                  </a:lnTo>
                  <a:lnTo>
                    <a:pt x="65702" y="1438680"/>
                  </a:lnTo>
                  <a:lnTo>
                    <a:pt x="77034" y="1397513"/>
                  </a:lnTo>
                  <a:lnTo>
                    <a:pt x="89312" y="1356221"/>
                  </a:lnTo>
                  <a:lnTo>
                    <a:pt x="108953" y="1295702"/>
                  </a:lnTo>
                  <a:lnTo>
                    <a:pt x="129915" y="1237042"/>
                  </a:lnTo>
                  <a:lnTo>
                    <a:pt x="152077" y="1180235"/>
                  </a:lnTo>
                  <a:lnTo>
                    <a:pt x="175318" y="1125276"/>
                  </a:lnTo>
                  <a:lnTo>
                    <a:pt x="199518" y="1072158"/>
                  </a:lnTo>
                  <a:lnTo>
                    <a:pt x="224555" y="1020876"/>
                  </a:lnTo>
                  <a:lnTo>
                    <a:pt x="250310" y="971425"/>
                  </a:lnTo>
                  <a:lnTo>
                    <a:pt x="276662" y="923798"/>
                  </a:lnTo>
                  <a:lnTo>
                    <a:pt x="303489" y="877990"/>
                  </a:lnTo>
                  <a:lnTo>
                    <a:pt x="330672" y="833996"/>
                  </a:lnTo>
                  <a:lnTo>
                    <a:pt x="358090" y="791809"/>
                  </a:lnTo>
                  <a:lnTo>
                    <a:pt x="385622" y="751424"/>
                  </a:lnTo>
                  <a:lnTo>
                    <a:pt x="413148" y="712835"/>
                  </a:lnTo>
                  <a:lnTo>
                    <a:pt x="440547" y="676037"/>
                  </a:lnTo>
                  <a:lnTo>
                    <a:pt x="467698" y="641024"/>
                  </a:lnTo>
                  <a:lnTo>
                    <a:pt x="494480" y="607790"/>
                  </a:lnTo>
                  <a:lnTo>
                    <a:pt x="520774" y="576329"/>
                  </a:lnTo>
                  <a:lnTo>
                    <a:pt x="546458" y="546637"/>
                  </a:lnTo>
                  <a:lnTo>
                    <a:pt x="595516" y="492533"/>
                  </a:lnTo>
                  <a:lnTo>
                    <a:pt x="618648" y="468110"/>
                  </a:lnTo>
                  <a:lnTo>
                    <a:pt x="642605" y="442110"/>
                  </a:lnTo>
                  <a:lnTo>
                    <a:pt x="696294" y="387349"/>
                  </a:lnTo>
                  <a:lnTo>
                    <a:pt x="726018" y="359020"/>
                  </a:lnTo>
                  <a:lnTo>
                    <a:pt x="757655" y="330344"/>
                  </a:lnTo>
                  <a:lnTo>
                    <a:pt x="791203" y="301539"/>
                  </a:lnTo>
                  <a:lnTo>
                    <a:pt x="826657" y="272819"/>
                  </a:lnTo>
                  <a:lnTo>
                    <a:pt x="864014" y="244401"/>
                  </a:lnTo>
                  <a:lnTo>
                    <a:pt x="903269" y="216499"/>
                  </a:lnTo>
                  <a:lnTo>
                    <a:pt x="944419" y="189329"/>
                  </a:lnTo>
                  <a:lnTo>
                    <a:pt x="987459" y="163107"/>
                  </a:lnTo>
                  <a:lnTo>
                    <a:pt x="1032386" y="138048"/>
                  </a:lnTo>
                  <a:lnTo>
                    <a:pt x="1079196" y="114368"/>
                  </a:lnTo>
                  <a:lnTo>
                    <a:pt x="1127886" y="92282"/>
                  </a:lnTo>
                  <a:lnTo>
                    <a:pt x="1178450" y="72007"/>
                  </a:lnTo>
                  <a:lnTo>
                    <a:pt x="1230885" y="53756"/>
                  </a:lnTo>
                  <a:lnTo>
                    <a:pt x="1285188" y="37747"/>
                  </a:lnTo>
                  <a:lnTo>
                    <a:pt x="1341354" y="24195"/>
                  </a:lnTo>
                  <a:lnTo>
                    <a:pt x="1399380" y="13314"/>
                  </a:lnTo>
                  <a:lnTo>
                    <a:pt x="1459261" y="5322"/>
                  </a:lnTo>
                  <a:lnTo>
                    <a:pt x="1532190" y="432"/>
                  </a:lnTo>
                  <a:lnTo>
                    <a:pt x="1568882" y="0"/>
                  </a:lnTo>
                  <a:lnTo>
                    <a:pt x="1605692" y="877"/>
                  </a:lnTo>
                  <a:lnTo>
                    <a:pt x="1651994" y="4012"/>
                  </a:lnTo>
                  <a:lnTo>
                    <a:pt x="1698661" y="9411"/>
                  </a:lnTo>
                  <a:lnTo>
                    <a:pt x="1745634" y="16991"/>
                  </a:lnTo>
                  <a:lnTo>
                    <a:pt x="1792854" y="26670"/>
                  </a:lnTo>
                  <a:lnTo>
                    <a:pt x="1840263" y="38365"/>
                  </a:lnTo>
                  <a:lnTo>
                    <a:pt x="1887803" y="51995"/>
                  </a:lnTo>
                  <a:lnTo>
                    <a:pt x="1935415" y="67476"/>
                  </a:lnTo>
                  <a:lnTo>
                    <a:pt x="1983040" y="84728"/>
                  </a:lnTo>
                  <a:lnTo>
                    <a:pt x="2030622" y="103668"/>
                  </a:lnTo>
                  <a:lnTo>
                    <a:pt x="2078099" y="124213"/>
                  </a:lnTo>
                  <a:lnTo>
                    <a:pt x="2125416" y="146281"/>
                  </a:lnTo>
                  <a:lnTo>
                    <a:pt x="2172513" y="169791"/>
                  </a:lnTo>
                  <a:lnTo>
                    <a:pt x="2219331" y="194659"/>
                  </a:lnTo>
                  <a:lnTo>
                    <a:pt x="2265812" y="220803"/>
                  </a:lnTo>
                  <a:lnTo>
                    <a:pt x="2311899" y="248142"/>
                  </a:lnTo>
                  <a:lnTo>
                    <a:pt x="2348388" y="270892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7271" y="1866900"/>
              <a:ext cx="5608320" cy="34747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Thu thập</a:t>
            </a:r>
            <a:r>
              <a:rPr b="1" spc="-10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dữ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spc="-20" dirty="0">
                <a:solidFill>
                  <a:srgbClr val="533D34"/>
                </a:solidFill>
                <a:latin typeface="Segoe UI Semibold"/>
                <a:cs typeface="Segoe UI Semibold"/>
              </a:rPr>
              <a:t>liệu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7184" y="1241501"/>
            <a:ext cx="2092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3.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Mô tả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endParaRPr sz="2400">
              <a:latin typeface="Segoe UI Semilight"/>
              <a:cs typeface="Segoe UI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5760" y="5879083"/>
            <a:ext cx="638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Phân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bố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của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biến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Price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theo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Location</a:t>
            </a:r>
            <a:r>
              <a:rPr sz="1800" spc="-1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trên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Big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và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533D34"/>
                </a:solidFill>
                <a:latin typeface="Calibri"/>
                <a:cs typeface="Calibri"/>
              </a:rPr>
              <a:t>Small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" y="1866900"/>
            <a:ext cx="560832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05956" y="0"/>
            <a:ext cx="5721350" cy="6892925"/>
            <a:chOff x="6505956" y="0"/>
            <a:chExt cx="5721350" cy="6892925"/>
          </a:xfrm>
        </p:grpSpPr>
        <p:sp>
          <p:nvSpPr>
            <p:cNvPr id="4" name="object 4"/>
            <p:cNvSpPr/>
            <p:nvPr/>
          </p:nvSpPr>
          <p:spPr>
            <a:xfrm>
              <a:off x="8645663" y="0"/>
              <a:ext cx="3546475" cy="4669790"/>
            </a:xfrm>
            <a:custGeom>
              <a:avLst/>
              <a:gdLst/>
              <a:ahLst/>
              <a:cxnLst/>
              <a:rect l="l" t="t" r="r" b="b"/>
              <a:pathLst>
                <a:path w="3546475" h="4669790">
                  <a:moveTo>
                    <a:pt x="3546336" y="0"/>
                  </a:moveTo>
                  <a:lnTo>
                    <a:pt x="196711" y="0"/>
                  </a:lnTo>
                  <a:lnTo>
                    <a:pt x="124956" y="162814"/>
                  </a:lnTo>
                  <a:lnTo>
                    <a:pt x="104852" y="219164"/>
                  </a:lnTo>
                  <a:lnTo>
                    <a:pt x="86934" y="275251"/>
                  </a:lnTo>
                  <a:lnTo>
                    <a:pt x="71086" y="330943"/>
                  </a:lnTo>
                  <a:lnTo>
                    <a:pt x="57194" y="386108"/>
                  </a:lnTo>
                  <a:lnTo>
                    <a:pt x="45144" y="440614"/>
                  </a:lnTo>
                  <a:lnTo>
                    <a:pt x="34821" y="494330"/>
                  </a:lnTo>
                  <a:lnTo>
                    <a:pt x="26110" y="547124"/>
                  </a:lnTo>
                  <a:lnTo>
                    <a:pt x="18898" y="598865"/>
                  </a:lnTo>
                  <a:lnTo>
                    <a:pt x="13070" y="649421"/>
                  </a:lnTo>
                  <a:lnTo>
                    <a:pt x="8511" y="698659"/>
                  </a:lnTo>
                  <a:lnTo>
                    <a:pt x="5107" y="746450"/>
                  </a:lnTo>
                  <a:lnTo>
                    <a:pt x="2743" y="792660"/>
                  </a:lnTo>
                  <a:lnTo>
                    <a:pt x="1306" y="837159"/>
                  </a:lnTo>
                  <a:lnTo>
                    <a:pt x="679" y="879815"/>
                  </a:lnTo>
                  <a:lnTo>
                    <a:pt x="750" y="920496"/>
                  </a:lnTo>
                  <a:lnTo>
                    <a:pt x="213" y="953993"/>
                  </a:lnTo>
                  <a:lnTo>
                    <a:pt x="0" y="988928"/>
                  </a:lnTo>
                  <a:lnTo>
                    <a:pt x="159" y="1025259"/>
                  </a:lnTo>
                  <a:lnTo>
                    <a:pt x="740" y="1062947"/>
                  </a:lnTo>
                  <a:lnTo>
                    <a:pt x="1791" y="1101952"/>
                  </a:lnTo>
                  <a:lnTo>
                    <a:pt x="3361" y="1142233"/>
                  </a:lnTo>
                  <a:lnTo>
                    <a:pt x="5499" y="1183751"/>
                  </a:lnTo>
                  <a:lnTo>
                    <a:pt x="8253" y="1226466"/>
                  </a:lnTo>
                  <a:lnTo>
                    <a:pt x="11671" y="1270337"/>
                  </a:lnTo>
                  <a:lnTo>
                    <a:pt x="15803" y="1315324"/>
                  </a:lnTo>
                  <a:lnTo>
                    <a:pt x="20698" y="1361388"/>
                  </a:lnTo>
                  <a:lnTo>
                    <a:pt x="26403" y="1408488"/>
                  </a:lnTo>
                  <a:lnTo>
                    <a:pt x="32968" y="1456584"/>
                  </a:lnTo>
                  <a:lnTo>
                    <a:pt x="40441" y="1505636"/>
                  </a:lnTo>
                  <a:lnTo>
                    <a:pt x="48871" y="1555604"/>
                  </a:lnTo>
                  <a:lnTo>
                    <a:pt x="58307" y="1606449"/>
                  </a:lnTo>
                  <a:lnTo>
                    <a:pt x="68796" y="1658130"/>
                  </a:lnTo>
                  <a:lnTo>
                    <a:pt x="80389" y="1710606"/>
                  </a:lnTo>
                  <a:lnTo>
                    <a:pt x="93134" y="1763838"/>
                  </a:lnTo>
                  <a:lnTo>
                    <a:pt x="107079" y="1817787"/>
                  </a:lnTo>
                  <a:lnTo>
                    <a:pt x="122272" y="1872411"/>
                  </a:lnTo>
                  <a:lnTo>
                    <a:pt x="138764" y="1927671"/>
                  </a:lnTo>
                  <a:lnTo>
                    <a:pt x="156602" y="1983526"/>
                  </a:lnTo>
                  <a:lnTo>
                    <a:pt x="175835" y="2039937"/>
                  </a:lnTo>
                  <a:lnTo>
                    <a:pt x="196511" y="2096864"/>
                  </a:lnTo>
                  <a:lnTo>
                    <a:pt x="218680" y="2154266"/>
                  </a:lnTo>
                  <a:lnTo>
                    <a:pt x="242390" y="2212104"/>
                  </a:lnTo>
                  <a:lnTo>
                    <a:pt x="267690" y="2270337"/>
                  </a:lnTo>
                  <a:lnTo>
                    <a:pt x="294628" y="2328926"/>
                  </a:lnTo>
                  <a:lnTo>
                    <a:pt x="314034" y="2369203"/>
                  </a:lnTo>
                  <a:lnTo>
                    <a:pt x="333907" y="2408923"/>
                  </a:lnTo>
                  <a:lnTo>
                    <a:pt x="354247" y="2448096"/>
                  </a:lnTo>
                  <a:lnTo>
                    <a:pt x="375058" y="2486732"/>
                  </a:lnTo>
                  <a:lnTo>
                    <a:pt x="396341" y="2524843"/>
                  </a:lnTo>
                  <a:lnTo>
                    <a:pt x="418099" y="2562438"/>
                  </a:lnTo>
                  <a:lnTo>
                    <a:pt x="440333" y="2599528"/>
                  </a:lnTo>
                  <a:lnTo>
                    <a:pt x="463045" y="2636123"/>
                  </a:lnTo>
                  <a:lnTo>
                    <a:pt x="486238" y="2672233"/>
                  </a:lnTo>
                  <a:lnTo>
                    <a:pt x="509913" y="2707869"/>
                  </a:lnTo>
                  <a:lnTo>
                    <a:pt x="534073" y="2743041"/>
                  </a:lnTo>
                  <a:lnTo>
                    <a:pt x="558719" y="2777760"/>
                  </a:lnTo>
                  <a:lnTo>
                    <a:pt x="583854" y="2812035"/>
                  </a:lnTo>
                  <a:lnTo>
                    <a:pt x="609479" y="2845878"/>
                  </a:lnTo>
                  <a:lnTo>
                    <a:pt x="635597" y="2879299"/>
                  </a:lnTo>
                  <a:lnTo>
                    <a:pt x="662209" y="2912308"/>
                  </a:lnTo>
                  <a:lnTo>
                    <a:pt x="689318" y="2944915"/>
                  </a:lnTo>
                  <a:lnTo>
                    <a:pt x="716926" y="2977131"/>
                  </a:lnTo>
                  <a:lnTo>
                    <a:pt x="745034" y="3008966"/>
                  </a:lnTo>
                  <a:lnTo>
                    <a:pt x="773645" y="3040431"/>
                  </a:lnTo>
                  <a:lnTo>
                    <a:pt x="802761" y="3071535"/>
                  </a:lnTo>
                  <a:lnTo>
                    <a:pt x="832383" y="3102290"/>
                  </a:lnTo>
                  <a:lnTo>
                    <a:pt x="862514" y="3132706"/>
                  </a:lnTo>
                  <a:lnTo>
                    <a:pt x="893156" y="3162793"/>
                  </a:lnTo>
                  <a:lnTo>
                    <a:pt x="924311" y="3192561"/>
                  </a:lnTo>
                  <a:lnTo>
                    <a:pt x="955981" y="3222020"/>
                  </a:lnTo>
                  <a:lnTo>
                    <a:pt x="988167" y="3251182"/>
                  </a:lnTo>
                  <a:lnTo>
                    <a:pt x="1020872" y="3280057"/>
                  </a:lnTo>
                  <a:lnTo>
                    <a:pt x="1054098" y="3308654"/>
                  </a:lnTo>
                  <a:lnTo>
                    <a:pt x="1087848" y="3336985"/>
                  </a:lnTo>
                  <a:lnTo>
                    <a:pt x="1122122" y="3365059"/>
                  </a:lnTo>
                  <a:lnTo>
                    <a:pt x="1156923" y="3392888"/>
                  </a:lnTo>
                  <a:lnTo>
                    <a:pt x="1192253" y="3420481"/>
                  </a:lnTo>
                  <a:lnTo>
                    <a:pt x="1228114" y="3447848"/>
                  </a:lnTo>
                  <a:lnTo>
                    <a:pt x="1264508" y="3475001"/>
                  </a:lnTo>
                  <a:lnTo>
                    <a:pt x="1301438" y="3501949"/>
                  </a:lnTo>
                  <a:lnTo>
                    <a:pt x="1338904" y="3528703"/>
                  </a:lnTo>
                  <a:lnTo>
                    <a:pt x="1376909" y="3555274"/>
                  </a:lnTo>
                  <a:lnTo>
                    <a:pt x="1415456" y="3581671"/>
                  </a:lnTo>
                  <a:lnTo>
                    <a:pt x="1454546" y="3607905"/>
                  </a:lnTo>
                  <a:lnTo>
                    <a:pt x="1494181" y="3633986"/>
                  </a:lnTo>
                  <a:lnTo>
                    <a:pt x="1534363" y="3659925"/>
                  </a:lnTo>
                  <a:lnTo>
                    <a:pt x="1575095" y="3685733"/>
                  </a:lnTo>
                  <a:lnTo>
                    <a:pt x="1616377" y="3711419"/>
                  </a:lnTo>
                  <a:lnTo>
                    <a:pt x="1658213" y="3736993"/>
                  </a:lnTo>
                  <a:lnTo>
                    <a:pt x="1700605" y="3762467"/>
                  </a:lnTo>
                  <a:lnTo>
                    <a:pt x="1743554" y="3787851"/>
                  </a:lnTo>
                  <a:lnTo>
                    <a:pt x="1787062" y="3813155"/>
                  </a:lnTo>
                  <a:lnTo>
                    <a:pt x="1831131" y="3838389"/>
                  </a:lnTo>
                  <a:lnTo>
                    <a:pt x="1875764" y="3863564"/>
                  </a:lnTo>
                  <a:lnTo>
                    <a:pt x="1920963" y="3888689"/>
                  </a:lnTo>
                  <a:lnTo>
                    <a:pt x="1966729" y="3913777"/>
                  </a:lnTo>
                  <a:lnTo>
                    <a:pt x="2013064" y="3938836"/>
                  </a:lnTo>
                  <a:lnTo>
                    <a:pt x="2059971" y="3963878"/>
                  </a:lnTo>
                  <a:lnTo>
                    <a:pt x="2107451" y="3988912"/>
                  </a:lnTo>
                  <a:lnTo>
                    <a:pt x="2204141" y="4038999"/>
                  </a:lnTo>
                  <a:lnTo>
                    <a:pt x="2303149" y="4089182"/>
                  </a:lnTo>
                  <a:lnTo>
                    <a:pt x="2404492" y="4139543"/>
                  </a:lnTo>
                  <a:lnTo>
                    <a:pt x="2508185" y="4190164"/>
                  </a:lnTo>
                  <a:lnTo>
                    <a:pt x="2614246" y="4241129"/>
                  </a:lnTo>
                  <a:lnTo>
                    <a:pt x="2722690" y="4292522"/>
                  </a:lnTo>
                  <a:lnTo>
                    <a:pt x="2833534" y="4344424"/>
                  </a:lnTo>
                  <a:lnTo>
                    <a:pt x="3004333" y="4423415"/>
                  </a:lnTo>
                  <a:lnTo>
                    <a:pt x="3180623" y="4504020"/>
                  </a:lnTo>
                  <a:lnTo>
                    <a:pt x="3546336" y="4669536"/>
                  </a:lnTo>
                  <a:lnTo>
                    <a:pt x="3546336" y="0"/>
                  </a:lnTo>
                  <a:close/>
                </a:path>
              </a:pathLst>
            </a:custGeom>
            <a:solidFill>
              <a:srgbClr val="CF9B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43612" y="1682507"/>
              <a:ext cx="2348865" cy="5175885"/>
            </a:xfrm>
            <a:custGeom>
              <a:avLst/>
              <a:gdLst/>
              <a:ahLst/>
              <a:cxnLst/>
              <a:rect l="l" t="t" r="r" b="b"/>
              <a:pathLst>
                <a:path w="2348865" h="5175884">
                  <a:moveTo>
                    <a:pt x="1256843" y="5175489"/>
                  </a:moveTo>
                  <a:lnTo>
                    <a:pt x="1222828" y="5132069"/>
                  </a:lnTo>
                  <a:lnTo>
                    <a:pt x="1180154" y="5073460"/>
                  </a:lnTo>
                  <a:lnTo>
                    <a:pt x="1158298" y="5041775"/>
                  </a:lnTo>
                  <a:lnTo>
                    <a:pt x="1136082" y="5008443"/>
                  </a:lnTo>
                  <a:lnTo>
                    <a:pt x="1113494" y="4973418"/>
                  </a:lnTo>
                  <a:lnTo>
                    <a:pt x="1090525" y="4936656"/>
                  </a:lnTo>
                  <a:lnTo>
                    <a:pt x="1067164" y="4898109"/>
                  </a:lnTo>
                  <a:lnTo>
                    <a:pt x="1043400" y="4857734"/>
                  </a:lnTo>
                  <a:lnTo>
                    <a:pt x="1019222" y="4815485"/>
                  </a:lnTo>
                  <a:lnTo>
                    <a:pt x="994619" y="4771315"/>
                  </a:lnTo>
                  <a:lnTo>
                    <a:pt x="969582" y="4725181"/>
                  </a:lnTo>
                  <a:lnTo>
                    <a:pt x="944099" y="4677035"/>
                  </a:lnTo>
                  <a:lnTo>
                    <a:pt x="918160" y="4626834"/>
                  </a:lnTo>
                  <a:lnTo>
                    <a:pt x="891754" y="4574531"/>
                  </a:lnTo>
                  <a:lnTo>
                    <a:pt x="864870" y="4520081"/>
                  </a:lnTo>
                  <a:lnTo>
                    <a:pt x="837498" y="4463439"/>
                  </a:lnTo>
                  <a:lnTo>
                    <a:pt x="809628" y="4404559"/>
                  </a:lnTo>
                  <a:lnTo>
                    <a:pt x="781247" y="4343396"/>
                  </a:lnTo>
                  <a:lnTo>
                    <a:pt x="752346" y="4279904"/>
                  </a:lnTo>
                  <a:lnTo>
                    <a:pt x="722915" y="4214038"/>
                  </a:lnTo>
                  <a:lnTo>
                    <a:pt x="695585" y="4152309"/>
                  </a:lnTo>
                  <a:lnTo>
                    <a:pt x="668630" y="4091387"/>
                  </a:lnTo>
                  <a:lnTo>
                    <a:pt x="642058" y="4031256"/>
                  </a:lnTo>
                  <a:lnTo>
                    <a:pt x="615880" y="3971900"/>
                  </a:lnTo>
                  <a:lnTo>
                    <a:pt x="590105" y="3913304"/>
                  </a:lnTo>
                  <a:lnTo>
                    <a:pt x="564742" y="3855450"/>
                  </a:lnTo>
                  <a:lnTo>
                    <a:pt x="539802" y="3798325"/>
                  </a:lnTo>
                  <a:lnTo>
                    <a:pt x="515295" y="3741911"/>
                  </a:lnTo>
                  <a:lnTo>
                    <a:pt x="491229" y="3686194"/>
                  </a:lnTo>
                  <a:lnTo>
                    <a:pt x="467615" y="3631157"/>
                  </a:lnTo>
                  <a:lnTo>
                    <a:pt x="444462" y="3576784"/>
                  </a:lnTo>
                  <a:lnTo>
                    <a:pt x="421780" y="3523060"/>
                  </a:lnTo>
                  <a:lnTo>
                    <a:pt x="399579" y="3469969"/>
                  </a:lnTo>
                  <a:lnTo>
                    <a:pt x="377868" y="3417496"/>
                  </a:lnTo>
                  <a:lnTo>
                    <a:pt x="356657" y="3365623"/>
                  </a:lnTo>
                  <a:lnTo>
                    <a:pt x="335956" y="3314336"/>
                  </a:lnTo>
                  <a:lnTo>
                    <a:pt x="315775" y="3263619"/>
                  </a:lnTo>
                  <a:lnTo>
                    <a:pt x="296123" y="3213455"/>
                  </a:lnTo>
                  <a:lnTo>
                    <a:pt x="277009" y="3163830"/>
                  </a:lnTo>
                  <a:lnTo>
                    <a:pt x="258444" y="3114727"/>
                  </a:lnTo>
                  <a:lnTo>
                    <a:pt x="240438" y="3066130"/>
                  </a:lnTo>
                  <a:lnTo>
                    <a:pt x="222999" y="3018024"/>
                  </a:lnTo>
                  <a:lnTo>
                    <a:pt x="206139" y="2970394"/>
                  </a:lnTo>
                  <a:lnTo>
                    <a:pt x="189865" y="2923222"/>
                  </a:lnTo>
                  <a:lnTo>
                    <a:pt x="174189" y="2876493"/>
                  </a:lnTo>
                  <a:lnTo>
                    <a:pt x="159119" y="2830192"/>
                  </a:lnTo>
                  <a:lnTo>
                    <a:pt x="144666" y="2784303"/>
                  </a:lnTo>
                  <a:lnTo>
                    <a:pt x="130839" y="2738810"/>
                  </a:lnTo>
                  <a:lnTo>
                    <a:pt x="117648" y="2693697"/>
                  </a:lnTo>
                  <a:lnTo>
                    <a:pt x="105102" y="2648948"/>
                  </a:lnTo>
                  <a:lnTo>
                    <a:pt x="93212" y="2604547"/>
                  </a:lnTo>
                  <a:lnTo>
                    <a:pt x="81987" y="2560479"/>
                  </a:lnTo>
                  <a:lnTo>
                    <a:pt x="71436" y="2516729"/>
                  </a:lnTo>
                  <a:lnTo>
                    <a:pt x="61570" y="2473279"/>
                  </a:lnTo>
                  <a:lnTo>
                    <a:pt x="52398" y="2430114"/>
                  </a:lnTo>
                  <a:lnTo>
                    <a:pt x="43930" y="2387220"/>
                  </a:lnTo>
                  <a:lnTo>
                    <a:pt x="36175" y="2344578"/>
                  </a:lnTo>
                  <a:lnTo>
                    <a:pt x="29143" y="2302175"/>
                  </a:lnTo>
                  <a:lnTo>
                    <a:pt x="22844" y="2259994"/>
                  </a:lnTo>
                  <a:lnTo>
                    <a:pt x="17288" y="2218019"/>
                  </a:lnTo>
                  <a:lnTo>
                    <a:pt x="12484" y="2176235"/>
                  </a:lnTo>
                  <a:lnTo>
                    <a:pt x="8441" y="2134625"/>
                  </a:lnTo>
                  <a:lnTo>
                    <a:pt x="5171" y="2093174"/>
                  </a:lnTo>
                  <a:lnTo>
                    <a:pt x="2682" y="2051867"/>
                  </a:lnTo>
                  <a:lnTo>
                    <a:pt x="984" y="2010686"/>
                  </a:lnTo>
                  <a:lnTo>
                    <a:pt x="86" y="1969617"/>
                  </a:lnTo>
                  <a:lnTo>
                    <a:pt x="0" y="1928644"/>
                  </a:lnTo>
                  <a:lnTo>
                    <a:pt x="733" y="1887751"/>
                  </a:lnTo>
                  <a:lnTo>
                    <a:pt x="2296" y="1846922"/>
                  </a:lnTo>
                  <a:lnTo>
                    <a:pt x="4699" y="1806141"/>
                  </a:lnTo>
                  <a:lnTo>
                    <a:pt x="7950" y="1765393"/>
                  </a:lnTo>
                  <a:lnTo>
                    <a:pt x="12061" y="1724661"/>
                  </a:lnTo>
                  <a:lnTo>
                    <a:pt x="17041" y="1683930"/>
                  </a:lnTo>
                  <a:lnTo>
                    <a:pt x="22899" y="1643184"/>
                  </a:lnTo>
                  <a:lnTo>
                    <a:pt x="29645" y="1602408"/>
                  </a:lnTo>
                  <a:lnTo>
                    <a:pt x="37288" y="1561585"/>
                  </a:lnTo>
                  <a:lnTo>
                    <a:pt x="45839" y="1520700"/>
                  </a:lnTo>
                  <a:lnTo>
                    <a:pt x="55307" y="1479737"/>
                  </a:lnTo>
                  <a:lnTo>
                    <a:pt x="65702" y="1438680"/>
                  </a:lnTo>
                  <a:lnTo>
                    <a:pt x="77034" y="1397513"/>
                  </a:lnTo>
                  <a:lnTo>
                    <a:pt x="89312" y="1356221"/>
                  </a:lnTo>
                  <a:lnTo>
                    <a:pt x="108953" y="1295702"/>
                  </a:lnTo>
                  <a:lnTo>
                    <a:pt x="129915" y="1237042"/>
                  </a:lnTo>
                  <a:lnTo>
                    <a:pt x="152077" y="1180235"/>
                  </a:lnTo>
                  <a:lnTo>
                    <a:pt x="175318" y="1125276"/>
                  </a:lnTo>
                  <a:lnTo>
                    <a:pt x="199518" y="1072158"/>
                  </a:lnTo>
                  <a:lnTo>
                    <a:pt x="224555" y="1020876"/>
                  </a:lnTo>
                  <a:lnTo>
                    <a:pt x="250310" y="971425"/>
                  </a:lnTo>
                  <a:lnTo>
                    <a:pt x="276662" y="923798"/>
                  </a:lnTo>
                  <a:lnTo>
                    <a:pt x="303489" y="877990"/>
                  </a:lnTo>
                  <a:lnTo>
                    <a:pt x="330672" y="833996"/>
                  </a:lnTo>
                  <a:lnTo>
                    <a:pt x="358090" y="791809"/>
                  </a:lnTo>
                  <a:lnTo>
                    <a:pt x="385622" y="751424"/>
                  </a:lnTo>
                  <a:lnTo>
                    <a:pt x="413148" y="712835"/>
                  </a:lnTo>
                  <a:lnTo>
                    <a:pt x="440547" y="676037"/>
                  </a:lnTo>
                  <a:lnTo>
                    <a:pt x="467698" y="641024"/>
                  </a:lnTo>
                  <a:lnTo>
                    <a:pt x="494480" y="607790"/>
                  </a:lnTo>
                  <a:lnTo>
                    <a:pt x="520774" y="576329"/>
                  </a:lnTo>
                  <a:lnTo>
                    <a:pt x="546458" y="546637"/>
                  </a:lnTo>
                  <a:lnTo>
                    <a:pt x="595516" y="492533"/>
                  </a:lnTo>
                  <a:lnTo>
                    <a:pt x="618648" y="468110"/>
                  </a:lnTo>
                  <a:lnTo>
                    <a:pt x="642605" y="442110"/>
                  </a:lnTo>
                  <a:lnTo>
                    <a:pt x="696294" y="387349"/>
                  </a:lnTo>
                  <a:lnTo>
                    <a:pt x="726018" y="359020"/>
                  </a:lnTo>
                  <a:lnTo>
                    <a:pt x="757655" y="330344"/>
                  </a:lnTo>
                  <a:lnTo>
                    <a:pt x="791203" y="301539"/>
                  </a:lnTo>
                  <a:lnTo>
                    <a:pt x="826657" y="272819"/>
                  </a:lnTo>
                  <a:lnTo>
                    <a:pt x="864014" y="244401"/>
                  </a:lnTo>
                  <a:lnTo>
                    <a:pt x="903269" y="216499"/>
                  </a:lnTo>
                  <a:lnTo>
                    <a:pt x="944419" y="189329"/>
                  </a:lnTo>
                  <a:lnTo>
                    <a:pt x="987459" y="163107"/>
                  </a:lnTo>
                  <a:lnTo>
                    <a:pt x="1032386" y="138048"/>
                  </a:lnTo>
                  <a:lnTo>
                    <a:pt x="1079196" y="114368"/>
                  </a:lnTo>
                  <a:lnTo>
                    <a:pt x="1127886" y="92282"/>
                  </a:lnTo>
                  <a:lnTo>
                    <a:pt x="1178450" y="72007"/>
                  </a:lnTo>
                  <a:lnTo>
                    <a:pt x="1230885" y="53756"/>
                  </a:lnTo>
                  <a:lnTo>
                    <a:pt x="1285188" y="37747"/>
                  </a:lnTo>
                  <a:lnTo>
                    <a:pt x="1341354" y="24195"/>
                  </a:lnTo>
                  <a:lnTo>
                    <a:pt x="1399380" y="13314"/>
                  </a:lnTo>
                  <a:lnTo>
                    <a:pt x="1459261" y="5322"/>
                  </a:lnTo>
                  <a:lnTo>
                    <a:pt x="1532190" y="432"/>
                  </a:lnTo>
                  <a:lnTo>
                    <a:pt x="1568882" y="0"/>
                  </a:lnTo>
                  <a:lnTo>
                    <a:pt x="1605692" y="877"/>
                  </a:lnTo>
                  <a:lnTo>
                    <a:pt x="1651994" y="4012"/>
                  </a:lnTo>
                  <a:lnTo>
                    <a:pt x="1698661" y="9411"/>
                  </a:lnTo>
                  <a:lnTo>
                    <a:pt x="1745634" y="16991"/>
                  </a:lnTo>
                  <a:lnTo>
                    <a:pt x="1792854" y="26670"/>
                  </a:lnTo>
                  <a:lnTo>
                    <a:pt x="1840263" y="38365"/>
                  </a:lnTo>
                  <a:lnTo>
                    <a:pt x="1887803" y="51995"/>
                  </a:lnTo>
                  <a:lnTo>
                    <a:pt x="1935415" y="67476"/>
                  </a:lnTo>
                  <a:lnTo>
                    <a:pt x="1983040" y="84728"/>
                  </a:lnTo>
                  <a:lnTo>
                    <a:pt x="2030622" y="103668"/>
                  </a:lnTo>
                  <a:lnTo>
                    <a:pt x="2078099" y="124213"/>
                  </a:lnTo>
                  <a:lnTo>
                    <a:pt x="2125416" y="146281"/>
                  </a:lnTo>
                  <a:lnTo>
                    <a:pt x="2172513" y="169791"/>
                  </a:lnTo>
                  <a:lnTo>
                    <a:pt x="2219331" y="194659"/>
                  </a:lnTo>
                  <a:lnTo>
                    <a:pt x="2265812" y="220803"/>
                  </a:lnTo>
                  <a:lnTo>
                    <a:pt x="2311899" y="248142"/>
                  </a:lnTo>
                  <a:lnTo>
                    <a:pt x="2348388" y="270892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5956" y="1866900"/>
              <a:ext cx="4738115" cy="38404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Thu thập</a:t>
            </a:r>
            <a:r>
              <a:rPr b="1" spc="-10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dữ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spc="-20" dirty="0">
                <a:solidFill>
                  <a:srgbClr val="533D34"/>
                </a:solidFill>
                <a:latin typeface="Segoe UI Semibold"/>
                <a:cs typeface="Segoe UI Semibold"/>
              </a:rPr>
              <a:t>liệu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7184" y="1241501"/>
            <a:ext cx="2092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3.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Mô tả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endParaRPr sz="2400">
              <a:latin typeface="Segoe UI Semilight"/>
              <a:cs typeface="Segoe UI S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5397" y="5879083"/>
            <a:ext cx="6601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533D34"/>
                </a:solidFill>
                <a:latin typeface="Calibri"/>
                <a:cs typeface="Calibri"/>
              </a:rPr>
              <a:t>Ma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 trận</a:t>
            </a:r>
            <a:r>
              <a:rPr sz="1800" spc="-7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hệ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số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33D34"/>
                </a:solidFill>
                <a:latin typeface="Calibri"/>
                <a:cs typeface="Calibri"/>
              </a:rPr>
              <a:t>tương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quan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giữa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các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biến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trên Big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và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Small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452" y="1866900"/>
            <a:ext cx="4736591" cy="38404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45663" y="0"/>
            <a:ext cx="3581400" cy="6892925"/>
            <a:chOff x="8645663" y="0"/>
            <a:chExt cx="3581400" cy="6892925"/>
          </a:xfrm>
        </p:grpSpPr>
        <p:sp>
          <p:nvSpPr>
            <p:cNvPr id="4" name="object 4"/>
            <p:cNvSpPr/>
            <p:nvPr/>
          </p:nvSpPr>
          <p:spPr>
            <a:xfrm>
              <a:off x="8645663" y="0"/>
              <a:ext cx="3546475" cy="4669790"/>
            </a:xfrm>
            <a:custGeom>
              <a:avLst/>
              <a:gdLst/>
              <a:ahLst/>
              <a:cxnLst/>
              <a:rect l="l" t="t" r="r" b="b"/>
              <a:pathLst>
                <a:path w="3546475" h="4669790">
                  <a:moveTo>
                    <a:pt x="3546336" y="0"/>
                  </a:moveTo>
                  <a:lnTo>
                    <a:pt x="196711" y="0"/>
                  </a:lnTo>
                  <a:lnTo>
                    <a:pt x="124956" y="162814"/>
                  </a:lnTo>
                  <a:lnTo>
                    <a:pt x="104852" y="219164"/>
                  </a:lnTo>
                  <a:lnTo>
                    <a:pt x="86934" y="275251"/>
                  </a:lnTo>
                  <a:lnTo>
                    <a:pt x="71086" y="330943"/>
                  </a:lnTo>
                  <a:lnTo>
                    <a:pt x="57194" y="386108"/>
                  </a:lnTo>
                  <a:lnTo>
                    <a:pt x="45144" y="440614"/>
                  </a:lnTo>
                  <a:lnTo>
                    <a:pt x="34821" y="494330"/>
                  </a:lnTo>
                  <a:lnTo>
                    <a:pt x="26110" y="547124"/>
                  </a:lnTo>
                  <a:lnTo>
                    <a:pt x="18898" y="598865"/>
                  </a:lnTo>
                  <a:lnTo>
                    <a:pt x="13070" y="649421"/>
                  </a:lnTo>
                  <a:lnTo>
                    <a:pt x="8511" y="698659"/>
                  </a:lnTo>
                  <a:lnTo>
                    <a:pt x="5107" y="746450"/>
                  </a:lnTo>
                  <a:lnTo>
                    <a:pt x="2743" y="792660"/>
                  </a:lnTo>
                  <a:lnTo>
                    <a:pt x="1306" y="837159"/>
                  </a:lnTo>
                  <a:lnTo>
                    <a:pt x="679" y="879815"/>
                  </a:lnTo>
                  <a:lnTo>
                    <a:pt x="750" y="920496"/>
                  </a:lnTo>
                  <a:lnTo>
                    <a:pt x="213" y="953993"/>
                  </a:lnTo>
                  <a:lnTo>
                    <a:pt x="0" y="988928"/>
                  </a:lnTo>
                  <a:lnTo>
                    <a:pt x="159" y="1025259"/>
                  </a:lnTo>
                  <a:lnTo>
                    <a:pt x="740" y="1062947"/>
                  </a:lnTo>
                  <a:lnTo>
                    <a:pt x="1791" y="1101952"/>
                  </a:lnTo>
                  <a:lnTo>
                    <a:pt x="3361" y="1142233"/>
                  </a:lnTo>
                  <a:lnTo>
                    <a:pt x="5499" y="1183751"/>
                  </a:lnTo>
                  <a:lnTo>
                    <a:pt x="8253" y="1226466"/>
                  </a:lnTo>
                  <a:lnTo>
                    <a:pt x="11671" y="1270337"/>
                  </a:lnTo>
                  <a:lnTo>
                    <a:pt x="15803" y="1315324"/>
                  </a:lnTo>
                  <a:lnTo>
                    <a:pt x="20698" y="1361388"/>
                  </a:lnTo>
                  <a:lnTo>
                    <a:pt x="26403" y="1408488"/>
                  </a:lnTo>
                  <a:lnTo>
                    <a:pt x="32968" y="1456584"/>
                  </a:lnTo>
                  <a:lnTo>
                    <a:pt x="40441" y="1505636"/>
                  </a:lnTo>
                  <a:lnTo>
                    <a:pt x="48871" y="1555604"/>
                  </a:lnTo>
                  <a:lnTo>
                    <a:pt x="58307" y="1606449"/>
                  </a:lnTo>
                  <a:lnTo>
                    <a:pt x="68796" y="1658130"/>
                  </a:lnTo>
                  <a:lnTo>
                    <a:pt x="80389" y="1710606"/>
                  </a:lnTo>
                  <a:lnTo>
                    <a:pt x="93134" y="1763838"/>
                  </a:lnTo>
                  <a:lnTo>
                    <a:pt x="107079" y="1817787"/>
                  </a:lnTo>
                  <a:lnTo>
                    <a:pt x="122272" y="1872411"/>
                  </a:lnTo>
                  <a:lnTo>
                    <a:pt x="138764" y="1927671"/>
                  </a:lnTo>
                  <a:lnTo>
                    <a:pt x="156602" y="1983526"/>
                  </a:lnTo>
                  <a:lnTo>
                    <a:pt x="175835" y="2039937"/>
                  </a:lnTo>
                  <a:lnTo>
                    <a:pt x="196511" y="2096864"/>
                  </a:lnTo>
                  <a:lnTo>
                    <a:pt x="218680" y="2154266"/>
                  </a:lnTo>
                  <a:lnTo>
                    <a:pt x="242390" y="2212104"/>
                  </a:lnTo>
                  <a:lnTo>
                    <a:pt x="267690" y="2270337"/>
                  </a:lnTo>
                  <a:lnTo>
                    <a:pt x="294628" y="2328926"/>
                  </a:lnTo>
                  <a:lnTo>
                    <a:pt x="314034" y="2369203"/>
                  </a:lnTo>
                  <a:lnTo>
                    <a:pt x="333907" y="2408923"/>
                  </a:lnTo>
                  <a:lnTo>
                    <a:pt x="354247" y="2448096"/>
                  </a:lnTo>
                  <a:lnTo>
                    <a:pt x="375058" y="2486732"/>
                  </a:lnTo>
                  <a:lnTo>
                    <a:pt x="396341" y="2524843"/>
                  </a:lnTo>
                  <a:lnTo>
                    <a:pt x="418099" y="2562438"/>
                  </a:lnTo>
                  <a:lnTo>
                    <a:pt x="440333" y="2599528"/>
                  </a:lnTo>
                  <a:lnTo>
                    <a:pt x="463045" y="2636123"/>
                  </a:lnTo>
                  <a:lnTo>
                    <a:pt x="486238" y="2672233"/>
                  </a:lnTo>
                  <a:lnTo>
                    <a:pt x="509913" y="2707869"/>
                  </a:lnTo>
                  <a:lnTo>
                    <a:pt x="534073" y="2743041"/>
                  </a:lnTo>
                  <a:lnTo>
                    <a:pt x="558719" y="2777760"/>
                  </a:lnTo>
                  <a:lnTo>
                    <a:pt x="583854" y="2812035"/>
                  </a:lnTo>
                  <a:lnTo>
                    <a:pt x="609479" y="2845878"/>
                  </a:lnTo>
                  <a:lnTo>
                    <a:pt x="635597" y="2879299"/>
                  </a:lnTo>
                  <a:lnTo>
                    <a:pt x="662209" y="2912308"/>
                  </a:lnTo>
                  <a:lnTo>
                    <a:pt x="689318" y="2944915"/>
                  </a:lnTo>
                  <a:lnTo>
                    <a:pt x="716926" y="2977131"/>
                  </a:lnTo>
                  <a:lnTo>
                    <a:pt x="745034" y="3008966"/>
                  </a:lnTo>
                  <a:lnTo>
                    <a:pt x="773645" y="3040431"/>
                  </a:lnTo>
                  <a:lnTo>
                    <a:pt x="802761" y="3071535"/>
                  </a:lnTo>
                  <a:lnTo>
                    <a:pt x="832383" y="3102290"/>
                  </a:lnTo>
                  <a:lnTo>
                    <a:pt x="862514" y="3132706"/>
                  </a:lnTo>
                  <a:lnTo>
                    <a:pt x="893156" y="3162793"/>
                  </a:lnTo>
                  <a:lnTo>
                    <a:pt x="924311" y="3192561"/>
                  </a:lnTo>
                  <a:lnTo>
                    <a:pt x="955981" y="3222020"/>
                  </a:lnTo>
                  <a:lnTo>
                    <a:pt x="988167" y="3251182"/>
                  </a:lnTo>
                  <a:lnTo>
                    <a:pt x="1020872" y="3280057"/>
                  </a:lnTo>
                  <a:lnTo>
                    <a:pt x="1054098" y="3308654"/>
                  </a:lnTo>
                  <a:lnTo>
                    <a:pt x="1087848" y="3336985"/>
                  </a:lnTo>
                  <a:lnTo>
                    <a:pt x="1122122" y="3365059"/>
                  </a:lnTo>
                  <a:lnTo>
                    <a:pt x="1156923" y="3392888"/>
                  </a:lnTo>
                  <a:lnTo>
                    <a:pt x="1192253" y="3420481"/>
                  </a:lnTo>
                  <a:lnTo>
                    <a:pt x="1228114" y="3447848"/>
                  </a:lnTo>
                  <a:lnTo>
                    <a:pt x="1264508" y="3475001"/>
                  </a:lnTo>
                  <a:lnTo>
                    <a:pt x="1301438" y="3501949"/>
                  </a:lnTo>
                  <a:lnTo>
                    <a:pt x="1338904" y="3528703"/>
                  </a:lnTo>
                  <a:lnTo>
                    <a:pt x="1376909" y="3555274"/>
                  </a:lnTo>
                  <a:lnTo>
                    <a:pt x="1415456" y="3581671"/>
                  </a:lnTo>
                  <a:lnTo>
                    <a:pt x="1454546" y="3607905"/>
                  </a:lnTo>
                  <a:lnTo>
                    <a:pt x="1494181" y="3633986"/>
                  </a:lnTo>
                  <a:lnTo>
                    <a:pt x="1534363" y="3659925"/>
                  </a:lnTo>
                  <a:lnTo>
                    <a:pt x="1575095" y="3685733"/>
                  </a:lnTo>
                  <a:lnTo>
                    <a:pt x="1616377" y="3711419"/>
                  </a:lnTo>
                  <a:lnTo>
                    <a:pt x="1658213" y="3736993"/>
                  </a:lnTo>
                  <a:lnTo>
                    <a:pt x="1700605" y="3762467"/>
                  </a:lnTo>
                  <a:lnTo>
                    <a:pt x="1743554" y="3787851"/>
                  </a:lnTo>
                  <a:lnTo>
                    <a:pt x="1787062" y="3813155"/>
                  </a:lnTo>
                  <a:lnTo>
                    <a:pt x="1831131" y="3838389"/>
                  </a:lnTo>
                  <a:lnTo>
                    <a:pt x="1875764" y="3863564"/>
                  </a:lnTo>
                  <a:lnTo>
                    <a:pt x="1920963" y="3888689"/>
                  </a:lnTo>
                  <a:lnTo>
                    <a:pt x="1966729" y="3913777"/>
                  </a:lnTo>
                  <a:lnTo>
                    <a:pt x="2013064" y="3938836"/>
                  </a:lnTo>
                  <a:lnTo>
                    <a:pt x="2059971" y="3963878"/>
                  </a:lnTo>
                  <a:lnTo>
                    <a:pt x="2107451" y="3988912"/>
                  </a:lnTo>
                  <a:lnTo>
                    <a:pt x="2204141" y="4038999"/>
                  </a:lnTo>
                  <a:lnTo>
                    <a:pt x="2303149" y="4089182"/>
                  </a:lnTo>
                  <a:lnTo>
                    <a:pt x="2404492" y="4139543"/>
                  </a:lnTo>
                  <a:lnTo>
                    <a:pt x="2508185" y="4190164"/>
                  </a:lnTo>
                  <a:lnTo>
                    <a:pt x="2614246" y="4241129"/>
                  </a:lnTo>
                  <a:lnTo>
                    <a:pt x="2722690" y="4292522"/>
                  </a:lnTo>
                  <a:lnTo>
                    <a:pt x="2833534" y="4344424"/>
                  </a:lnTo>
                  <a:lnTo>
                    <a:pt x="3004333" y="4423415"/>
                  </a:lnTo>
                  <a:lnTo>
                    <a:pt x="3180623" y="4504020"/>
                  </a:lnTo>
                  <a:lnTo>
                    <a:pt x="3546336" y="4669536"/>
                  </a:lnTo>
                  <a:lnTo>
                    <a:pt x="3546336" y="0"/>
                  </a:lnTo>
                  <a:close/>
                </a:path>
              </a:pathLst>
            </a:custGeom>
            <a:solidFill>
              <a:srgbClr val="CF9B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43612" y="1682507"/>
              <a:ext cx="2348865" cy="5175885"/>
            </a:xfrm>
            <a:custGeom>
              <a:avLst/>
              <a:gdLst/>
              <a:ahLst/>
              <a:cxnLst/>
              <a:rect l="l" t="t" r="r" b="b"/>
              <a:pathLst>
                <a:path w="2348865" h="5175884">
                  <a:moveTo>
                    <a:pt x="1256843" y="5175489"/>
                  </a:moveTo>
                  <a:lnTo>
                    <a:pt x="1222828" y="5132069"/>
                  </a:lnTo>
                  <a:lnTo>
                    <a:pt x="1180154" y="5073460"/>
                  </a:lnTo>
                  <a:lnTo>
                    <a:pt x="1158298" y="5041775"/>
                  </a:lnTo>
                  <a:lnTo>
                    <a:pt x="1136082" y="5008443"/>
                  </a:lnTo>
                  <a:lnTo>
                    <a:pt x="1113494" y="4973418"/>
                  </a:lnTo>
                  <a:lnTo>
                    <a:pt x="1090525" y="4936656"/>
                  </a:lnTo>
                  <a:lnTo>
                    <a:pt x="1067164" y="4898109"/>
                  </a:lnTo>
                  <a:lnTo>
                    <a:pt x="1043400" y="4857734"/>
                  </a:lnTo>
                  <a:lnTo>
                    <a:pt x="1019222" y="4815485"/>
                  </a:lnTo>
                  <a:lnTo>
                    <a:pt x="994619" y="4771315"/>
                  </a:lnTo>
                  <a:lnTo>
                    <a:pt x="969582" y="4725181"/>
                  </a:lnTo>
                  <a:lnTo>
                    <a:pt x="944099" y="4677035"/>
                  </a:lnTo>
                  <a:lnTo>
                    <a:pt x="918160" y="4626834"/>
                  </a:lnTo>
                  <a:lnTo>
                    <a:pt x="891754" y="4574531"/>
                  </a:lnTo>
                  <a:lnTo>
                    <a:pt x="864870" y="4520081"/>
                  </a:lnTo>
                  <a:lnTo>
                    <a:pt x="837498" y="4463439"/>
                  </a:lnTo>
                  <a:lnTo>
                    <a:pt x="809628" y="4404559"/>
                  </a:lnTo>
                  <a:lnTo>
                    <a:pt x="781247" y="4343396"/>
                  </a:lnTo>
                  <a:lnTo>
                    <a:pt x="752346" y="4279904"/>
                  </a:lnTo>
                  <a:lnTo>
                    <a:pt x="722915" y="4214038"/>
                  </a:lnTo>
                  <a:lnTo>
                    <a:pt x="695585" y="4152309"/>
                  </a:lnTo>
                  <a:lnTo>
                    <a:pt x="668630" y="4091387"/>
                  </a:lnTo>
                  <a:lnTo>
                    <a:pt x="642058" y="4031256"/>
                  </a:lnTo>
                  <a:lnTo>
                    <a:pt x="615880" y="3971900"/>
                  </a:lnTo>
                  <a:lnTo>
                    <a:pt x="590105" y="3913304"/>
                  </a:lnTo>
                  <a:lnTo>
                    <a:pt x="564742" y="3855450"/>
                  </a:lnTo>
                  <a:lnTo>
                    <a:pt x="539802" y="3798325"/>
                  </a:lnTo>
                  <a:lnTo>
                    <a:pt x="515295" y="3741911"/>
                  </a:lnTo>
                  <a:lnTo>
                    <a:pt x="491229" y="3686194"/>
                  </a:lnTo>
                  <a:lnTo>
                    <a:pt x="467615" y="3631157"/>
                  </a:lnTo>
                  <a:lnTo>
                    <a:pt x="444462" y="3576784"/>
                  </a:lnTo>
                  <a:lnTo>
                    <a:pt x="421780" y="3523060"/>
                  </a:lnTo>
                  <a:lnTo>
                    <a:pt x="399579" y="3469969"/>
                  </a:lnTo>
                  <a:lnTo>
                    <a:pt x="377868" y="3417496"/>
                  </a:lnTo>
                  <a:lnTo>
                    <a:pt x="356657" y="3365623"/>
                  </a:lnTo>
                  <a:lnTo>
                    <a:pt x="335956" y="3314336"/>
                  </a:lnTo>
                  <a:lnTo>
                    <a:pt x="315775" y="3263619"/>
                  </a:lnTo>
                  <a:lnTo>
                    <a:pt x="296123" y="3213455"/>
                  </a:lnTo>
                  <a:lnTo>
                    <a:pt x="277009" y="3163830"/>
                  </a:lnTo>
                  <a:lnTo>
                    <a:pt x="258444" y="3114727"/>
                  </a:lnTo>
                  <a:lnTo>
                    <a:pt x="240438" y="3066130"/>
                  </a:lnTo>
                  <a:lnTo>
                    <a:pt x="222999" y="3018024"/>
                  </a:lnTo>
                  <a:lnTo>
                    <a:pt x="206139" y="2970394"/>
                  </a:lnTo>
                  <a:lnTo>
                    <a:pt x="189865" y="2923222"/>
                  </a:lnTo>
                  <a:lnTo>
                    <a:pt x="174189" y="2876493"/>
                  </a:lnTo>
                  <a:lnTo>
                    <a:pt x="159119" y="2830192"/>
                  </a:lnTo>
                  <a:lnTo>
                    <a:pt x="144666" y="2784303"/>
                  </a:lnTo>
                  <a:lnTo>
                    <a:pt x="130839" y="2738810"/>
                  </a:lnTo>
                  <a:lnTo>
                    <a:pt x="117648" y="2693697"/>
                  </a:lnTo>
                  <a:lnTo>
                    <a:pt x="105102" y="2648948"/>
                  </a:lnTo>
                  <a:lnTo>
                    <a:pt x="93212" y="2604547"/>
                  </a:lnTo>
                  <a:lnTo>
                    <a:pt x="81987" y="2560479"/>
                  </a:lnTo>
                  <a:lnTo>
                    <a:pt x="71436" y="2516729"/>
                  </a:lnTo>
                  <a:lnTo>
                    <a:pt x="61570" y="2473279"/>
                  </a:lnTo>
                  <a:lnTo>
                    <a:pt x="52398" y="2430114"/>
                  </a:lnTo>
                  <a:lnTo>
                    <a:pt x="43930" y="2387220"/>
                  </a:lnTo>
                  <a:lnTo>
                    <a:pt x="36175" y="2344578"/>
                  </a:lnTo>
                  <a:lnTo>
                    <a:pt x="29143" y="2302175"/>
                  </a:lnTo>
                  <a:lnTo>
                    <a:pt x="22844" y="2259994"/>
                  </a:lnTo>
                  <a:lnTo>
                    <a:pt x="17288" y="2218019"/>
                  </a:lnTo>
                  <a:lnTo>
                    <a:pt x="12484" y="2176235"/>
                  </a:lnTo>
                  <a:lnTo>
                    <a:pt x="8441" y="2134625"/>
                  </a:lnTo>
                  <a:lnTo>
                    <a:pt x="5171" y="2093174"/>
                  </a:lnTo>
                  <a:lnTo>
                    <a:pt x="2682" y="2051867"/>
                  </a:lnTo>
                  <a:lnTo>
                    <a:pt x="984" y="2010686"/>
                  </a:lnTo>
                  <a:lnTo>
                    <a:pt x="86" y="1969617"/>
                  </a:lnTo>
                  <a:lnTo>
                    <a:pt x="0" y="1928644"/>
                  </a:lnTo>
                  <a:lnTo>
                    <a:pt x="733" y="1887751"/>
                  </a:lnTo>
                  <a:lnTo>
                    <a:pt x="2296" y="1846922"/>
                  </a:lnTo>
                  <a:lnTo>
                    <a:pt x="4699" y="1806141"/>
                  </a:lnTo>
                  <a:lnTo>
                    <a:pt x="7950" y="1765393"/>
                  </a:lnTo>
                  <a:lnTo>
                    <a:pt x="12061" y="1724661"/>
                  </a:lnTo>
                  <a:lnTo>
                    <a:pt x="17041" y="1683930"/>
                  </a:lnTo>
                  <a:lnTo>
                    <a:pt x="22899" y="1643184"/>
                  </a:lnTo>
                  <a:lnTo>
                    <a:pt x="29645" y="1602408"/>
                  </a:lnTo>
                  <a:lnTo>
                    <a:pt x="37288" y="1561585"/>
                  </a:lnTo>
                  <a:lnTo>
                    <a:pt x="45839" y="1520700"/>
                  </a:lnTo>
                  <a:lnTo>
                    <a:pt x="55307" y="1479737"/>
                  </a:lnTo>
                  <a:lnTo>
                    <a:pt x="65702" y="1438680"/>
                  </a:lnTo>
                  <a:lnTo>
                    <a:pt x="77034" y="1397513"/>
                  </a:lnTo>
                  <a:lnTo>
                    <a:pt x="89312" y="1356221"/>
                  </a:lnTo>
                  <a:lnTo>
                    <a:pt x="108953" y="1295702"/>
                  </a:lnTo>
                  <a:lnTo>
                    <a:pt x="129915" y="1237042"/>
                  </a:lnTo>
                  <a:lnTo>
                    <a:pt x="152077" y="1180235"/>
                  </a:lnTo>
                  <a:lnTo>
                    <a:pt x="175318" y="1125276"/>
                  </a:lnTo>
                  <a:lnTo>
                    <a:pt x="199518" y="1072158"/>
                  </a:lnTo>
                  <a:lnTo>
                    <a:pt x="224555" y="1020876"/>
                  </a:lnTo>
                  <a:lnTo>
                    <a:pt x="250310" y="971425"/>
                  </a:lnTo>
                  <a:lnTo>
                    <a:pt x="276662" y="923798"/>
                  </a:lnTo>
                  <a:lnTo>
                    <a:pt x="303489" y="877990"/>
                  </a:lnTo>
                  <a:lnTo>
                    <a:pt x="330672" y="833996"/>
                  </a:lnTo>
                  <a:lnTo>
                    <a:pt x="358090" y="791809"/>
                  </a:lnTo>
                  <a:lnTo>
                    <a:pt x="385622" y="751424"/>
                  </a:lnTo>
                  <a:lnTo>
                    <a:pt x="413148" y="712835"/>
                  </a:lnTo>
                  <a:lnTo>
                    <a:pt x="440547" y="676037"/>
                  </a:lnTo>
                  <a:lnTo>
                    <a:pt x="467698" y="641024"/>
                  </a:lnTo>
                  <a:lnTo>
                    <a:pt x="494480" y="607790"/>
                  </a:lnTo>
                  <a:lnTo>
                    <a:pt x="520774" y="576329"/>
                  </a:lnTo>
                  <a:lnTo>
                    <a:pt x="546458" y="546637"/>
                  </a:lnTo>
                  <a:lnTo>
                    <a:pt x="595516" y="492533"/>
                  </a:lnTo>
                  <a:lnTo>
                    <a:pt x="618648" y="468110"/>
                  </a:lnTo>
                  <a:lnTo>
                    <a:pt x="642605" y="442110"/>
                  </a:lnTo>
                  <a:lnTo>
                    <a:pt x="696294" y="387349"/>
                  </a:lnTo>
                  <a:lnTo>
                    <a:pt x="726018" y="359020"/>
                  </a:lnTo>
                  <a:lnTo>
                    <a:pt x="757655" y="330344"/>
                  </a:lnTo>
                  <a:lnTo>
                    <a:pt x="791203" y="301539"/>
                  </a:lnTo>
                  <a:lnTo>
                    <a:pt x="826657" y="272819"/>
                  </a:lnTo>
                  <a:lnTo>
                    <a:pt x="864014" y="244401"/>
                  </a:lnTo>
                  <a:lnTo>
                    <a:pt x="903269" y="216499"/>
                  </a:lnTo>
                  <a:lnTo>
                    <a:pt x="944419" y="189329"/>
                  </a:lnTo>
                  <a:lnTo>
                    <a:pt x="987459" y="163107"/>
                  </a:lnTo>
                  <a:lnTo>
                    <a:pt x="1032386" y="138048"/>
                  </a:lnTo>
                  <a:lnTo>
                    <a:pt x="1079196" y="114368"/>
                  </a:lnTo>
                  <a:lnTo>
                    <a:pt x="1127886" y="92282"/>
                  </a:lnTo>
                  <a:lnTo>
                    <a:pt x="1178450" y="72007"/>
                  </a:lnTo>
                  <a:lnTo>
                    <a:pt x="1230885" y="53756"/>
                  </a:lnTo>
                  <a:lnTo>
                    <a:pt x="1285188" y="37747"/>
                  </a:lnTo>
                  <a:lnTo>
                    <a:pt x="1341354" y="24195"/>
                  </a:lnTo>
                  <a:lnTo>
                    <a:pt x="1399380" y="13314"/>
                  </a:lnTo>
                  <a:lnTo>
                    <a:pt x="1459261" y="5322"/>
                  </a:lnTo>
                  <a:lnTo>
                    <a:pt x="1532190" y="432"/>
                  </a:lnTo>
                  <a:lnTo>
                    <a:pt x="1568882" y="0"/>
                  </a:lnTo>
                  <a:lnTo>
                    <a:pt x="1605692" y="877"/>
                  </a:lnTo>
                  <a:lnTo>
                    <a:pt x="1651994" y="4012"/>
                  </a:lnTo>
                  <a:lnTo>
                    <a:pt x="1698661" y="9411"/>
                  </a:lnTo>
                  <a:lnTo>
                    <a:pt x="1745634" y="16991"/>
                  </a:lnTo>
                  <a:lnTo>
                    <a:pt x="1792854" y="26670"/>
                  </a:lnTo>
                  <a:lnTo>
                    <a:pt x="1840263" y="38365"/>
                  </a:lnTo>
                  <a:lnTo>
                    <a:pt x="1887803" y="51995"/>
                  </a:lnTo>
                  <a:lnTo>
                    <a:pt x="1935415" y="67476"/>
                  </a:lnTo>
                  <a:lnTo>
                    <a:pt x="1983040" y="84728"/>
                  </a:lnTo>
                  <a:lnTo>
                    <a:pt x="2030622" y="103668"/>
                  </a:lnTo>
                  <a:lnTo>
                    <a:pt x="2078099" y="124213"/>
                  </a:lnTo>
                  <a:lnTo>
                    <a:pt x="2125416" y="146281"/>
                  </a:lnTo>
                  <a:lnTo>
                    <a:pt x="2172513" y="169791"/>
                  </a:lnTo>
                  <a:lnTo>
                    <a:pt x="2219331" y="194659"/>
                  </a:lnTo>
                  <a:lnTo>
                    <a:pt x="2265812" y="220803"/>
                  </a:lnTo>
                  <a:lnTo>
                    <a:pt x="2311899" y="248142"/>
                  </a:lnTo>
                  <a:lnTo>
                    <a:pt x="2348388" y="270892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Thu thập</a:t>
            </a:r>
            <a:r>
              <a:rPr b="1" spc="-10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dữ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spc="-20" dirty="0">
                <a:solidFill>
                  <a:srgbClr val="533D34"/>
                </a:solidFill>
                <a:latin typeface="Segoe UI Semibold"/>
                <a:cs typeface="Segoe UI Semibold"/>
              </a:rPr>
              <a:t>liệu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6626" y="6500861"/>
            <a:ext cx="1164590" cy="2324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spc="-45" dirty="0">
                <a:solidFill>
                  <a:srgbClr val="533D34"/>
                </a:solidFill>
                <a:latin typeface="Calibri"/>
                <a:cs typeface="Calibri"/>
              </a:rPr>
              <a:t>presentation</a:t>
            </a:r>
            <a:r>
              <a:rPr sz="1400" spc="4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400" spc="-65" dirty="0">
                <a:solidFill>
                  <a:srgbClr val="533D34"/>
                </a:solidFill>
                <a:latin typeface="Calibri"/>
                <a:cs typeface="Calibri"/>
              </a:rPr>
              <a:t>title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184" y="1241501"/>
            <a:ext cx="2652395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3.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Mô tả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endParaRPr sz="2400">
              <a:latin typeface="Segoe UI Semilight"/>
              <a:cs typeface="Segoe UI Semi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Segoe UI Semilight"/>
              <a:cs typeface="Segoe UI Semilight"/>
            </a:endParaRPr>
          </a:p>
          <a:p>
            <a:pPr marL="733425" algn="ctr">
              <a:lnSpc>
                <a:spcPct val="100000"/>
              </a:lnSpc>
            </a:pP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Không</a:t>
            </a:r>
            <a:r>
              <a:rPr sz="1800" spc="-7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533D34"/>
                </a:solidFill>
                <a:latin typeface="Calibri"/>
                <a:cs typeface="Calibri"/>
              </a:rPr>
              <a:t>gian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đặc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trưng</a:t>
            </a:r>
            <a:endParaRPr sz="1800">
              <a:latin typeface="Calibri"/>
              <a:cs typeface="Calibri"/>
            </a:endParaRPr>
          </a:p>
          <a:p>
            <a:pPr marL="733425" algn="ctr">
              <a:lnSpc>
                <a:spcPct val="100000"/>
              </a:lnSpc>
            </a:pP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(Big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Dataset)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57700" y="1037844"/>
            <a:ext cx="7117080" cy="5664835"/>
            <a:chOff x="4457700" y="1037844"/>
            <a:chExt cx="7117080" cy="566483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7700" y="1037844"/>
              <a:ext cx="7117080" cy="2743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7700" y="3959351"/>
              <a:ext cx="7022592" cy="2743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70838" y="5012816"/>
            <a:ext cx="1918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Không</a:t>
            </a:r>
            <a:r>
              <a:rPr sz="1800" spc="-7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533D34"/>
                </a:solidFill>
                <a:latin typeface="Calibri"/>
                <a:cs typeface="Calibri"/>
              </a:rPr>
              <a:t>gian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đặc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trưng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(Small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Dataset)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304030" cy="6101080"/>
            <a:chOff x="0" y="0"/>
            <a:chExt cx="4304030" cy="61010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304030" cy="6101080"/>
            </a:xfrm>
            <a:custGeom>
              <a:avLst/>
              <a:gdLst/>
              <a:ahLst/>
              <a:cxnLst/>
              <a:rect l="l" t="t" r="r" b="b"/>
              <a:pathLst>
                <a:path w="4304030" h="6101080">
                  <a:moveTo>
                    <a:pt x="4228338" y="0"/>
                  </a:moveTo>
                  <a:lnTo>
                    <a:pt x="0" y="0"/>
                  </a:lnTo>
                  <a:lnTo>
                    <a:pt x="0" y="6100495"/>
                  </a:lnTo>
                  <a:lnTo>
                    <a:pt x="4751" y="6100572"/>
                  </a:lnTo>
                  <a:lnTo>
                    <a:pt x="60818" y="6098140"/>
                  </a:lnTo>
                  <a:lnTo>
                    <a:pt x="116643" y="6093403"/>
                  </a:lnTo>
                  <a:lnTo>
                    <a:pt x="172137" y="6086517"/>
                  </a:lnTo>
                  <a:lnTo>
                    <a:pt x="227212" y="6077639"/>
                  </a:lnTo>
                  <a:lnTo>
                    <a:pt x="281782" y="6066926"/>
                  </a:lnTo>
                  <a:lnTo>
                    <a:pt x="335758" y="6054534"/>
                  </a:lnTo>
                  <a:lnTo>
                    <a:pt x="389053" y="6040620"/>
                  </a:lnTo>
                  <a:lnTo>
                    <a:pt x="441579" y="6025341"/>
                  </a:lnTo>
                  <a:lnTo>
                    <a:pt x="493248" y="6008855"/>
                  </a:lnTo>
                  <a:lnTo>
                    <a:pt x="543972" y="5991317"/>
                  </a:lnTo>
                  <a:lnTo>
                    <a:pt x="593665" y="5972885"/>
                  </a:lnTo>
                  <a:lnTo>
                    <a:pt x="642237" y="5953716"/>
                  </a:lnTo>
                  <a:lnTo>
                    <a:pt x="689601" y="5933966"/>
                  </a:lnTo>
                  <a:lnTo>
                    <a:pt x="735670" y="5913792"/>
                  </a:lnTo>
                  <a:lnTo>
                    <a:pt x="780356" y="5893352"/>
                  </a:lnTo>
                  <a:lnTo>
                    <a:pt x="823570" y="5872801"/>
                  </a:lnTo>
                  <a:lnTo>
                    <a:pt x="865227" y="5852297"/>
                  </a:lnTo>
                  <a:lnTo>
                    <a:pt x="905236" y="5831997"/>
                  </a:lnTo>
                  <a:lnTo>
                    <a:pt x="943512" y="5812057"/>
                  </a:lnTo>
                  <a:lnTo>
                    <a:pt x="979966" y="5792635"/>
                  </a:lnTo>
                  <a:lnTo>
                    <a:pt x="1047057" y="5755970"/>
                  </a:lnTo>
                  <a:lnTo>
                    <a:pt x="1113126" y="5718967"/>
                  </a:lnTo>
                  <a:lnTo>
                    <a:pt x="1148776" y="5698420"/>
                  </a:lnTo>
                  <a:lnTo>
                    <a:pt x="1184462" y="5677406"/>
                  </a:lnTo>
                  <a:lnTo>
                    <a:pt x="1220179" y="5655928"/>
                  </a:lnTo>
                  <a:lnTo>
                    <a:pt x="1255923" y="5633991"/>
                  </a:lnTo>
                  <a:lnTo>
                    <a:pt x="1291689" y="5611598"/>
                  </a:lnTo>
                  <a:lnTo>
                    <a:pt x="1327471" y="5588755"/>
                  </a:lnTo>
                  <a:lnTo>
                    <a:pt x="1363266" y="5565465"/>
                  </a:lnTo>
                  <a:lnTo>
                    <a:pt x="1399067" y="5541733"/>
                  </a:lnTo>
                  <a:lnTo>
                    <a:pt x="1434871" y="5517564"/>
                  </a:lnTo>
                  <a:lnTo>
                    <a:pt x="1470672" y="5492961"/>
                  </a:lnTo>
                  <a:lnTo>
                    <a:pt x="1506465" y="5467929"/>
                  </a:lnTo>
                  <a:lnTo>
                    <a:pt x="1542246" y="5442472"/>
                  </a:lnTo>
                  <a:lnTo>
                    <a:pt x="1578010" y="5416594"/>
                  </a:lnTo>
                  <a:lnTo>
                    <a:pt x="1613751" y="5390300"/>
                  </a:lnTo>
                  <a:lnTo>
                    <a:pt x="1649465" y="5363595"/>
                  </a:lnTo>
                  <a:lnTo>
                    <a:pt x="1685147" y="5336481"/>
                  </a:lnTo>
                  <a:lnTo>
                    <a:pt x="1720792" y="5308965"/>
                  </a:lnTo>
                  <a:lnTo>
                    <a:pt x="1756395" y="5281050"/>
                  </a:lnTo>
                  <a:lnTo>
                    <a:pt x="1791951" y="5252740"/>
                  </a:lnTo>
                  <a:lnTo>
                    <a:pt x="1827456" y="5224040"/>
                  </a:lnTo>
                  <a:lnTo>
                    <a:pt x="1862905" y="5194954"/>
                  </a:lnTo>
                  <a:lnTo>
                    <a:pt x="1898292" y="5165486"/>
                  </a:lnTo>
                  <a:lnTo>
                    <a:pt x="1933612" y="5135641"/>
                  </a:lnTo>
                  <a:lnTo>
                    <a:pt x="1968862" y="5105423"/>
                  </a:lnTo>
                  <a:lnTo>
                    <a:pt x="2004035" y="5074837"/>
                  </a:lnTo>
                  <a:lnTo>
                    <a:pt x="2039128" y="5043886"/>
                  </a:lnTo>
                  <a:lnTo>
                    <a:pt x="2074134" y="5012575"/>
                  </a:lnTo>
                  <a:lnTo>
                    <a:pt x="2109050" y="4980908"/>
                  </a:lnTo>
                  <a:lnTo>
                    <a:pt x="2143871" y="4948890"/>
                  </a:lnTo>
                  <a:lnTo>
                    <a:pt x="2178591" y="4916526"/>
                  </a:lnTo>
                  <a:lnTo>
                    <a:pt x="2213205" y="4883818"/>
                  </a:lnTo>
                  <a:lnTo>
                    <a:pt x="2247709" y="4850772"/>
                  </a:lnTo>
                  <a:lnTo>
                    <a:pt x="2282098" y="4817392"/>
                  </a:lnTo>
                  <a:lnTo>
                    <a:pt x="2316367" y="4783682"/>
                  </a:lnTo>
                  <a:lnTo>
                    <a:pt x="2350511" y="4749646"/>
                  </a:lnTo>
                  <a:lnTo>
                    <a:pt x="2384526" y="4715290"/>
                  </a:lnTo>
                  <a:lnTo>
                    <a:pt x="2418405" y="4680616"/>
                  </a:lnTo>
                  <a:lnTo>
                    <a:pt x="2452145" y="4645631"/>
                  </a:lnTo>
                  <a:lnTo>
                    <a:pt x="2485740" y="4610337"/>
                  </a:lnTo>
                  <a:lnTo>
                    <a:pt x="2519186" y="4574739"/>
                  </a:lnTo>
                  <a:lnTo>
                    <a:pt x="2552478" y="4538842"/>
                  </a:lnTo>
                  <a:lnTo>
                    <a:pt x="2585611" y="4502650"/>
                  </a:lnTo>
                  <a:lnTo>
                    <a:pt x="2618579" y="4466166"/>
                  </a:lnTo>
                  <a:lnTo>
                    <a:pt x="2651379" y="4429396"/>
                  </a:lnTo>
                  <a:lnTo>
                    <a:pt x="2684005" y="4392344"/>
                  </a:lnTo>
                  <a:lnTo>
                    <a:pt x="2716452" y="4355015"/>
                  </a:lnTo>
                  <a:lnTo>
                    <a:pt x="2748715" y="4317411"/>
                  </a:lnTo>
                  <a:lnTo>
                    <a:pt x="2780790" y="4279538"/>
                  </a:lnTo>
                  <a:lnTo>
                    <a:pt x="2812672" y="4241401"/>
                  </a:lnTo>
                  <a:lnTo>
                    <a:pt x="2844355" y="4203002"/>
                  </a:lnTo>
                  <a:lnTo>
                    <a:pt x="2875835" y="4164348"/>
                  </a:lnTo>
                  <a:lnTo>
                    <a:pt x="2907107" y="4125441"/>
                  </a:lnTo>
                  <a:lnTo>
                    <a:pt x="2938166" y="4086287"/>
                  </a:lnTo>
                  <a:lnTo>
                    <a:pt x="2969008" y="4046889"/>
                  </a:lnTo>
                  <a:lnTo>
                    <a:pt x="2999626" y="4007253"/>
                  </a:lnTo>
                  <a:lnTo>
                    <a:pt x="3030017" y="3967382"/>
                  </a:lnTo>
                  <a:lnTo>
                    <a:pt x="3060176" y="3927280"/>
                  </a:lnTo>
                  <a:lnTo>
                    <a:pt x="3090097" y="3886952"/>
                  </a:lnTo>
                  <a:lnTo>
                    <a:pt x="3119776" y="3846403"/>
                  </a:lnTo>
                  <a:lnTo>
                    <a:pt x="3149207" y="3805636"/>
                  </a:lnTo>
                  <a:lnTo>
                    <a:pt x="3178387" y="3764657"/>
                  </a:lnTo>
                  <a:lnTo>
                    <a:pt x="3207310" y="3723468"/>
                  </a:lnTo>
                  <a:lnTo>
                    <a:pt x="3235971" y="3682075"/>
                  </a:lnTo>
                  <a:lnTo>
                    <a:pt x="3264365" y="3640482"/>
                  </a:lnTo>
                  <a:lnTo>
                    <a:pt x="3292487" y="3598693"/>
                  </a:lnTo>
                  <a:lnTo>
                    <a:pt x="3320333" y="3556713"/>
                  </a:lnTo>
                  <a:lnTo>
                    <a:pt x="3347898" y="3514545"/>
                  </a:lnTo>
                  <a:lnTo>
                    <a:pt x="3375177" y="3472195"/>
                  </a:lnTo>
                  <a:lnTo>
                    <a:pt x="3402164" y="3429666"/>
                  </a:lnTo>
                  <a:lnTo>
                    <a:pt x="3428855" y="3386963"/>
                  </a:lnTo>
                  <a:lnTo>
                    <a:pt x="3455245" y="3344090"/>
                  </a:lnTo>
                  <a:lnTo>
                    <a:pt x="3481330" y="3301052"/>
                  </a:lnTo>
                  <a:lnTo>
                    <a:pt x="3507104" y="3257852"/>
                  </a:lnTo>
                  <a:lnTo>
                    <a:pt x="3532562" y="3214496"/>
                  </a:lnTo>
                  <a:lnTo>
                    <a:pt x="3557699" y="3170987"/>
                  </a:lnTo>
                  <a:lnTo>
                    <a:pt x="3582512" y="3127329"/>
                  </a:lnTo>
                  <a:lnTo>
                    <a:pt x="3606994" y="3083528"/>
                  </a:lnTo>
                  <a:lnTo>
                    <a:pt x="3631141" y="3039587"/>
                  </a:lnTo>
                  <a:lnTo>
                    <a:pt x="3654947" y="2995511"/>
                  </a:lnTo>
                  <a:lnTo>
                    <a:pt x="3678409" y="2951304"/>
                  </a:lnTo>
                  <a:lnTo>
                    <a:pt x="3701521" y="2906970"/>
                  </a:lnTo>
                  <a:lnTo>
                    <a:pt x="3724279" y="2862514"/>
                  </a:lnTo>
                  <a:lnTo>
                    <a:pt x="3746676" y="2817940"/>
                  </a:lnTo>
                  <a:lnTo>
                    <a:pt x="3768710" y="2773252"/>
                  </a:lnTo>
                  <a:lnTo>
                    <a:pt x="3790374" y="2728455"/>
                  </a:lnTo>
                  <a:lnTo>
                    <a:pt x="3811663" y="2683552"/>
                  </a:lnTo>
                  <a:lnTo>
                    <a:pt x="3832574" y="2638550"/>
                  </a:lnTo>
                  <a:lnTo>
                    <a:pt x="3853100" y="2593450"/>
                  </a:lnTo>
                  <a:lnTo>
                    <a:pt x="3873237" y="2548259"/>
                  </a:lnTo>
                  <a:lnTo>
                    <a:pt x="3892981" y="2502980"/>
                  </a:lnTo>
                  <a:lnTo>
                    <a:pt x="3912326" y="2457617"/>
                  </a:lnTo>
                  <a:lnTo>
                    <a:pt x="3931267" y="2412176"/>
                  </a:lnTo>
                  <a:lnTo>
                    <a:pt x="3949800" y="2366659"/>
                  </a:lnTo>
                  <a:lnTo>
                    <a:pt x="3967920" y="2321072"/>
                  </a:lnTo>
                  <a:lnTo>
                    <a:pt x="3985621" y="2275419"/>
                  </a:lnTo>
                  <a:lnTo>
                    <a:pt x="4002899" y="2229704"/>
                  </a:lnTo>
                  <a:lnTo>
                    <a:pt x="4019749" y="2183932"/>
                  </a:lnTo>
                  <a:lnTo>
                    <a:pt x="4036166" y="2138106"/>
                  </a:lnTo>
                  <a:lnTo>
                    <a:pt x="4052145" y="2092232"/>
                  </a:lnTo>
                  <a:lnTo>
                    <a:pt x="4067682" y="2046313"/>
                  </a:lnTo>
                  <a:lnTo>
                    <a:pt x="4082771" y="2000354"/>
                  </a:lnTo>
                  <a:lnTo>
                    <a:pt x="4097407" y="1954359"/>
                  </a:lnTo>
                  <a:lnTo>
                    <a:pt x="4111587" y="1908332"/>
                  </a:lnTo>
                  <a:lnTo>
                    <a:pt x="4125303" y="1862278"/>
                  </a:lnTo>
                  <a:lnTo>
                    <a:pt x="4138553" y="1816201"/>
                  </a:lnTo>
                  <a:lnTo>
                    <a:pt x="4151331" y="1770106"/>
                  </a:lnTo>
                  <a:lnTo>
                    <a:pt x="4163631" y="1723996"/>
                  </a:lnTo>
                  <a:lnTo>
                    <a:pt x="4175450" y="1677876"/>
                  </a:lnTo>
                  <a:lnTo>
                    <a:pt x="4186783" y="1631751"/>
                  </a:lnTo>
                  <a:lnTo>
                    <a:pt x="4197623" y="1585624"/>
                  </a:lnTo>
                  <a:lnTo>
                    <a:pt x="4207967" y="1539501"/>
                  </a:lnTo>
                  <a:lnTo>
                    <a:pt x="4217810" y="1493384"/>
                  </a:lnTo>
                  <a:lnTo>
                    <a:pt x="4227147" y="1447280"/>
                  </a:lnTo>
                  <a:lnTo>
                    <a:pt x="4235972" y="1401191"/>
                  </a:lnTo>
                  <a:lnTo>
                    <a:pt x="4244281" y="1355122"/>
                  </a:lnTo>
                  <a:lnTo>
                    <a:pt x="4252070" y="1309079"/>
                  </a:lnTo>
                  <a:lnTo>
                    <a:pt x="4259332" y="1263064"/>
                  </a:lnTo>
                  <a:lnTo>
                    <a:pt x="4266064" y="1217082"/>
                  </a:lnTo>
                  <a:lnTo>
                    <a:pt x="4272260" y="1171138"/>
                  </a:lnTo>
                  <a:lnTo>
                    <a:pt x="4277916" y="1125236"/>
                  </a:lnTo>
                  <a:lnTo>
                    <a:pt x="4283026" y="1079380"/>
                  </a:lnTo>
                  <a:lnTo>
                    <a:pt x="4287586" y="1033574"/>
                  </a:lnTo>
                  <a:lnTo>
                    <a:pt x="4291591" y="987824"/>
                  </a:lnTo>
                  <a:lnTo>
                    <a:pt x="4295036" y="942132"/>
                  </a:lnTo>
                  <a:lnTo>
                    <a:pt x="4297916" y="896504"/>
                  </a:lnTo>
                  <a:lnTo>
                    <a:pt x="4300227" y="850944"/>
                  </a:lnTo>
                  <a:lnTo>
                    <a:pt x="4301962" y="805456"/>
                  </a:lnTo>
                  <a:lnTo>
                    <a:pt x="4303118" y="760045"/>
                  </a:lnTo>
                  <a:lnTo>
                    <a:pt x="4303689" y="714714"/>
                  </a:lnTo>
                  <a:lnTo>
                    <a:pt x="4303671" y="669469"/>
                  </a:lnTo>
                  <a:lnTo>
                    <a:pt x="4303059" y="624313"/>
                  </a:lnTo>
                  <a:lnTo>
                    <a:pt x="4301848" y="579250"/>
                  </a:lnTo>
                  <a:lnTo>
                    <a:pt x="4300033" y="534286"/>
                  </a:lnTo>
                  <a:lnTo>
                    <a:pt x="4297608" y="489424"/>
                  </a:lnTo>
                  <a:lnTo>
                    <a:pt x="4294570" y="444669"/>
                  </a:lnTo>
                  <a:lnTo>
                    <a:pt x="4290913" y="400024"/>
                  </a:lnTo>
                  <a:lnTo>
                    <a:pt x="4286633" y="355496"/>
                  </a:lnTo>
                  <a:lnTo>
                    <a:pt x="4281724" y="311086"/>
                  </a:lnTo>
                  <a:lnTo>
                    <a:pt x="4276182" y="266801"/>
                  </a:lnTo>
                  <a:lnTo>
                    <a:pt x="4270001" y="222645"/>
                  </a:lnTo>
                  <a:lnTo>
                    <a:pt x="4263177" y="178620"/>
                  </a:lnTo>
                  <a:lnTo>
                    <a:pt x="4255706" y="134733"/>
                  </a:lnTo>
                  <a:lnTo>
                    <a:pt x="4247581" y="90987"/>
                  </a:lnTo>
                  <a:lnTo>
                    <a:pt x="4238799" y="47387"/>
                  </a:lnTo>
                  <a:lnTo>
                    <a:pt x="4229354" y="3936"/>
                  </a:lnTo>
                  <a:lnTo>
                    <a:pt x="4228338" y="0"/>
                  </a:lnTo>
                  <a:close/>
                </a:path>
              </a:pathLst>
            </a:custGeom>
            <a:solidFill>
              <a:srgbClr val="9F9D79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04"/>
              <a:ext cx="3098800" cy="2533015"/>
            </a:xfrm>
            <a:custGeom>
              <a:avLst/>
              <a:gdLst/>
              <a:ahLst/>
              <a:cxnLst/>
              <a:rect l="l" t="t" r="r" b="b"/>
              <a:pathLst>
                <a:path w="3098800" h="2533015">
                  <a:moveTo>
                    <a:pt x="191175" y="2338708"/>
                  </a:moveTo>
                  <a:lnTo>
                    <a:pt x="177088" y="2339670"/>
                  </a:lnTo>
                  <a:lnTo>
                    <a:pt x="138751" y="2351555"/>
                  </a:lnTo>
                  <a:lnTo>
                    <a:pt x="100393" y="2362070"/>
                  </a:lnTo>
                  <a:lnTo>
                    <a:pt x="62007" y="2371228"/>
                  </a:lnTo>
                  <a:lnTo>
                    <a:pt x="23585" y="2379040"/>
                  </a:lnTo>
                  <a:lnTo>
                    <a:pt x="0" y="2381707"/>
                  </a:lnTo>
                  <a:lnTo>
                    <a:pt x="0" y="2532583"/>
                  </a:lnTo>
                  <a:lnTo>
                    <a:pt x="51202" y="2507380"/>
                  </a:lnTo>
                  <a:lnTo>
                    <a:pt x="96289" y="2481926"/>
                  </a:lnTo>
                  <a:lnTo>
                    <a:pt x="140865" y="2454020"/>
                  </a:lnTo>
                  <a:lnTo>
                    <a:pt x="184950" y="2423744"/>
                  </a:lnTo>
                  <a:lnTo>
                    <a:pt x="214672" y="2397154"/>
                  </a:lnTo>
                  <a:lnTo>
                    <a:pt x="232410" y="2379040"/>
                  </a:lnTo>
                  <a:lnTo>
                    <a:pt x="254635" y="2356942"/>
                  </a:lnTo>
                  <a:lnTo>
                    <a:pt x="229197" y="2349689"/>
                  </a:lnTo>
                  <a:lnTo>
                    <a:pt x="208294" y="2342830"/>
                  </a:lnTo>
                  <a:lnTo>
                    <a:pt x="191175" y="2338708"/>
                  </a:lnTo>
                  <a:close/>
                </a:path>
                <a:path w="3098800" h="2533015">
                  <a:moveTo>
                    <a:pt x="0" y="2070430"/>
                  </a:moveTo>
                  <a:lnTo>
                    <a:pt x="0" y="2285060"/>
                  </a:lnTo>
                  <a:lnTo>
                    <a:pt x="4467" y="2284806"/>
                  </a:lnTo>
                  <a:lnTo>
                    <a:pt x="42865" y="2278155"/>
                  </a:lnTo>
                  <a:lnTo>
                    <a:pt x="80652" y="2269312"/>
                  </a:lnTo>
                  <a:lnTo>
                    <a:pt x="129805" y="2255692"/>
                  </a:lnTo>
                  <a:lnTo>
                    <a:pt x="178621" y="2240860"/>
                  </a:lnTo>
                  <a:lnTo>
                    <a:pt x="227142" y="2224999"/>
                  </a:lnTo>
                  <a:lnTo>
                    <a:pt x="275413" y="2208289"/>
                  </a:lnTo>
                  <a:lnTo>
                    <a:pt x="323477" y="2190912"/>
                  </a:lnTo>
                  <a:lnTo>
                    <a:pt x="466864" y="2136597"/>
                  </a:lnTo>
                  <a:lnTo>
                    <a:pt x="512256" y="2105562"/>
                  </a:lnTo>
                  <a:lnTo>
                    <a:pt x="515508" y="2102442"/>
                  </a:lnTo>
                  <a:lnTo>
                    <a:pt x="216467" y="2102442"/>
                  </a:lnTo>
                  <a:lnTo>
                    <a:pt x="169607" y="2099298"/>
                  </a:lnTo>
                  <a:lnTo>
                    <a:pt x="122482" y="2093290"/>
                  </a:lnTo>
                  <a:lnTo>
                    <a:pt x="0" y="2070430"/>
                  </a:lnTo>
                  <a:close/>
                </a:path>
                <a:path w="3098800" h="2533015">
                  <a:moveTo>
                    <a:pt x="507873" y="2040470"/>
                  </a:moveTo>
                  <a:lnTo>
                    <a:pt x="500927" y="2040490"/>
                  </a:lnTo>
                  <a:lnTo>
                    <a:pt x="494488" y="2041415"/>
                  </a:lnTo>
                  <a:lnTo>
                    <a:pt x="488708" y="2043506"/>
                  </a:lnTo>
                  <a:lnTo>
                    <a:pt x="444695" y="2064169"/>
                  </a:lnTo>
                  <a:lnTo>
                    <a:pt x="400058" y="2080074"/>
                  </a:lnTo>
                  <a:lnTo>
                    <a:pt x="354857" y="2091539"/>
                  </a:lnTo>
                  <a:lnTo>
                    <a:pt x="309151" y="2098878"/>
                  </a:lnTo>
                  <a:lnTo>
                    <a:pt x="263001" y="2102408"/>
                  </a:lnTo>
                  <a:lnTo>
                    <a:pt x="216467" y="2102442"/>
                  </a:lnTo>
                  <a:lnTo>
                    <a:pt x="515508" y="2102442"/>
                  </a:lnTo>
                  <a:lnTo>
                    <a:pt x="533281" y="2085395"/>
                  </a:lnTo>
                  <a:lnTo>
                    <a:pt x="554609" y="2065858"/>
                  </a:lnTo>
                  <a:lnTo>
                    <a:pt x="545033" y="2044903"/>
                  </a:lnTo>
                  <a:lnTo>
                    <a:pt x="537771" y="2044326"/>
                  </a:lnTo>
                  <a:lnTo>
                    <a:pt x="530275" y="2043332"/>
                  </a:lnTo>
                  <a:lnTo>
                    <a:pt x="515175" y="2041093"/>
                  </a:lnTo>
                  <a:lnTo>
                    <a:pt x="507873" y="2040470"/>
                  </a:lnTo>
                  <a:close/>
                </a:path>
                <a:path w="3098800" h="2533015">
                  <a:moveTo>
                    <a:pt x="0" y="1575765"/>
                  </a:moveTo>
                  <a:lnTo>
                    <a:pt x="0" y="1817065"/>
                  </a:lnTo>
                  <a:lnTo>
                    <a:pt x="62370" y="1845005"/>
                  </a:lnTo>
                  <a:lnTo>
                    <a:pt x="112013" y="1863784"/>
                  </a:lnTo>
                  <a:lnTo>
                    <a:pt x="162381" y="1879849"/>
                  </a:lnTo>
                  <a:lnTo>
                    <a:pt x="213568" y="1892552"/>
                  </a:lnTo>
                  <a:lnTo>
                    <a:pt x="265671" y="1901247"/>
                  </a:lnTo>
                  <a:lnTo>
                    <a:pt x="318784" y="1905288"/>
                  </a:lnTo>
                  <a:lnTo>
                    <a:pt x="373003" y="1904028"/>
                  </a:lnTo>
                  <a:lnTo>
                    <a:pt x="428421" y="1896821"/>
                  </a:lnTo>
                  <a:lnTo>
                    <a:pt x="480395" y="1886189"/>
                  </a:lnTo>
                  <a:lnTo>
                    <a:pt x="531522" y="1873665"/>
                  </a:lnTo>
                  <a:lnTo>
                    <a:pt x="581791" y="1859217"/>
                  </a:lnTo>
                  <a:lnTo>
                    <a:pt x="631191" y="1842812"/>
                  </a:lnTo>
                  <a:lnTo>
                    <a:pt x="679711" y="1824417"/>
                  </a:lnTo>
                  <a:lnTo>
                    <a:pt x="727342" y="1803997"/>
                  </a:lnTo>
                  <a:lnTo>
                    <a:pt x="774072" y="1781521"/>
                  </a:lnTo>
                  <a:lnTo>
                    <a:pt x="819891" y="1756954"/>
                  </a:lnTo>
                  <a:lnTo>
                    <a:pt x="864788" y="1730264"/>
                  </a:lnTo>
                  <a:lnTo>
                    <a:pt x="908753" y="1701417"/>
                  </a:lnTo>
                  <a:lnTo>
                    <a:pt x="940968" y="1678177"/>
                  </a:lnTo>
                  <a:lnTo>
                    <a:pt x="650894" y="1678177"/>
                  </a:lnTo>
                  <a:lnTo>
                    <a:pt x="598978" y="1677395"/>
                  </a:lnTo>
                  <a:lnTo>
                    <a:pt x="547039" y="1673428"/>
                  </a:lnTo>
                  <a:lnTo>
                    <a:pt x="494914" y="1667833"/>
                  </a:lnTo>
                  <a:lnTo>
                    <a:pt x="442760" y="1661455"/>
                  </a:lnTo>
                  <a:lnTo>
                    <a:pt x="390663" y="1654189"/>
                  </a:lnTo>
                  <a:lnTo>
                    <a:pt x="338709" y="1645933"/>
                  </a:lnTo>
                  <a:lnTo>
                    <a:pt x="286983" y="1636581"/>
                  </a:lnTo>
                  <a:lnTo>
                    <a:pt x="235572" y="1626030"/>
                  </a:lnTo>
                  <a:lnTo>
                    <a:pt x="184561" y="1614174"/>
                  </a:lnTo>
                  <a:lnTo>
                    <a:pt x="108132" y="1594077"/>
                  </a:lnTo>
                  <a:lnTo>
                    <a:pt x="82242" y="1588053"/>
                  </a:lnTo>
                  <a:lnTo>
                    <a:pt x="56322" y="1582838"/>
                  </a:lnTo>
                  <a:lnTo>
                    <a:pt x="30330" y="1578432"/>
                  </a:lnTo>
                  <a:lnTo>
                    <a:pt x="0" y="1575765"/>
                  </a:lnTo>
                  <a:close/>
                </a:path>
                <a:path w="3098800" h="2533015">
                  <a:moveTo>
                    <a:pt x="982103" y="1600911"/>
                  </a:moveTo>
                  <a:lnTo>
                    <a:pt x="960762" y="1603942"/>
                  </a:lnTo>
                  <a:lnTo>
                    <a:pt x="939968" y="1606293"/>
                  </a:lnTo>
                  <a:lnTo>
                    <a:pt x="920474" y="1609859"/>
                  </a:lnTo>
                  <a:lnTo>
                    <a:pt x="903033" y="1616532"/>
                  </a:lnTo>
                  <a:lnTo>
                    <a:pt x="854276" y="1639298"/>
                  </a:lnTo>
                  <a:lnTo>
                    <a:pt x="804481" y="1656337"/>
                  </a:lnTo>
                  <a:lnTo>
                    <a:pt x="753850" y="1668157"/>
                  </a:lnTo>
                  <a:lnTo>
                    <a:pt x="702586" y="1675268"/>
                  </a:lnTo>
                  <a:lnTo>
                    <a:pt x="650894" y="1678177"/>
                  </a:lnTo>
                  <a:lnTo>
                    <a:pt x="940968" y="1678177"/>
                  </a:lnTo>
                  <a:lnTo>
                    <a:pt x="974375" y="1646806"/>
                  </a:lnTo>
                  <a:lnTo>
                    <a:pt x="982605" y="1626264"/>
                  </a:lnTo>
                  <a:lnTo>
                    <a:pt x="982241" y="1616532"/>
                  </a:lnTo>
                  <a:lnTo>
                    <a:pt x="982103" y="1600911"/>
                  </a:lnTo>
                  <a:close/>
                </a:path>
                <a:path w="3098800" h="2533015">
                  <a:moveTo>
                    <a:pt x="843383" y="1447800"/>
                  </a:moveTo>
                  <a:lnTo>
                    <a:pt x="452429" y="1447800"/>
                  </a:lnTo>
                  <a:lnTo>
                    <a:pt x="501541" y="1460500"/>
                  </a:lnTo>
                  <a:lnTo>
                    <a:pt x="794697" y="1460500"/>
                  </a:lnTo>
                  <a:lnTo>
                    <a:pt x="843383" y="1447800"/>
                  </a:lnTo>
                  <a:close/>
                </a:path>
                <a:path w="3098800" h="2533015">
                  <a:moveTo>
                    <a:pt x="260134" y="139700"/>
                  </a:moveTo>
                  <a:lnTo>
                    <a:pt x="230979" y="139700"/>
                  </a:lnTo>
                  <a:lnTo>
                    <a:pt x="209594" y="152400"/>
                  </a:lnTo>
                  <a:lnTo>
                    <a:pt x="176847" y="177800"/>
                  </a:lnTo>
                  <a:lnTo>
                    <a:pt x="142643" y="215900"/>
                  </a:lnTo>
                  <a:lnTo>
                    <a:pt x="111160" y="254000"/>
                  </a:lnTo>
                  <a:lnTo>
                    <a:pt x="82320" y="292100"/>
                  </a:lnTo>
                  <a:lnTo>
                    <a:pt x="56049" y="342900"/>
                  </a:lnTo>
                  <a:lnTo>
                    <a:pt x="32270" y="381000"/>
                  </a:lnTo>
                  <a:lnTo>
                    <a:pt x="10909" y="419100"/>
                  </a:lnTo>
                  <a:lnTo>
                    <a:pt x="0" y="444500"/>
                  </a:lnTo>
                  <a:lnTo>
                    <a:pt x="0" y="1384300"/>
                  </a:lnTo>
                  <a:lnTo>
                    <a:pt x="48456" y="1397000"/>
                  </a:lnTo>
                  <a:lnTo>
                    <a:pt x="99519" y="1397000"/>
                  </a:lnTo>
                  <a:lnTo>
                    <a:pt x="150762" y="1409700"/>
                  </a:lnTo>
                  <a:lnTo>
                    <a:pt x="253065" y="1409700"/>
                  </a:lnTo>
                  <a:lnTo>
                    <a:pt x="403222" y="1447800"/>
                  </a:lnTo>
                  <a:lnTo>
                    <a:pt x="892043" y="1447800"/>
                  </a:lnTo>
                  <a:lnTo>
                    <a:pt x="989317" y="1422400"/>
                  </a:lnTo>
                  <a:lnTo>
                    <a:pt x="1117467" y="1384300"/>
                  </a:lnTo>
                  <a:lnTo>
                    <a:pt x="1157744" y="1371600"/>
                  </a:lnTo>
                  <a:lnTo>
                    <a:pt x="1197290" y="1346200"/>
                  </a:lnTo>
                  <a:lnTo>
                    <a:pt x="1234642" y="1320800"/>
                  </a:lnTo>
                  <a:lnTo>
                    <a:pt x="1266012" y="1295400"/>
                  </a:lnTo>
                  <a:lnTo>
                    <a:pt x="1282212" y="1257300"/>
                  </a:lnTo>
                  <a:lnTo>
                    <a:pt x="898888" y="1257300"/>
                  </a:lnTo>
                  <a:lnTo>
                    <a:pt x="848427" y="1244600"/>
                  </a:lnTo>
                  <a:lnTo>
                    <a:pt x="797854" y="1244600"/>
                  </a:lnTo>
                  <a:lnTo>
                    <a:pt x="645786" y="1206500"/>
                  </a:lnTo>
                  <a:lnTo>
                    <a:pt x="133070" y="1206500"/>
                  </a:lnTo>
                  <a:lnTo>
                    <a:pt x="168508" y="1181100"/>
                  </a:lnTo>
                  <a:lnTo>
                    <a:pt x="45650" y="1181100"/>
                  </a:lnTo>
                  <a:lnTo>
                    <a:pt x="66772" y="1117600"/>
                  </a:lnTo>
                  <a:lnTo>
                    <a:pt x="85354" y="1066800"/>
                  </a:lnTo>
                  <a:lnTo>
                    <a:pt x="102482" y="1016000"/>
                  </a:lnTo>
                  <a:lnTo>
                    <a:pt x="117503" y="965200"/>
                  </a:lnTo>
                  <a:lnTo>
                    <a:pt x="130548" y="914400"/>
                  </a:lnTo>
                  <a:lnTo>
                    <a:pt x="141746" y="863600"/>
                  </a:lnTo>
                  <a:lnTo>
                    <a:pt x="151228" y="812800"/>
                  </a:lnTo>
                  <a:lnTo>
                    <a:pt x="159124" y="762000"/>
                  </a:lnTo>
                  <a:lnTo>
                    <a:pt x="165565" y="711200"/>
                  </a:lnTo>
                  <a:lnTo>
                    <a:pt x="170679" y="660400"/>
                  </a:lnTo>
                  <a:lnTo>
                    <a:pt x="174599" y="609600"/>
                  </a:lnTo>
                  <a:lnTo>
                    <a:pt x="177880" y="558800"/>
                  </a:lnTo>
                  <a:lnTo>
                    <a:pt x="181587" y="508000"/>
                  </a:lnTo>
                  <a:lnTo>
                    <a:pt x="186209" y="469900"/>
                  </a:lnTo>
                  <a:lnTo>
                    <a:pt x="192235" y="419100"/>
                  </a:lnTo>
                  <a:lnTo>
                    <a:pt x="200154" y="368300"/>
                  </a:lnTo>
                  <a:lnTo>
                    <a:pt x="210454" y="317500"/>
                  </a:lnTo>
                  <a:lnTo>
                    <a:pt x="223623" y="266700"/>
                  </a:lnTo>
                  <a:lnTo>
                    <a:pt x="240152" y="228600"/>
                  </a:lnTo>
                  <a:lnTo>
                    <a:pt x="260527" y="177800"/>
                  </a:lnTo>
                  <a:lnTo>
                    <a:pt x="262795" y="165100"/>
                  </a:lnTo>
                  <a:lnTo>
                    <a:pt x="262502" y="165100"/>
                  </a:lnTo>
                  <a:lnTo>
                    <a:pt x="261124" y="152400"/>
                  </a:lnTo>
                  <a:lnTo>
                    <a:pt x="260134" y="139700"/>
                  </a:lnTo>
                  <a:close/>
                </a:path>
                <a:path w="3098800" h="2533015">
                  <a:moveTo>
                    <a:pt x="1295654" y="1193800"/>
                  </a:moveTo>
                  <a:lnTo>
                    <a:pt x="1256409" y="1193800"/>
                  </a:lnTo>
                  <a:lnTo>
                    <a:pt x="1247025" y="1206500"/>
                  </a:lnTo>
                  <a:lnTo>
                    <a:pt x="1049365" y="1257300"/>
                  </a:lnTo>
                  <a:lnTo>
                    <a:pt x="1282212" y="1257300"/>
                  </a:lnTo>
                  <a:lnTo>
                    <a:pt x="1287612" y="1244600"/>
                  </a:lnTo>
                  <a:lnTo>
                    <a:pt x="1295654" y="1193800"/>
                  </a:lnTo>
                  <a:close/>
                </a:path>
                <a:path w="3098800" h="2533015">
                  <a:moveTo>
                    <a:pt x="442245" y="1181100"/>
                  </a:moveTo>
                  <a:lnTo>
                    <a:pt x="288416" y="1181100"/>
                  </a:lnTo>
                  <a:lnTo>
                    <a:pt x="185049" y="1206500"/>
                  </a:lnTo>
                  <a:lnTo>
                    <a:pt x="595017" y="1206500"/>
                  </a:lnTo>
                  <a:lnTo>
                    <a:pt x="544182" y="1193800"/>
                  </a:lnTo>
                  <a:lnTo>
                    <a:pt x="493264" y="1193800"/>
                  </a:lnTo>
                  <a:lnTo>
                    <a:pt x="442245" y="1181100"/>
                  </a:lnTo>
                  <a:close/>
                </a:path>
                <a:path w="3098800" h="2533015">
                  <a:moveTo>
                    <a:pt x="747737" y="0"/>
                  </a:moveTo>
                  <a:lnTo>
                    <a:pt x="606056" y="0"/>
                  </a:lnTo>
                  <a:lnTo>
                    <a:pt x="600595" y="12700"/>
                  </a:lnTo>
                  <a:lnTo>
                    <a:pt x="567745" y="50800"/>
                  </a:lnTo>
                  <a:lnTo>
                    <a:pt x="536730" y="88900"/>
                  </a:lnTo>
                  <a:lnTo>
                    <a:pt x="507686" y="127000"/>
                  </a:lnTo>
                  <a:lnTo>
                    <a:pt x="480749" y="165100"/>
                  </a:lnTo>
                  <a:lnTo>
                    <a:pt x="456055" y="203200"/>
                  </a:lnTo>
                  <a:lnTo>
                    <a:pt x="433739" y="254000"/>
                  </a:lnTo>
                  <a:lnTo>
                    <a:pt x="413938" y="292100"/>
                  </a:lnTo>
                  <a:lnTo>
                    <a:pt x="396787" y="342900"/>
                  </a:lnTo>
                  <a:lnTo>
                    <a:pt x="382422" y="393700"/>
                  </a:lnTo>
                  <a:lnTo>
                    <a:pt x="370979" y="444500"/>
                  </a:lnTo>
                  <a:lnTo>
                    <a:pt x="361935" y="495300"/>
                  </a:lnTo>
                  <a:lnTo>
                    <a:pt x="343901" y="584200"/>
                  </a:lnTo>
                  <a:lnTo>
                    <a:pt x="334858" y="635000"/>
                  </a:lnTo>
                  <a:lnTo>
                    <a:pt x="325759" y="685800"/>
                  </a:lnTo>
                  <a:lnTo>
                    <a:pt x="316578" y="723900"/>
                  </a:lnTo>
                  <a:lnTo>
                    <a:pt x="307287" y="774700"/>
                  </a:lnTo>
                  <a:lnTo>
                    <a:pt x="297858" y="825500"/>
                  </a:lnTo>
                  <a:lnTo>
                    <a:pt x="288264" y="863600"/>
                  </a:lnTo>
                  <a:lnTo>
                    <a:pt x="275237" y="914400"/>
                  </a:lnTo>
                  <a:lnTo>
                    <a:pt x="257520" y="965200"/>
                  </a:lnTo>
                  <a:lnTo>
                    <a:pt x="234987" y="1003300"/>
                  </a:lnTo>
                  <a:lnTo>
                    <a:pt x="207512" y="1054100"/>
                  </a:lnTo>
                  <a:lnTo>
                    <a:pt x="174967" y="1079500"/>
                  </a:lnTo>
                  <a:lnTo>
                    <a:pt x="137226" y="1117600"/>
                  </a:lnTo>
                  <a:lnTo>
                    <a:pt x="94163" y="1155700"/>
                  </a:lnTo>
                  <a:lnTo>
                    <a:pt x="45650" y="1181100"/>
                  </a:lnTo>
                  <a:lnTo>
                    <a:pt x="168508" y="1181100"/>
                  </a:lnTo>
                  <a:lnTo>
                    <a:pt x="205265" y="1143000"/>
                  </a:lnTo>
                  <a:lnTo>
                    <a:pt x="243196" y="1117600"/>
                  </a:lnTo>
                  <a:lnTo>
                    <a:pt x="282151" y="1079500"/>
                  </a:lnTo>
                  <a:lnTo>
                    <a:pt x="321982" y="1054100"/>
                  </a:lnTo>
                  <a:lnTo>
                    <a:pt x="403686" y="1003300"/>
                  </a:lnTo>
                  <a:lnTo>
                    <a:pt x="445262" y="977900"/>
                  </a:lnTo>
                  <a:lnTo>
                    <a:pt x="459027" y="965200"/>
                  </a:lnTo>
                  <a:lnTo>
                    <a:pt x="1662075" y="965200"/>
                  </a:lnTo>
                  <a:lnTo>
                    <a:pt x="1684147" y="952500"/>
                  </a:lnTo>
                  <a:lnTo>
                    <a:pt x="1692239" y="952500"/>
                  </a:lnTo>
                  <a:lnTo>
                    <a:pt x="1700212" y="939800"/>
                  </a:lnTo>
                  <a:lnTo>
                    <a:pt x="1709614" y="927100"/>
                  </a:lnTo>
                  <a:lnTo>
                    <a:pt x="1721993" y="914400"/>
                  </a:lnTo>
                  <a:lnTo>
                    <a:pt x="1701131" y="901700"/>
                  </a:lnTo>
                  <a:lnTo>
                    <a:pt x="1445869" y="901700"/>
                  </a:lnTo>
                  <a:lnTo>
                    <a:pt x="1395159" y="889000"/>
                  </a:lnTo>
                  <a:lnTo>
                    <a:pt x="1344616" y="889000"/>
                  </a:lnTo>
                  <a:lnTo>
                    <a:pt x="1294206" y="876300"/>
                  </a:lnTo>
                  <a:lnTo>
                    <a:pt x="1243901" y="876300"/>
                  </a:lnTo>
                  <a:lnTo>
                    <a:pt x="1143474" y="850900"/>
                  </a:lnTo>
                  <a:lnTo>
                    <a:pt x="1093289" y="850900"/>
                  </a:lnTo>
                  <a:lnTo>
                    <a:pt x="1043056" y="838200"/>
                  </a:lnTo>
                  <a:lnTo>
                    <a:pt x="536702" y="838200"/>
                  </a:lnTo>
                  <a:lnTo>
                    <a:pt x="532522" y="825500"/>
                  </a:lnTo>
                  <a:lnTo>
                    <a:pt x="528810" y="825500"/>
                  </a:lnTo>
                  <a:lnTo>
                    <a:pt x="526491" y="812800"/>
                  </a:lnTo>
                  <a:lnTo>
                    <a:pt x="550072" y="762000"/>
                  </a:lnTo>
                  <a:lnTo>
                    <a:pt x="570940" y="711200"/>
                  </a:lnTo>
                  <a:lnTo>
                    <a:pt x="589378" y="673100"/>
                  </a:lnTo>
                  <a:lnTo>
                    <a:pt x="605668" y="622300"/>
                  </a:lnTo>
                  <a:lnTo>
                    <a:pt x="620093" y="571500"/>
                  </a:lnTo>
                  <a:lnTo>
                    <a:pt x="632936" y="520700"/>
                  </a:lnTo>
                  <a:lnTo>
                    <a:pt x="644479" y="469900"/>
                  </a:lnTo>
                  <a:lnTo>
                    <a:pt x="655005" y="419100"/>
                  </a:lnTo>
                  <a:lnTo>
                    <a:pt x="664797" y="368300"/>
                  </a:lnTo>
                  <a:lnTo>
                    <a:pt x="674138" y="317500"/>
                  </a:lnTo>
                  <a:lnTo>
                    <a:pt x="683309" y="266700"/>
                  </a:lnTo>
                  <a:lnTo>
                    <a:pt x="692594" y="215900"/>
                  </a:lnTo>
                  <a:lnTo>
                    <a:pt x="699294" y="177800"/>
                  </a:lnTo>
                  <a:lnTo>
                    <a:pt x="706988" y="152400"/>
                  </a:lnTo>
                  <a:lnTo>
                    <a:pt x="715441" y="114300"/>
                  </a:lnTo>
                  <a:lnTo>
                    <a:pt x="724420" y="88900"/>
                  </a:lnTo>
                  <a:lnTo>
                    <a:pt x="747737" y="0"/>
                  </a:lnTo>
                  <a:close/>
                </a:path>
                <a:path w="3098800" h="2533015">
                  <a:moveTo>
                    <a:pt x="1662075" y="965200"/>
                  </a:moveTo>
                  <a:lnTo>
                    <a:pt x="492807" y="965200"/>
                  </a:lnTo>
                  <a:lnTo>
                    <a:pt x="509816" y="977900"/>
                  </a:lnTo>
                  <a:lnTo>
                    <a:pt x="608877" y="977900"/>
                  </a:lnTo>
                  <a:lnTo>
                    <a:pt x="657881" y="990600"/>
                  </a:lnTo>
                  <a:lnTo>
                    <a:pt x="706547" y="990600"/>
                  </a:lnTo>
                  <a:lnTo>
                    <a:pt x="802904" y="1016000"/>
                  </a:lnTo>
                  <a:lnTo>
                    <a:pt x="850616" y="1041400"/>
                  </a:lnTo>
                  <a:lnTo>
                    <a:pt x="1090796" y="1104900"/>
                  </a:lnTo>
                  <a:lnTo>
                    <a:pt x="1278313" y="1104900"/>
                  </a:lnTo>
                  <a:lnTo>
                    <a:pt x="1506242" y="1041400"/>
                  </a:lnTo>
                  <a:lnTo>
                    <a:pt x="1551060" y="1016000"/>
                  </a:lnTo>
                  <a:lnTo>
                    <a:pt x="1595644" y="1003300"/>
                  </a:lnTo>
                  <a:lnTo>
                    <a:pt x="1662075" y="965200"/>
                  </a:lnTo>
                  <a:close/>
                </a:path>
                <a:path w="3098800" h="2533015">
                  <a:moveTo>
                    <a:pt x="1666075" y="889000"/>
                  </a:moveTo>
                  <a:lnTo>
                    <a:pt x="1651000" y="889000"/>
                  </a:lnTo>
                  <a:lnTo>
                    <a:pt x="1599311" y="901700"/>
                  </a:lnTo>
                  <a:lnTo>
                    <a:pt x="1682638" y="901700"/>
                  </a:lnTo>
                  <a:lnTo>
                    <a:pt x="1666075" y="889000"/>
                  </a:lnTo>
                  <a:close/>
                </a:path>
                <a:path w="3098800" h="2533015">
                  <a:moveTo>
                    <a:pt x="1245336" y="0"/>
                  </a:moveTo>
                  <a:lnTo>
                    <a:pt x="1018324" y="0"/>
                  </a:lnTo>
                  <a:lnTo>
                    <a:pt x="983970" y="139700"/>
                  </a:lnTo>
                  <a:lnTo>
                    <a:pt x="971860" y="190500"/>
                  </a:lnTo>
                  <a:lnTo>
                    <a:pt x="961102" y="228600"/>
                  </a:lnTo>
                  <a:lnTo>
                    <a:pt x="951818" y="279400"/>
                  </a:lnTo>
                  <a:lnTo>
                    <a:pt x="944130" y="330200"/>
                  </a:lnTo>
                  <a:lnTo>
                    <a:pt x="936132" y="381000"/>
                  </a:lnTo>
                  <a:lnTo>
                    <a:pt x="925496" y="431800"/>
                  </a:lnTo>
                  <a:lnTo>
                    <a:pt x="912075" y="469900"/>
                  </a:lnTo>
                  <a:lnTo>
                    <a:pt x="895723" y="520700"/>
                  </a:lnTo>
                  <a:lnTo>
                    <a:pt x="876291" y="558800"/>
                  </a:lnTo>
                  <a:lnTo>
                    <a:pt x="853635" y="596900"/>
                  </a:lnTo>
                  <a:lnTo>
                    <a:pt x="827606" y="635000"/>
                  </a:lnTo>
                  <a:lnTo>
                    <a:pt x="798059" y="660400"/>
                  </a:lnTo>
                  <a:lnTo>
                    <a:pt x="764845" y="698500"/>
                  </a:lnTo>
                  <a:lnTo>
                    <a:pt x="727820" y="723900"/>
                  </a:lnTo>
                  <a:lnTo>
                    <a:pt x="686834" y="749300"/>
                  </a:lnTo>
                  <a:lnTo>
                    <a:pt x="641743" y="774700"/>
                  </a:lnTo>
                  <a:lnTo>
                    <a:pt x="615051" y="787400"/>
                  </a:lnTo>
                  <a:lnTo>
                    <a:pt x="562923" y="812800"/>
                  </a:lnTo>
                  <a:lnTo>
                    <a:pt x="536702" y="838200"/>
                  </a:lnTo>
                  <a:lnTo>
                    <a:pt x="1043056" y="838200"/>
                  </a:lnTo>
                  <a:lnTo>
                    <a:pt x="992822" y="825500"/>
                  </a:lnTo>
                  <a:lnTo>
                    <a:pt x="945003" y="825500"/>
                  </a:lnTo>
                  <a:lnTo>
                    <a:pt x="896312" y="812800"/>
                  </a:lnTo>
                  <a:lnTo>
                    <a:pt x="845958" y="812800"/>
                  </a:lnTo>
                  <a:lnTo>
                    <a:pt x="793150" y="800100"/>
                  </a:lnTo>
                  <a:lnTo>
                    <a:pt x="737095" y="787400"/>
                  </a:lnTo>
                  <a:lnTo>
                    <a:pt x="947581" y="660400"/>
                  </a:lnTo>
                  <a:lnTo>
                    <a:pt x="990561" y="647700"/>
                  </a:lnTo>
                  <a:lnTo>
                    <a:pt x="1015171" y="635000"/>
                  </a:lnTo>
                  <a:lnTo>
                    <a:pt x="1773087" y="635000"/>
                  </a:lnTo>
                  <a:lnTo>
                    <a:pt x="1583968" y="584200"/>
                  </a:lnTo>
                  <a:lnTo>
                    <a:pt x="1537031" y="558800"/>
                  </a:lnTo>
                  <a:lnTo>
                    <a:pt x="1490091" y="546100"/>
                  </a:lnTo>
                  <a:lnTo>
                    <a:pt x="1447906" y="533400"/>
                  </a:lnTo>
                  <a:lnTo>
                    <a:pt x="1403834" y="520700"/>
                  </a:lnTo>
                  <a:lnTo>
                    <a:pt x="1037310" y="520700"/>
                  </a:lnTo>
                  <a:lnTo>
                    <a:pt x="1070605" y="482600"/>
                  </a:lnTo>
                  <a:lnTo>
                    <a:pt x="1098672" y="431800"/>
                  </a:lnTo>
                  <a:lnTo>
                    <a:pt x="1122307" y="393700"/>
                  </a:lnTo>
                  <a:lnTo>
                    <a:pt x="1142307" y="342900"/>
                  </a:lnTo>
                  <a:lnTo>
                    <a:pt x="1159467" y="292100"/>
                  </a:lnTo>
                  <a:lnTo>
                    <a:pt x="1174584" y="241300"/>
                  </a:lnTo>
                  <a:lnTo>
                    <a:pt x="1188453" y="190500"/>
                  </a:lnTo>
                  <a:lnTo>
                    <a:pt x="1201870" y="139700"/>
                  </a:lnTo>
                  <a:lnTo>
                    <a:pt x="1215631" y="88900"/>
                  </a:lnTo>
                  <a:lnTo>
                    <a:pt x="1245336" y="0"/>
                  </a:lnTo>
                  <a:close/>
                </a:path>
                <a:path w="3098800" h="2533015">
                  <a:moveTo>
                    <a:pt x="1865883" y="787400"/>
                  </a:moveTo>
                  <a:lnTo>
                    <a:pt x="1484451" y="787400"/>
                  </a:lnTo>
                  <a:lnTo>
                    <a:pt x="1531175" y="800100"/>
                  </a:lnTo>
                  <a:lnTo>
                    <a:pt x="1817442" y="800100"/>
                  </a:lnTo>
                  <a:lnTo>
                    <a:pt x="1865883" y="787400"/>
                  </a:lnTo>
                  <a:close/>
                </a:path>
                <a:path w="3098800" h="2533015">
                  <a:moveTo>
                    <a:pt x="2032825" y="660400"/>
                  </a:moveTo>
                  <a:lnTo>
                    <a:pt x="1134600" y="660400"/>
                  </a:lnTo>
                  <a:lnTo>
                    <a:pt x="1152097" y="673100"/>
                  </a:lnTo>
                  <a:lnTo>
                    <a:pt x="1168869" y="685800"/>
                  </a:lnTo>
                  <a:lnTo>
                    <a:pt x="1212529" y="711200"/>
                  </a:lnTo>
                  <a:lnTo>
                    <a:pt x="1256710" y="723900"/>
                  </a:lnTo>
                  <a:lnTo>
                    <a:pt x="1301383" y="749300"/>
                  </a:lnTo>
                  <a:lnTo>
                    <a:pt x="1438082" y="787400"/>
                  </a:lnTo>
                  <a:lnTo>
                    <a:pt x="1911657" y="787400"/>
                  </a:lnTo>
                  <a:lnTo>
                    <a:pt x="1956596" y="774700"/>
                  </a:lnTo>
                  <a:lnTo>
                    <a:pt x="2090547" y="698500"/>
                  </a:lnTo>
                  <a:lnTo>
                    <a:pt x="2067909" y="685800"/>
                  </a:lnTo>
                  <a:lnTo>
                    <a:pt x="2049081" y="673100"/>
                  </a:lnTo>
                  <a:lnTo>
                    <a:pt x="2032825" y="660400"/>
                  </a:lnTo>
                  <a:close/>
                </a:path>
                <a:path w="3098800" h="2533015">
                  <a:moveTo>
                    <a:pt x="1869465" y="647700"/>
                  </a:moveTo>
                  <a:lnTo>
                    <a:pt x="1097978" y="647700"/>
                  </a:lnTo>
                  <a:lnTo>
                    <a:pt x="1116515" y="660400"/>
                  </a:lnTo>
                  <a:lnTo>
                    <a:pt x="1918357" y="660400"/>
                  </a:lnTo>
                  <a:lnTo>
                    <a:pt x="1869465" y="647700"/>
                  </a:lnTo>
                  <a:close/>
                </a:path>
                <a:path w="3098800" h="2533015">
                  <a:moveTo>
                    <a:pt x="1773087" y="635000"/>
                  </a:moveTo>
                  <a:lnTo>
                    <a:pt x="1042374" y="635000"/>
                  </a:lnTo>
                  <a:lnTo>
                    <a:pt x="1070525" y="647700"/>
                  </a:lnTo>
                  <a:lnTo>
                    <a:pt x="1821066" y="647700"/>
                  </a:lnTo>
                  <a:lnTo>
                    <a:pt x="1773087" y="635000"/>
                  </a:lnTo>
                  <a:close/>
                </a:path>
                <a:path w="3098800" h="2533015">
                  <a:moveTo>
                    <a:pt x="2116416" y="279400"/>
                  </a:moveTo>
                  <a:lnTo>
                    <a:pt x="1626108" y="279400"/>
                  </a:lnTo>
                  <a:lnTo>
                    <a:pt x="1658652" y="330200"/>
                  </a:lnTo>
                  <a:lnTo>
                    <a:pt x="1692601" y="368300"/>
                  </a:lnTo>
                  <a:lnTo>
                    <a:pt x="1727954" y="393700"/>
                  </a:lnTo>
                  <a:lnTo>
                    <a:pt x="1764709" y="431800"/>
                  </a:lnTo>
                  <a:lnTo>
                    <a:pt x="1802863" y="457200"/>
                  </a:lnTo>
                  <a:lnTo>
                    <a:pt x="1842414" y="482600"/>
                  </a:lnTo>
                  <a:lnTo>
                    <a:pt x="1883362" y="495300"/>
                  </a:lnTo>
                  <a:lnTo>
                    <a:pt x="1969436" y="520700"/>
                  </a:lnTo>
                  <a:lnTo>
                    <a:pt x="2061070" y="546100"/>
                  </a:lnTo>
                  <a:lnTo>
                    <a:pt x="2158248" y="546100"/>
                  </a:lnTo>
                  <a:lnTo>
                    <a:pt x="2208911" y="533400"/>
                  </a:lnTo>
                  <a:lnTo>
                    <a:pt x="2253611" y="533400"/>
                  </a:lnTo>
                  <a:lnTo>
                    <a:pt x="2430413" y="482600"/>
                  </a:lnTo>
                  <a:lnTo>
                    <a:pt x="2472447" y="457200"/>
                  </a:lnTo>
                  <a:lnTo>
                    <a:pt x="2512949" y="419100"/>
                  </a:lnTo>
                  <a:lnTo>
                    <a:pt x="2488549" y="406400"/>
                  </a:lnTo>
                  <a:lnTo>
                    <a:pt x="2467864" y="393700"/>
                  </a:lnTo>
                  <a:lnTo>
                    <a:pt x="2336291" y="393700"/>
                  </a:lnTo>
                  <a:lnTo>
                    <a:pt x="2290917" y="368300"/>
                  </a:lnTo>
                  <a:lnTo>
                    <a:pt x="2245995" y="355600"/>
                  </a:lnTo>
                  <a:lnTo>
                    <a:pt x="2160158" y="304800"/>
                  </a:lnTo>
                  <a:lnTo>
                    <a:pt x="2116416" y="279400"/>
                  </a:lnTo>
                  <a:close/>
                </a:path>
                <a:path w="3098800" h="2533015">
                  <a:moveTo>
                    <a:pt x="1767458" y="0"/>
                  </a:moveTo>
                  <a:lnTo>
                    <a:pt x="1486662" y="0"/>
                  </a:lnTo>
                  <a:lnTo>
                    <a:pt x="1485646" y="12700"/>
                  </a:lnTo>
                  <a:lnTo>
                    <a:pt x="1466322" y="50800"/>
                  </a:lnTo>
                  <a:lnTo>
                    <a:pt x="1447069" y="101600"/>
                  </a:lnTo>
                  <a:lnTo>
                    <a:pt x="1427102" y="139700"/>
                  </a:lnTo>
                  <a:lnTo>
                    <a:pt x="1405636" y="190500"/>
                  </a:lnTo>
                  <a:lnTo>
                    <a:pt x="1380445" y="228600"/>
                  </a:lnTo>
                  <a:lnTo>
                    <a:pt x="1353326" y="279400"/>
                  </a:lnTo>
                  <a:lnTo>
                    <a:pt x="1324031" y="317500"/>
                  </a:lnTo>
                  <a:lnTo>
                    <a:pt x="1292312" y="355600"/>
                  </a:lnTo>
                  <a:lnTo>
                    <a:pt x="1257925" y="393700"/>
                  </a:lnTo>
                  <a:lnTo>
                    <a:pt x="1220621" y="431800"/>
                  </a:lnTo>
                  <a:lnTo>
                    <a:pt x="1180155" y="457200"/>
                  </a:lnTo>
                  <a:lnTo>
                    <a:pt x="1136278" y="482600"/>
                  </a:lnTo>
                  <a:lnTo>
                    <a:pt x="1088746" y="508000"/>
                  </a:lnTo>
                  <a:lnTo>
                    <a:pt x="1037310" y="520700"/>
                  </a:lnTo>
                  <a:lnTo>
                    <a:pt x="1356776" y="520700"/>
                  </a:lnTo>
                  <a:lnTo>
                    <a:pt x="1305639" y="508000"/>
                  </a:lnTo>
                  <a:lnTo>
                    <a:pt x="1249324" y="495300"/>
                  </a:lnTo>
                  <a:lnTo>
                    <a:pt x="1626108" y="279400"/>
                  </a:lnTo>
                  <a:lnTo>
                    <a:pt x="2116416" y="279400"/>
                  </a:lnTo>
                  <a:lnTo>
                    <a:pt x="2071846" y="266700"/>
                  </a:lnTo>
                  <a:lnTo>
                    <a:pt x="2026240" y="241300"/>
                  </a:lnTo>
                  <a:lnTo>
                    <a:pt x="1979390" y="215900"/>
                  </a:lnTo>
                  <a:lnTo>
                    <a:pt x="1931087" y="190500"/>
                  </a:lnTo>
                  <a:lnTo>
                    <a:pt x="1906105" y="177800"/>
                  </a:lnTo>
                  <a:lnTo>
                    <a:pt x="1659763" y="177800"/>
                  </a:lnTo>
                  <a:lnTo>
                    <a:pt x="1676350" y="165100"/>
                  </a:lnTo>
                  <a:lnTo>
                    <a:pt x="1692068" y="139700"/>
                  </a:lnTo>
                  <a:lnTo>
                    <a:pt x="1707001" y="114300"/>
                  </a:lnTo>
                  <a:lnTo>
                    <a:pt x="1721231" y="88900"/>
                  </a:lnTo>
                  <a:lnTo>
                    <a:pt x="1767458" y="0"/>
                  </a:lnTo>
                  <a:close/>
                </a:path>
                <a:path w="3098800" h="2533015">
                  <a:moveTo>
                    <a:pt x="2262632" y="0"/>
                  </a:moveTo>
                  <a:lnTo>
                    <a:pt x="1998091" y="0"/>
                  </a:lnTo>
                  <a:lnTo>
                    <a:pt x="1944624" y="50800"/>
                  </a:lnTo>
                  <a:lnTo>
                    <a:pt x="1899384" y="76200"/>
                  </a:lnTo>
                  <a:lnTo>
                    <a:pt x="1852285" y="114300"/>
                  </a:lnTo>
                  <a:lnTo>
                    <a:pt x="1804050" y="139700"/>
                  </a:lnTo>
                  <a:lnTo>
                    <a:pt x="1755403" y="152400"/>
                  </a:lnTo>
                  <a:lnTo>
                    <a:pt x="1707066" y="177800"/>
                  </a:lnTo>
                  <a:lnTo>
                    <a:pt x="1906105" y="177800"/>
                  </a:lnTo>
                  <a:lnTo>
                    <a:pt x="1881124" y="165100"/>
                  </a:lnTo>
                  <a:lnTo>
                    <a:pt x="2074944" y="88900"/>
                  </a:lnTo>
                  <a:lnTo>
                    <a:pt x="2262632" y="0"/>
                  </a:lnTo>
                  <a:close/>
                </a:path>
                <a:path w="3098800" h="2533015">
                  <a:moveTo>
                    <a:pt x="2887980" y="0"/>
                  </a:moveTo>
                  <a:lnTo>
                    <a:pt x="2393061" y="0"/>
                  </a:lnTo>
                  <a:lnTo>
                    <a:pt x="2407920" y="25400"/>
                  </a:lnTo>
                  <a:lnTo>
                    <a:pt x="2445453" y="63500"/>
                  </a:lnTo>
                  <a:lnTo>
                    <a:pt x="2484694" y="88900"/>
                  </a:lnTo>
                  <a:lnTo>
                    <a:pt x="2525671" y="114300"/>
                  </a:lnTo>
                  <a:lnTo>
                    <a:pt x="2568417" y="139700"/>
                  </a:lnTo>
                  <a:lnTo>
                    <a:pt x="2612961" y="152400"/>
                  </a:lnTo>
                  <a:lnTo>
                    <a:pt x="2659334" y="165100"/>
                  </a:lnTo>
                  <a:lnTo>
                    <a:pt x="2707566" y="177800"/>
                  </a:lnTo>
                  <a:lnTo>
                    <a:pt x="2863723" y="177800"/>
                  </a:lnTo>
                  <a:lnTo>
                    <a:pt x="2972516" y="152400"/>
                  </a:lnTo>
                  <a:lnTo>
                    <a:pt x="3021777" y="127000"/>
                  </a:lnTo>
                  <a:lnTo>
                    <a:pt x="3064484" y="101600"/>
                  </a:lnTo>
                  <a:lnTo>
                    <a:pt x="3098292" y="76200"/>
                  </a:lnTo>
                  <a:lnTo>
                    <a:pt x="3065803" y="63500"/>
                  </a:lnTo>
                  <a:lnTo>
                    <a:pt x="3033839" y="63500"/>
                  </a:lnTo>
                  <a:lnTo>
                    <a:pt x="2971292" y="38100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5D6A76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76144" y="2461260"/>
            <a:ext cx="9516110" cy="4337685"/>
            <a:chOff x="2676144" y="2461260"/>
            <a:chExt cx="9516110" cy="4337685"/>
          </a:xfrm>
        </p:grpSpPr>
        <p:sp>
          <p:nvSpPr>
            <p:cNvPr id="7" name="object 7"/>
            <p:cNvSpPr/>
            <p:nvPr/>
          </p:nvSpPr>
          <p:spPr>
            <a:xfrm>
              <a:off x="9163811" y="2461260"/>
              <a:ext cx="3028315" cy="4337685"/>
            </a:xfrm>
            <a:custGeom>
              <a:avLst/>
              <a:gdLst/>
              <a:ahLst/>
              <a:cxnLst/>
              <a:rect l="l" t="t" r="r" b="b"/>
              <a:pathLst>
                <a:path w="3028315" h="4337684">
                  <a:moveTo>
                    <a:pt x="896713" y="3321469"/>
                  </a:moveTo>
                  <a:lnTo>
                    <a:pt x="762891" y="3321469"/>
                  </a:lnTo>
                  <a:lnTo>
                    <a:pt x="633378" y="3359569"/>
                  </a:lnTo>
                  <a:lnTo>
                    <a:pt x="591224" y="3384969"/>
                  </a:lnTo>
                  <a:lnTo>
                    <a:pt x="508520" y="3435769"/>
                  </a:lnTo>
                  <a:lnTo>
                    <a:pt x="467995" y="3473869"/>
                  </a:lnTo>
                  <a:lnTo>
                    <a:pt x="485090" y="3486569"/>
                  </a:lnTo>
                  <a:lnTo>
                    <a:pt x="507175" y="3511969"/>
                  </a:lnTo>
                  <a:lnTo>
                    <a:pt x="568501" y="3537369"/>
                  </a:lnTo>
                  <a:lnTo>
                    <a:pt x="608838" y="3550069"/>
                  </a:lnTo>
                  <a:lnTo>
                    <a:pt x="656352" y="3562769"/>
                  </a:lnTo>
                  <a:lnTo>
                    <a:pt x="711591" y="3575469"/>
                  </a:lnTo>
                  <a:lnTo>
                    <a:pt x="775103" y="3575469"/>
                  </a:lnTo>
                  <a:lnTo>
                    <a:pt x="847434" y="3588169"/>
                  </a:lnTo>
                  <a:lnTo>
                    <a:pt x="929132" y="3588169"/>
                  </a:lnTo>
                  <a:lnTo>
                    <a:pt x="892389" y="3613569"/>
                  </a:lnTo>
                  <a:lnTo>
                    <a:pt x="860075" y="3638969"/>
                  </a:lnTo>
                  <a:lnTo>
                    <a:pt x="829905" y="3664369"/>
                  </a:lnTo>
                  <a:lnTo>
                    <a:pt x="799592" y="3677069"/>
                  </a:lnTo>
                  <a:lnTo>
                    <a:pt x="751161" y="3702469"/>
                  </a:lnTo>
                  <a:lnTo>
                    <a:pt x="702194" y="3715169"/>
                  </a:lnTo>
                  <a:lnTo>
                    <a:pt x="652702" y="3740569"/>
                  </a:lnTo>
                  <a:lnTo>
                    <a:pt x="503240" y="3778669"/>
                  </a:lnTo>
                  <a:lnTo>
                    <a:pt x="457257" y="3804069"/>
                  </a:lnTo>
                  <a:lnTo>
                    <a:pt x="413837" y="3829469"/>
                  </a:lnTo>
                  <a:lnTo>
                    <a:pt x="372570" y="3854869"/>
                  </a:lnTo>
                  <a:lnTo>
                    <a:pt x="333047" y="3880269"/>
                  </a:lnTo>
                  <a:lnTo>
                    <a:pt x="294860" y="3918369"/>
                  </a:lnTo>
                  <a:lnTo>
                    <a:pt x="257598" y="3943769"/>
                  </a:lnTo>
                  <a:lnTo>
                    <a:pt x="220853" y="3981869"/>
                  </a:lnTo>
                  <a:lnTo>
                    <a:pt x="182366" y="4019969"/>
                  </a:lnTo>
                  <a:lnTo>
                    <a:pt x="146399" y="4058069"/>
                  </a:lnTo>
                  <a:lnTo>
                    <a:pt x="112827" y="4096169"/>
                  </a:lnTo>
                  <a:lnTo>
                    <a:pt x="81526" y="4146969"/>
                  </a:lnTo>
                  <a:lnTo>
                    <a:pt x="52370" y="4185069"/>
                  </a:lnTo>
                  <a:lnTo>
                    <a:pt x="25236" y="4235869"/>
                  </a:lnTo>
                  <a:lnTo>
                    <a:pt x="0" y="4286669"/>
                  </a:lnTo>
                  <a:lnTo>
                    <a:pt x="35915" y="4324769"/>
                  </a:lnTo>
                  <a:lnTo>
                    <a:pt x="65198" y="4337469"/>
                  </a:lnTo>
                  <a:lnTo>
                    <a:pt x="94743" y="4337469"/>
                  </a:lnTo>
                  <a:lnTo>
                    <a:pt x="131445" y="4312069"/>
                  </a:lnTo>
                  <a:lnTo>
                    <a:pt x="172164" y="4286669"/>
                  </a:lnTo>
                  <a:lnTo>
                    <a:pt x="212174" y="4248569"/>
                  </a:lnTo>
                  <a:lnTo>
                    <a:pt x="369570" y="4096169"/>
                  </a:lnTo>
                  <a:lnTo>
                    <a:pt x="407630" y="4070769"/>
                  </a:lnTo>
                  <a:lnTo>
                    <a:pt x="484396" y="3994569"/>
                  </a:lnTo>
                  <a:lnTo>
                    <a:pt x="645668" y="3842169"/>
                  </a:lnTo>
                  <a:lnTo>
                    <a:pt x="859265" y="3842169"/>
                  </a:lnTo>
                  <a:lnTo>
                    <a:pt x="875941" y="3804069"/>
                  </a:lnTo>
                  <a:lnTo>
                    <a:pt x="901682" y="3765969"/>
                  </a:lnTo>
                  <a:lnTo>
                    <a:pt x="930753" y="3715169"/>
                  </a:lnTo>
                  <a:lnTo>
                    <a:pt x="962979" y="3677069"/>
                  </a:lnTo>
                  <a:lnTo>
                    <a:pt x="998184" y="3651669"/>
                  </a:lnTo>
                  <a:lnTo>
                    <a:pt x="1036193" y="3613569"/>
                  </a:lnTo>
                  <a:lnTo>
                    <a:pt x="1072991" y="3575469"/>
                  </a:lnTo>
                  <a:lnTo>
                    <a:pt x="1110932" y="3550069"/>
                  </a:lnTo>
                  <a:lnTo>
                    <a:pt x="1152207" y="3511969"/>
                  </a:lnTo>
                  <a:lnTo>
                    <a:pt x="1199007" y="3473869"/>
                  </a:lnTo>
                  <a:lnTo>
                    <a:pt x="1388459" y="3473869"/>
                  </a:lnTo>
                  <a:lnTo>
                    <a:pt x="1393828" y="3448469"/>
                  </a:lnTo>
                  <a:lnTo>
                    <a:pt x="1400937" y="3410369"/>
                  </a:lnTo>
                  <a:lnTo>
                    <a:pt x="1404666" y="3397669"/>
                  </a:lnTo>
                  <a:lnTo>
                    <a:pt x="1175893" y="3397669"/>
                  </a:lnTo>
                  <a:lnTo>
                    <a:pt x="1128380" y="3384969"/>
                  </a:lnTo>
                  <a:lnTo>
                    <a:pt x="1081243" y="3359569"/>
                  </a:lnTo>
                  <a:lnTo>
                    <a:pt x="988149" y="3334169"/>
                  </a:lnTo>
                  <a:lnTo>
                    <a:pt x="942217" y="3334169"/>
                  </a:lnTo>
                  <a:lnTo>
                    <a:pt x="896713" y="3321469"/>
                  </a:lnTo>
                  <a:close/>
                </a:path>
                <a:path w="3028315" h="4337684">
                  <a:moveTo>
                    <a:pt x="859265" y="3842169"/>
                  </a:moveTo>
                  <a:lnTo>
                    <a:pt x="645668" y="3842169"/>
                  </a:lnTo>
                  <a:lnTo>
                    <a:pt x="648088" y="3892969"/>
                  </a:lnTo>
                  <a:lnTo>
                    <a:pt x="644846" y="3943769"/>
                  </a:lnTo>
                  <a:lnTo>
                    <a:pt x="632809" y="4019969"/>
                  </a:lnTo>
                  <a:lnTo>
                    <a:pt x="629733" y="4070769"/>
                  </a:lnTo>
                  <a:lnTo>
                    <a:pt x="632431" y="4108869"/>
                  </a:lnTo>
                  <a:lnTo>
                    <a:pt x="643763" y="4159669"/>
                  </a:lnTo>
                  <a:lnTo>
                    <a:pt x="681110" y="4121569"/>
                  </a:lnTo>
                  <a:lnTo>
                    <a:pt x="715418" y="4096169"/>
                  </a:lnTo>
                  <a:lnTo>
                    <a:pt x="746509" y="4058069"/>
                  </a:lnTo>
                  <a:lnTo>
                    <a:pt x="774206" y="4019969"/>
                  </a:lnTo>
                  <a:lnTo>
                    <a:pt x="798330" y="3981869"/>
                  </a:lnTo>
                  <a:lnTo>
                    <a:pt x="818705" y="3943769"/>
                  </a:lnTo>
                  <a:lnTo>
                    <a:pt x="835152" y="3892969"/>
                  </a:lnTo>
                  <a:lnTo>
                    <a:pt x="853706" y="3854869"/>
                  </a:lnTo>
                  <a:lnTo>
                    <a:pt x="859265" y="3842169"/>
                  </a:lnTo>
                  <a:close/>
                </a:path>
                <a:path w="3028315" h="4337684">
                  <a:moveTo>
                    <a:pt x="1388459" y="3473869"/>
                  </a:moveTo>
                  <a:lnTo>
                    <a:pt x="1199007" y="3473869"/>
                  </a:lnTo>
                  <a:lnTo>
                    <a:pt x="1188791" y="3524669"/>
                  </a:lnTo>
                  <a:lnTo>
                    <a:pt x="1179733" y="3588169"/>
                  </a:lnTo>
                  <a:lnTo>
                    <a:pt x="1171072" y="3638969"/>
                  </a:lnTo>
                  <a:lnTo>
                    <a:pt x="1162044" y="3689769"/>
                  </a:lnTo>
                  <a:lnTo>
                    <a:pt x="1151890" y="3740569"/>
                  </a:lnTo>
                  <a:lnTo>
                    <a:pt x="1140861" y="3791369"/>
                  </a:lnTo>
                  <a:lnTo>
                    <a:pt x="1128278" y="3829469"/>
                  </a:lnTo>
                  <a:lnTo>
                    <a:pt x="1114719" y="3880269"/>
                  </a:lnTo>
                  <a:lnTo>
                    <a:pt x="1100764" y="3918369"/>
                  </a:lnTo>
                  <a:lnTo>
                    <a:pt x="1086993" y="3969169"/>
                  </a:lnTo>
                  <a:lnTo>
                    <a:pt x="1121791" y="3969169"/>
                  </a:lnTo>
                  <a:lnTo>
                    <a:pt x="1159386" y="3931069"/>
                  </a:lnTo>
                  <a:lnTo>
                    <a:pt x="1195100" y="3892969"/>
                  </a:lnTo>
                  <a:lnTo>
                    <a:pt x="1228650" y="3854869"/>
                  </a:lnTo>
                  <a:lnTo>
                    <a:pt x="1259753" y="3816769"/>
                  </a:lnTo>
                  <a:lnTo>
                    <a:pt x="1288129" y="3778669"/>
                  </a:lnTo>
                  <a:lnTo>
                    <a:pt x="1313494" y="3740569"/>
                  </a:lnTo>
                  <a:lnTo>
                    <a:pt x="1335568" y="3689769"/>
                  </a:lnTo>
                  <a:lnTo>
                    <a:pt x="1354068" y="3651669"/>
                  </a:lnTo>
                  <a:lnTo>
                    <a:pt x="1368713" y="3600869"/>
                  </a:lnTo>
                  <a:lnTo>
                    <a:pt x="1379220" y="3550069"/>
                  </a:lnTo>
                  <a:lnTo>
                    <a:pt x="1383899" y="3511969"/>
                  </a:lnTo>
                  <a:lnTo>
                    <a:pt x="1388459" y="3473869"/>
                  </a:lnTo>
                  <a:close/>
                </a:path>
                <a:path w="3028315" h="4337684">
                  <a:moveTo>
                    <a:pt x="1826249" y="3130969"/>
                  </a:moveTo>
                  <a:lnTo>
                    <a:pt x="1611122" y="3130969"/>
                  </a:lnTo>
                  <a:lnTo>
                    <a:pt x="1604452" y="3194469"/>
                  </a:lnTo>
                  <a:lnTo>
                    <a:pt x="1597180" y="3245269"/>
                  </a:lnTo>
                  <a:lnTo>
                    <a:pt x="1590119" y="3296069"/>
                  </a:lnTo>
                  <a:lnTo>
                    <a:pt x="1584085" y="3346869"/>
                  </a:lnTo>
                  <a:lnTo>
                    <a:pt x="1579892" y="3410369"/>
                  </a:lnTo>
                  <a:lnTo>
                    <a:pt x="1578356" y="3461169"/>
                  </a:lnTo>
                  <a:lnTo>
                    <a:pt x="1577485" y="3511969"/>
                  </a:lnTo>
                  <a:lnTo>
                    <a:pt x="1574950" y="3562769"/>
                  </a:lnTo>
                  <a:lnTo>
                    <a:pt x="1571053" y="3613569"/>
                  </a:lnTo>
                  <a:lnTo>
                    <a:pt x="1566098" y="3664369"/>
                  </a:lnTo>
                  <a:lnTo>
                    <a:pt x="1560387" y="3715169"/>
                  </a:lnTo>
                  <a:lnTo>
                    <a:pt x="1554226" y="3778669"/>
                  </a:lnTo>
                  <a:lnTo>
                    <a:pt x="1600735" y="3753269"/>
                  </a:lnTo>
                  <a:lnTo>
                    <a:pt x="1629314" y="3727869"/>
                  </a:lnTo>
                  <a:lnTo>
                    <a:pt x="1646416" y="3702469"/>
                  </a:lnTo>
                  <a:lnTo>
                    <a:pt x="1658493" y="3677069"/>
                  </a:lnTo>
                  <a:lnTo>
                    <a:pt x="1679685" y="3638969"/>
                  </a:lnTo>
                  <a:lnTo>
                    <a:pt x="1700421" y="3588169"/>
                  </a:lnTo>
                  <a:lnTo>
                    <a:pt x="1720445" y="3537369"/>
                  </a:lnTo>
                  <a:lnTo>
                    <a:pt x="1739501" y="3486569"/>
                  </a:lnTo>
                  <a:lnTo>
                    <a:pt x="1757334" y="3435769"/>
                  </a:lnTo>
                  <a:lnTo>
                    <a:pt x="1773689" y="3397669"/>
                  </a:lnTo>
                  <a:lnTo>
                    <a:pt x="1788311" y="3346869"/>
                  </a:lnTo>
                  <a:lnTo>
                    <a:pt x="1800943" y="3296069"/>
                  </a:lnTo>
                  <a:lnTo>
                    <a:pt x="1811332" y="3245269"/>
                  </a:lnTo>
                  <a:lnTo>
                    <a:pt x="1819220" y="3194469"/>
                  </a:lnTo>
                  <a:lnTo>
                    <a:pt x="1824355" y="3143669"/>
                  </a:lnTo>
                  <a:lnTo>
                    <a:pt x="1826249" y="3130969"/>
                  </a:lnTo>
                  <a:close/>
                </a:path>
                <a:path w="3028315" h="4337684">
                  <a:moveTo>
                    <a:pt x="2411879" y="2648369"/>
                  </a:moveTo>
                  <a:lnTo>
                    <a:pt x="1471866" y="2648369"/>
                  </a:lnTo>
                  <a:lnTo>
                    <a:pt x="1520241" y="2661069"/>
                  </a:lnTo>
                  <a:lnTo>
                    <a:pt x="2178812" y="2661069"/>
                  </a:lnTo>
                  <a:lnTo>
                    <a:pt x="2162370" y="2699169"/>
                  </a:lnTo>
                  <a:lnTo>
                    <a:pt x="2148652" y="2749969"/>
                  </a:lnTo>
                  <a:lnTo>
                    <a:pt x="2137285" y="2800769"/>
                  </a:lnTo>
                  <a:lnTo>
                    <a:pt x="2127895" y="2838869"/>
                  </a:lnTo>
                  <a:lnTo>
                    <a:pt x="2120108" y="2889669"/>
                  </a:lnTo>
                  <a:lnTo>
                    <a:pt x="2113552" y="2940469"/>
                  </a:lnTo>
                  <a:lnTo>
                    <a:pt x="2107853" y="2991269"/>
                  </a:lnTo>
                  <a:lnTo>
                    <a:pt x="2102637" y="3029369"/>
                  </a:lnTo>
                  <a:lnTo>
                    <a:pt x="2097532" y="3080169"/>
                  </a:lnTo>
                  <a:lnTo>
                    <a:pt x="2092162" y="3130969"/>
                  </a:lnTo>
                  <a:lnTo>
                    <a:pt x="2086156" y="3169069"/>
                  </a:lnTo>
                  <a:lnTo>
                    <a:pt x="2079140" y="3219869"/>
                  </a:lnTo>
                  <a:lnTo>
                    <a:pt x="2070740" y="3270669"/>
                  </a:lnTo>
                  <a:lnTo>
                    <a:pt x="2060583" y="3321469"/>
                  </a:lnTo>
                  <a:lnTo>
                    <a:pt x="2048295" y="3359569"/>
                  </a:lnTo>
                  <a:lnTo>
                    <a:pt x="2033504" y="3410369"/>
                  </a:lnTo>
                  <a:lnTo>
                    <a:pt x="2015835" y="3448469"/>
                  </a:lnTo>
                  <a:lnTo>
                    <a:pt x="1994916" y="3499269"/>
                  </a:lnTo>
                  <a:lnTo>
                    <a:pt x="2038020" y="3486569"/>
                  </a:lnTo>
                  <a:lnTo>
                    <a:pt x="2070004" y="3473869"/>
                  </a:lnTo>
                  <a:lnTo>
                    <a:pt x="2093178" y="3461169"/>
                  </a:lnTo>
                  <a:lnTo>
                    <a:pt x="2109851" y="3435769"/>
                  </a:lnTo>
                  <a:lnTo>
                    <a:pt x="2135386" y="3384969"/>
                  </a:lnTo>
                  <a:lnTo>
                    <a:pt x="2161372" y="3346869"/>
                  </a:lnTo>
                  <a:lnTo>
                    <a:pt x="2213625" y="3245269"/>
                  </a:lnTo>
                  <a:lnTo>
                    <a:pt x="2239359" y="3207169"/>
                  </a:lnTo>
                  <a:lnTo>
                    <a:pt x="2264476" y="3156369"/>
                  </a:lnTo>
                  <a:lnTo>
                    <a:pt x="2288708" y="3105569"/>
                  </a:lnTo>
                  <a:lnTo>
                    <a:pt x="2311791" y="3054769"/>
                  </a:lnTo>
                  <a:lnTo>
                    <a:pt x="2333456" y="3016669"/>
                  </a:lnTo>
                  <a:lnTo>
                    <a:pt x="2353437" y="2965869"/>
                  </a:lnTo>
                  <a:lnTo>
                    <a:pt x="2368473" y="2915069"/>
                  </a:lnTo>
                  <a:lnTo>
                    <a:pt x="2379882" y="2876969"/>
                  </a:lnTo>
                  <a:lnTo>
                    <a:pt x="2388550" y="2826169"/>
                  </a:lnTo>
                  <a:lnTo>
                    <a:pt x="2395362" y="2775369"/>
                  </a:lnTo>
                  <a:lnTo>
                    <a:pt x="2401204" y="2724569"/>
                  </a:lnTo>
                  <a:lnTo>
                    <a:pt x="2406961" y="2686469"/>
                  </a:lnTo>
                  <a:lnTo>
                    <a:pt x="2411879" y="2648369"/>
                  </a:lnTo>
                  <a:close/>
                </a:path>
                <a:path w="3028315" h="4337684">
                  <a:moveTo>
                    <a:pt x="1306290" y="2953169"/>
                  </a:moveTo>
                  <a:lnTo>
                    <a:pt x="1214439" y="2953169"/>
                  </a:lnTo>
                  <a:lnTo>
                    <a:pt x="1167840" y="2965869"/>
                  </a:lnTo>
                  <a:lnTo>
                    <a:pt x="1120783" y="2965869"/>
                  </a:lnTo>
                  <a:lnTo>
                    <a:pt x="1073262" y="2978569"/>
                  </a:lnTo>
                  <a:lnTo>
                    <a:pt x="1025271" y="3003969"/>
                  </a:lnTo>
                  <a:lnTo>
                    <a:pt x="975029" y="3029369"/>
                  </a:lnTo>
                  <a:lnTo>
                    <a:pt x="928049" y="3054769"/>
                  </a:lnTo>
                  <a:lnTo>
                    <a:pt x="886556" y="3092869"/>
                  </a:lnTo>
                  <a:lnTo>
                    <a:pt x="852774" y="3130969"/>
                  </a:lnTo>
                  <a:lnTo>
                    <a:pt x="828929" y="3169069"/>
                  </a:lnTo>
                  <a:lnTo>
                    <a:pt x="1020546" y="3169069"/>
                  </a:lnTo>
                  <a:lnTo>
                    <a:pt x="1067929" y="3181769"/>
                  </a:lnTo>
                  <a:lnTo>
                    <a:pt x="1115352" y="3181769"/>
                  </a:lnTo>
                  <a:lnTo>
                    <a:pt x="1357376" y="3245269"/>
                  </a:lnTo>
                  <a:lnTo>
                    <a:pt x="1317543" y="3283369"/>
                  </a:lnTo>
                  <a:lnTo>
                    <a:pt x="1209690" y="3372269"/>
                  </a:lnTo>
                  <a:lnTo>
                    <a:pt x="1175893" y="3397669"/>
                  </a:lnTo>
                  <a:lnTo>
                    <a:pt x="1404666" y="3397669"/>
                  </a:lnTo>
                  <a:lnTo>
                    <a:pt x="1425034" y="3334169"/>
                  </a:lnTo>
                  <a:lnTo>
                    <a:pt x="1441831" y="3296069"/>
                  </a:lnTo>
                  <a:lnTo>
                    <a:pt x="1464681" y="3257969"/>
                  </a:lnTo>
                  <a:lnTo>
                    <a:pt x="1495751" y="3219869"/>
                  </a:lnTo>
                  <a:lnTo>
                    <a:pt x="1537208" y="3194469"/>
                  </a:lnTo>
                  <a:lnTo>
                    <a:pt x="1556990" y="3181769"/>
                  </a:lnTo>
                  <a:lnTo>
                    <a:pt x="1575069" y="3169069"/>
                  </a:lnTo>
                  <a:lnTo>
                    <a:pt x="1592697" y="3156369"/>
                  </a:lnTo>
                  <a:lnTo>
                    <a:pt x="1611122" y="3130969"/>
                  </a:lnTo>
                  <a:lnTo>
                    <a:pt x="1826249" y="3130969"/>
                  </a:lnTo>
                  <a:lnTo>
                    <a:pt x="1830037" y="3105569"/>
                  </a:lnTo>
                  <a:lnTo>
                    <a:pt x="1838243" y="3067469"/>
                  </a:lnTo>
                  <a:lnTo>
                    <a:pt x="1571498" y="3067469"/>
                  </a:lnTo>
                  <a:lnTo>
                    <a:pt x="1440787" y="2991269"/>
                  </a:lnTo>
                  <a:lnTo>
                    <a:pt x="1306290" y="2953169"/>
                  </a:lnTo>
                  <a:close/>
                </a:path>
                <a:path w="3028315" h="4337684">
                  <a:moveTo>
                    <a:pt x="2815480" y="2153069"/>
                  </a:moveTo>
                  <a:lnTo>
                    <a:pt x="2679827" y="2153069"/>
                  </a:lnTo>
                  <a:lnTo>
                    <a:pt x="2661350" y="2203869"/>
                  </a:lnTo>
                  <a:lnTo>
                    <a:pt x="2647679" y="2254669"/>
                  </a:lnTo>
                  <a:lnTo>
                    <a:pt x="2638145" y="2292769"/>
                  </a:lnTo>
                  <a:lnTo>
                    <a:pt x="2632078" y="2343569"/>
                  </a:lnTo>
                  <a:lnTo>
                    <a:pt x="2628810" y="2394369"/>
                  </a:lnTo>
                  <a:lnTo>
                    <a:pt x="2627672" y="2445169"/>
                  </a:lnTo>
                  <a:lnTo>
                    <a:pt x="2627996" y="2495969"/>
                  </a:lnTo>
                  <a:lnTo>
                    <a:pt x="2629113" y="2534069"/>
                  </a:lnTo>
                  <a:lnTo>
                    <a:pt x="2630353" y="2584869"/>
                  </a:lnTo>
                  <a:lnTo>
                    <a:pt x="2631050" y="2635669"/>
                  </a:lnTo>
                  <a:lnTo>
                    <a:pt x="2630533" y="2686469"/>
                  </a:lnTo>
                  <a:lnTo>
                    <a:pt x="2628134" y="2724569"/>
                  </a:lnTo>
                  <a:lnTo>
                    <a:pt x="2623185" y="2775369"/>
                  </a:lnTo>
                  <a:lnTo>
                    <a:pt x="2616429" y="2826169"/>
                  </a:lnTo>
                  <a:lnTo>
                    <a:pt x="2610292" y="2889669"/>
                  </a:lnTo>
                  <a:lnTo>
                    <a:pt x="2604627" y="2940469"/>
                  </a:lnTo>
                  <a:lnTo>
                    <a:pt x="2599290" y="2991269"/>
                  </a:lnTo>
                  <a:lnTo>
                    <a:pt x="2594136" y="3042069"/>
                  </a:lnTo>
                  <a:lnTo>
                    <a:pt x="2589022" y="3092869"/>
                  </a:lnTo>
                  <a:lnTo>
                    <a:pt x="2589649" y="3105569"/>
                  </a:lnTo>
                  <a:lnTo>
                    <a:pt x="2592895" y="3118269"/>
                  </a:lnTo>
                  <a:lnTo>
                    <a:pt x="2597951" y="3143669"/>
                  </a:lnTo>
                  <a:lnTo>
                    <a:pt x="2604008" y="3169069"/>
                  </a:lnTo>
                  <a:lnTo>
                    <a:pt x="2627782" y="3143669"/>
                  </a:lnTo>
                  <a:lnTo>
                    <a:pt x="2648188" y="3118269"/>
                  </a:lnTo>
                  <a:lnTo>
                    <a:pt x="2664854" y="3105569"/>
                  </a:lnTo>
                  <a:lnTo>
                    <a:pt x="2677414" y="3080169"/>
                  </a:lnTo>
                  <a:lnTo>
                    <a:pt x="2700646" y="3042069"/>
                  </a:lnTo>
                  <a:lnTo>
                    <a:pt x="2723317" y="2991269"/>
                  </a:lnTo>
                  <a:lnTo>
                    <a:pt x="2745565" y="2953169"/>
                  </a:lnTo>
                  <a:lnTo>
                    <a:pt x="2767527" y="2902369"/>
                  </a:lnTo>
                  <a:lnTo>
                    <a:pt x="2811145" y="2813469"/>
                  </a:lnTo>
                  <a:lnTo>
                    <a:pt x="2830145" y="2762669"/>
                  </a:lnTo>
                  <a:lnTo>
                    <a:pt x="2840674" y="2724569"/>
                  </a:lnTo>
                  <a:lnTo>
                    <a:pt x="2844847" y="2673769"/>
                  </a:lnTo>
                  <a:lnTo>
                    <a:pt x="2844776" y="2610269"/>
                  </a:lnTo>
                  <a:lnTo>
                    <a:pt x="2840355" y="2508669"/>
                  </a:lnTo>
                  <a:lnTo>
                    <a:pt x="2838267" y="2457869"/>
                  </a:lnTo>
                  <a:lnTo>
                    <a:pt x="2834798" y="2407069"/>
                  </a:lnTo>
                  <a:lnTo>
                    <a:pt x="2829853" y="2368969"/>
                  </a:lnTo>
                  <a:lnTo>
                    <a:pt x="2823337" y="2318169"/>
                  </a:lnTo>
                  <a:lnTo>
                    <a:pt x="2817218" y="2267369"/>
                  </a:lnTo>
                  <a:lnTo>
                    <a:pt x="2814151" y="2216569"/>
                  </a:lnTo>
                  <a:lnTo>
                    <a:pt x="2814302" y="2165769"/>
                  </a:lnTo>
                  <a:lnTo>
                    <a:pt x="2815480" y="2153069"/>
                  </a:lnTo>
                  <a:close/>
                </a:path>
                <a:path w="3028315" h="4337684">
                  <a:moveTo>
                    <a:pt x="2178812" y="2661069"/>
                  </a:moveTo>
                  <a:lnTo>
                    <a:pt x="1569593" y="2661069"/>
                  </a:lnTo>
                  <a:lnTo>
                    <a:pt x="1664257" y="2686469"/>
                  </a:lnTo>
                  <a:lnTo>
                    <a:pt x="1712322" y="2686469"/>
                  </a:lnTo>
                  <a:lnTo>
                    <a:pt x="1811206" y="2711869"/>
                  </a:lnTo>
                  <a:lnTo>
                    <a:pt x="1862540" y="2711869"/>
                  </a:lnTo>
                  <a:lnTo>
                    <a:pt x="1970278" y="2737269"/>
                  </a:lnTo>
                  <a:lnTo>
                    <a:pt x="1571498" y="3067469"/>
                  </a:lnTo>
                  <a:lnTo>
                    <a:pt x="1838243" y="3067469"/>
                  </a:lnTo>
                  <a:lnTo>
                    <a:pt x="1840978" y="3054769"/>
                  </a:lnTo>
                  <a:lnTo>
                    <a:pt x="1856726" y="3016669"/>
                  </a:lnTo>
                  <a:lnTo>
                    <a:pt x="1876827" y="2965869"/>
                  </a:lnTo>
                  <a:lnTo>
                    <a:pt x="1900827" y="2927769"/>
                  </a:lnTo>
                  <a:lnTo>
                    <a:pt x="1928273" y="2889669"/>
                  </a:lnTo>
                  <a:lnTo>
                    <a:pt x="1958712" y="2851569"/>
                  </a:lnTo>
                  <a:lnTo>
                    <a:pt x="1991691" y="2813469"/>
                  </a:lnTo>
                  <a:lnTo>
                    <a:pt x="2026756" y="2775369"/>
                  </a:lnTo>
                  <a:lnTo>
                    <a:pt x="2063454" y="2737269"/>
                  </a:lnTo>
                  <a:lnTo>
                    <a:pt x="2101331" y="2711869"/>
                  </a:lnTo>
                  <a:lnTo>
                    <a:pt x="2178812" y="2661069"/>
                  </a:lnTo>
                  <a:close/>
                </a:path>
                <a:path w="3028315" h="4337684">
                  <a:moveTo>
                    <a:pt x="1875424" y="2419769"/>
                  </a:moveTo>
                  <a:lnTo>
                    <a:pt x="1739058" y="2419769"/>
                  </a:lnTo>
                  <a:lnTo>
                    <a:pt x="1552575" y="2470569"/>
                  </a:lnTo>
                  <a:lnTo>
                    <a:pt x="1511326" y="2495969"/>
                  </a:lnTo>
                  <a:lnTo>
                    <a:pt x="1470191" y="2508669"/>
                  </a:lnTo>
                  <a:lnTo>
                    <a:pt x="1429967" y="2534069"/>
                  </a:lnTo>
                  <a:lnTo>
                    <a:pt x="1391451" y="2559469"/>
                  </a:lnTo>
                  <a:lnTo>
                    <a:pt x="1355441" y="2584869"/>
                  </a:lnTo>
                  <a:lnTo>
                    <a:pt x="1322735" y="2622969"/>
                  </a:lnTo>
                  <a:lnTo>
                    <a:pt x="1294130" y="2673769"/>
                  </a:lnTo>
                  <a:lnTo>
                    <a:pt x="1342707" y="2673769"/>
                  </a:lnTo>
                  <a:lnTo>
                    <a:pt x="1361281" y="2686469"/>
                  </a:lnTo>
                  <a:lnTo>
                    <a:pt x="1376045" y="2673769"/>
                  </a:lnTo>
                  <a:lnTo>
                    <a:pt x="1471866" y="2648369"/>
                  </a:lnTo>
                  <a:lnTo>
                    <a:pt x="2411879" y="2648369"/>
                  </a:lnTo>
                  <a:lnTo>
                    <a:pt x="2413519" y="2635669"/>
                  </a:lnTo>
                  <a:lnTo>
                    <a:pt x="2421763" y="2584869"/>
                  </a:lnTo>
                  <a:lnTo>
                    <a:pt x="2430263" y="2546769"/>
                  </a:lnTo>
                  <a:lnTo>
                    <a:pt x="2182368" y="2546769"/>
                  </a:lnTo>
                  <a:lnTo>
                    <a:pt x="2052713" y="2470569"/>
                  </a:lnTo>
                  <a:lnTo>
                    <a:pt x="2008869" y="2457869"/>
                  </a:lnTo>
                  <a:lnTo>
                    <a:pt x="1964708" y="2432469"/>
                  </a:lnTo>
                  <a:lnTo>
                    <a:pt x="1920227" y="2432469"/>
                  </a:lnTo>
                  <a:lnTo>
                    <a:pt x="1875424" y="2419769"/>
                  </a:lnTo>
                  <a:close/>
                </a:path>
                <a:path w="3028315" h="4337684">
                  <a:moveTo>
                    <a:pt x="2585098" y="2241969"/>
                  </a:moveTo>
                  <a:lnTo>
                    <a:pt x="2484882" y="2241969"/>
                  </a:lnTo>
                  <a:lnTo>
                    <a:pt x="2182368" y="2546769"/>
                  </a:lnTo>
                  <a:lnTo>
                    <a:pt x="2430263" y="2546769"/>
                  </a:lnTo>
                  <a:lnTo>
                    <a:pt x="2433096" y="2534069"/>
                  </a:lnTo>
                  <a:lnTo>
                    <a:pt x="2446809" y="2483269"/>
                  </a:lnTo>
                  <a:lnTo>
                    <a:pt x="2463215" y="2432469"/>
                  </a:lnTo>
                  <a:lnTo>
                    <a:pt x="2482627" y="2394369"/>
                  </a:lnTo>
                  <a:lnTo>
                    <a:pt x="2505360" y="2343569"/>
                  </a:lnTo>
                  <a:lnTo>
                    <a:pt x="2531728" y="2305469"/>
                  </a:lnTo>
                  <a:lnTo>
                    <a:pt x="2562045" y="2267369"/>
                  </a:lnTo>
                  <a:lnTo>
                    <a:pt x="2585098" y="2241969"/>
                  </a:lnTo>
                  <a:close/>
                </a:path>
                <a:path w="3028315" h="4337684">
                  <a:moveTo>
                    <a:pt x="2460370" y="2026069"/>
                  </a:moveTo>
                  <a:lnTo>
                    <a:pt x="2128250" y="2026069"/>
                  </a:lnTo>
                  <a:lnTo>
                    <a:pt x="1945094" y="2076869"/>
                  </a:lnTo>
                  <a:lnTo>
                    <a:pt x="1899825" y="2102269"/>
                  </a:lnTo>
                  <a:lnTo>
                    <a:pt x="1854718" y="2114969"/>
                  </a:lnTo>
                  <a:lnTo>
                    <a:pt x="1809750" y="2140369"/>
                  </a:lnTo>
                  <a:lnTo>
                    <a:pt x="1767895" y="2153069"/>
                  </a:lnTo>
                  <a:lnTo>
                    <a:pt x="1728114" y="2178469"/>
                  </a:lnTo>
                  <a:lnTo>
                    <a:pt x="1690375" y="2203869"/>
                  </a:lnTo>
                  <a:lnTo>
                    <a:pt x="1654647" y="2241969"/>
                  </a:lnTo>
                  <a:lnTo>
                    <a:pt x="1620901" y="2292769"/>
                  </a:lnTo>
                  <a:lnTo>
                    <a:pt x="1646201" y="2292769"/>
                  </a:lnTo>
                  <a:lnTo>
                    <a:pt x="1667478" y="2305469"/>
                  </a:lnTo>
                  <a:lnTo>
                    <a:pt x="1700530" y="2305469"/>
                  </a:lnTo>
                  <a:lnTo>
                    <a:pt x="1845694" y="2267369"/>
                  </a:lnTo>
                  <a:lnTo>
                    <a:pt x="1894410" y="2267369"/>
                  </a:lnTo>
                  <a:lnTo>
                    <a:pt x="1943264" y="2254669"/>
                  </a:lnTo>
                  <a:lnTo>
                    <a:pt x="2427411" y="2254669"/>
                  </a:lnTo>
                  <a:lnTo>
                    <a:pt x="2484882" y="2241969"/>
                  </a:lnTo>
                  <a:lnTo>
                    <a:pt x="2585098" y="2241969"/>
                  </a:lnTo>
                  <a:lnTo>
                    <a:pt x="2596624" y="2229269"/>
                  </a:lnTo>
                  <a:lnTo>
                    <a:pt x="2635780" y="2191169"/>
                  </a:lnTo>
                  <a:lnTo>
                    <a:pt x="2679827" y="2153069"/>
                  </a:lnTo>
                  <a:lnTo>
                    <a:pt x="2815480" y="2153069"/>
                  </a:lnTo>
                  <a:lnTo>
                    <a:pt x="2817838" y="2127669"/>
                  </a:lnTo>
                  <a:lnTo>
                    <a:pt x="2824927" y="2076869"/>
                  </a:lnTo>
                  <a:lnTo>
                    <a:pt x="2832132" y="2051469"/>
                  </a:lnTo>
                  <a:lnTo>
                    <a:pt x="2528272" y="2051469"/>
                  </a:lnTo>
                  <a:lnTo>
                    <a:pt x="2460370" y="2026069"/>
                  </a:lnTo>
                  <a:close/>
                </a:path>
                <a:path w="3028315" h="4337684">
                  <a:moveTo>
                    <a:pt x="2975844" y="1810169"/>
                  </a:moveTo>
                  <a:lnTo>
                    <a:pt x="2891663" y="1810169"/>
                  </a:lnTo>
                  <a:lnTo>
                    <a:pt x="2859440" y="1860969"/>
                  </a:lnTo>
                  <a:lnTo>
                    <a:pt x="2827179" y="1899069"/>
                  </a:lnTo>
                  <a:lnTo>
                    <a:pt x="2794523" y="1937169"/>
                  </a:lnTo>
                  <a:lnTo>
                    <a:pt x="2761116" y="1962569"/>
                  </a:lnTo>
                  <a:lnTo>
                    <a:pt x="2726601" y="2000669"/>
                  </a:lnTo>
                  <a:lnTo>
                    <a:pt x="2690622" y="2026069"/>
                  </a:lnTo>
                  <a:lnTo>
                    <a:pt x="2668450" y="2038769"/>
                  </a:lnTo>
                  <a:lnTo>
                    <a:pt x="2642123" y="2051469"/>
                  </a:lnTo>
                  <a:lnTo>
                    <a:pt x="2832132" y="2051469"/>
                  </a:lnTo>
                  <a:lnTo>
                    <a:pt x="2850430" y="1987969"/>
                  </a:lnTo>
                  <a:lnTo>
                    <a:pt x="2869179" y="1949869"/>
                  </a:lnTo>
                  <a:lnTo>
                    <a:pt x="2892149" y="1911769"/>
                  </a:lnTo>
                  <a:lnTo>
                    <a:pt x="2919507" y="1873669"/>
                  </a:lnTo>
                  <a:lnTo>
                    <a:pt x="2951420" y="1835569"/>
                  </a:lnTo>
                  <a:lnTo>
                    <a:pt x="2975844" y="1810169"/>
                  </a:lnTo>
                  <a:close/>
                </a:path>
                <a:path w="3028315" h="4337684">
                  <a:moveTo>
                    <a:pt x="2363624" y="2013369"/>
                  </a:moveTo>
                  <a:lnTo>
                    <a:pt x="2221403" y="2013369"/>
                  </a:lnTo>
                  <a:lnTo>
                    <a:pt x="2174676" y="2026069"/>
                  </a:lnTo>
                  <a:lnTo>
                    <a:pt x="2411788" y="2026069"/>
                  </a:lnTo>
                  <a:lnTo>
                    <a:pt x="2363624" y="2013369"/>
                  </a:lnTo>
                  <a:close/>
                </a:path>
                <a:path w="3028315" h="4337684">
                  <a:moveTo>
                    <a:pt x="2714348" y="1606969"/>
                  </a:moveTo>
                  <a:lnTo>
                    <a:pt x="2513057" y="1606969"/>
                  </a:lnTo>
                  <a:lnTo>
                    <a:pt x="2465337" y="1619669"/>
                  </a:lnTo>
                  <a:lnTo>
                    <a:pt x="2373467" y="1645069"/>
                  </a:lnTo>
                  <a:lnTo>
                    <a:pt x="2286022" y="1670469"/>
                  </a:lnTo>
                  <a:lnTo>
                    <a:pt x="2243836" y="1695869"/>
                  </a:lnTo>
                  <a:lnTo>
                    <a:pt x="2202606" y="1708569"/>
                  </a:lnTo>
                  <a:lnTo>
                    <a:pt x="2162285" y="1733969"/>
                  </a:lnTo>
                  <a:lnTo>
                    <a:pt x="2122820" y="1759369"/>
                  </a:lnTo>
                  <a:lnTo>
                    <a:pt x="2084164" y="1797469"/>
                  </a:lnTo>
                  <a:lnTo>
                    <a:pt x="2046266" y="1822869"/>
                  </a:lnTo>
                  <a:lnTo>
                    <a:pt x="2009076" y="1860969"/>
                  </a:lnTo>
                  <a:lnTo>
                    <a:pt x="1972545" y="1886369"/>
                  </a:lnTo>
                  <a:lnTo>
                    <a:pt x="1936623" y="1924469"/>
                  </a:lnTo>
                  <a:lnTo>
                    <a:pt x="1930586" y="1924469"/>
                  </a:lnTo>
                  <a:lnTo>
                    <a:pt x="1925574" y="1937169"/>
                  </a:lnTo>
                  <a:lnTo>
                    <a:pt x="1920085" y="1962569"/>
                  </a:lnTo>
                  <a:lnTo>
                    <a:pt x="1912620" y="1975269"/>
                  </a:lnTo>
                  <a:lnTo>
                    <a:pt x="1955244" y="1975269"/>
                  </a:lnTo>
                  <a:lnTo>
                    <a:pt x="1972859" y="1987969"/>
                  </a:lnTo>
                  <a:lnTo>
                    <a:pt x="1987677" y="1975269"/>
                  </a:lnTo>
                  <a:lnTo>
                    <a:pt x="2035669" y="1962569"/>
                  </a:lnTo>
                  <a:lnTo>
                    <a:pt x="2084182" y="1937169"/>
                  </a:lnTo>
                  <a:lnTo>
                    <a:pt x="2232292" y="1899069"/>
                  </a:lnTo>
                  <a:lnTo>
                    <a:pt x="2282332" y="1899069"/>
                  </a:lnTo>
                  <a:lnTo>
                    <a:pt x="2332615" y="1886369"/>
                  </a:lnTo>
                  <a:lnTo>
                    <a:pt x="2383083" y="1886369"/>
                  </a:lnTo>
                  <a:lnTo>
                    <a:pt x="2433682" y="1873669"/>
                  </a:lnTo>
                  <a:lnTo>
                    <a:pt x="2484356" y="1873669"/>
                  </a:lnTo>
                  <a:lnTo>
                    <a:pt x="2535048" y="1860969"/>
                  </a:lnTo>
                  <a:lnTo>
                    <a:pt x="2585703" y="1860969"/>
                  </a:lnTo>
                  <a:lnTo>
                    <a:pt x="2636266" y="1848269"/>
                  </a:lnTo>
                  <a:lnTo>
                    <a:pt x="2684151" y="1848269"/>
                  </a:lnTo>
                  <a:lnTo>
                    <a:pt x="2732804" y="1835569"/>
                  </a:lnTo>
                  <a:lnTo>
                    <a:pt x="2783054" y="1835569"/>
                  </a:lnTo>
                  <a:lnTo>
                    <a:pt x="2835731" y="1822869"/>
                  </a:lnTo>
                  <a:lnTo>
                    <a:pt x="2891663" y="1810169"/>
                  </a:lnTo>
                  <a:lnTo>
                    <a:pt x="2975844" y="1810169"/>
                  </a:lnTo>
                  <a:lnTo>
                    <a:pt x="2988056" y="1797469"/>
                  </a:lnTo>
                  <a:lnTo>
                    <a:pt x="3028188" y="1759369"/>
                  </a:lnTo>
                  <a:lnTo>
                    <a:pt x="3028188" y="1619669"/>
                  </a:lnTo>
                  <a:lnTo>
                    <a:pt x="2764357" y="1619669"/>
                  </a:lnTo>
                  <a:lnTo>
                    <a:pt x="2714348" y="1606969"/>
                  </a:lnTo>
                  <a:close/>
                </a:path>
                <a:path w="3028315" h="4337684">
                  <a:moveTo>
                    <a:pt x="3028188" y="1581569"/>
                  </a:moveTo>
                  <a:lnTo>
                    <a:pt x="2961640" y="1594269"/>
                  </a:lnTo>
                  <a:lnTo>
                    <a:pt x="2912619" y="1606969"/>
                  </a:lnTo>
                  <a:lnTo>
                    <a:pt x="2814034" y="1606969"/>
                  </a:lnTo>
                  <a:lnTo>
                    <a:pt x="2764357" y="1619669"/>
                  </a:lnTo>
                  <a:lnTo>
                    <a:pt x="3028188" y="1619669"/>
                  </a:lnTo>
                  <a:lnTo>
                    <a:pt x="3028188" y="1581569"/>
                  </a:lnTo>
                  <a:close/>
                </a:path>
                <a:path w="3028315" h="4337684">
                  <a:moveTo>
                    <a:pt x="3028188" y="1091438"/>
                  </a:moveTo>
                  <a:lnTo>
                    <a:pt x="2917571" y="1104645"/>
                  </a:lnTo>
                  <a:lnTo>
                    <a:pt x="2865399" y="1115372"/>
                  </a:lnTo>
                  <a:lnTo>
                    <a:pt x="2813946" y="1128234"/>
                  </a:lnTo>
                  <a:lnTo>
                    <a:pt x="2763195" y="1143216"/>
                  </a:lnTo>
                  <a:lnTo>
                    <a:pt x="2713131" y="1160298"/>
                  </a:lnTo>
                  <a:lnTo>
                    <a:pt x="2663738" y="1179464"/>
                  </a:lnTo>
                  <a:lnTo>
                    <a:pt x="2615000" y="1200695"/>
                  </a:lnTo>
                  <a:lnTo>
                    <a:pt x="2566902" y="1223974"/>
                  </a:lnTo>
                  <a:lnTo>
                    <a:pt x="2519428" y="1249283"/>
                  </a:lnTo>
                  <a:lnTo>
                    <a:pt x="2472563" y="1276603"/>
                  </a:lnTo>
                  <a:lnTo>
                    <a:pt x="2434411" y="1299253"/>
                  </a:lnTo>
                  <a:lnTo>
                    <a:pt x="2396331" y="1322355"/>
                  </a:lnTo>
                  <a:lnTo>
                    <a:pt x="2359727" y="1347219"/>
                  </a:lnTo>
                  <a:lnTo>
                    <a:pt x="2326005" y="1375156"/>
                  </a:lnTo>
                  <a:lnTo>
                    <a:pt x="2293911" y="1406226"/>
                  </a:lnTo>
                  <a:lnTo>
                    <a:pt x="2264939" y="1440137"/>
                  </a:lnTo>
                  <a:lnTo>
                    <a:pt x="2243580" y="1478693"/>
                  </a:lnTo>
                  <a:lnTo>
                    <a:pt x="2234329" y="1523699"/>
                  </a:lnTo>
                  <a:lnTo>
                    <a:pt x="2241677" y="1576958"/>
                  </a:lnTo>
                  <a:lnTo>
                    <a:pt x="2256071" y="1572573"/>
                  </a:lnTo>
                  <a:lnTo>
                    <a:pt x="2268632" y="1569116"/>
                  </a:lnTo>
                  <a:lnTo>
                    <a:pt x="2279145" y="1565421"/>
                  </a:lnTo>
                  <a:lnTo>
                    <a:pt x="2287397" y="1560321"/>
                  </a:lnTo>
                  <a:lnTo>
                    <a:pt x="2328772" y="1527203"/>
                  </a:lnTo>
                  <a:lnTo>
                    <a:pt x="2371805" y="1498752"/>
                  </a:lnTo>
                  <a:lnTo>
                    <a:pt x="2416352" y="1474568"/>
                  </a:lnTo>
                  <a:lnTo>
                    <a:pt x="2462272" y="1454251"/>
                  </a:lnTo>
                  <a:lnTo>
                    <a:pt x="2509424" y="1437401"/>
                  </a:lnTo>
                  <a:lnTo>
                    <a:pt x="2557666" y="1423619"/>
                  </a:lnTo>
                  <a:lnTo>
                    <a:pt x="2606855" y="1412503"/>
                  </a:lnTo>
                  <a:lnTo>
                    <a:pt x="2656851" y="1403654"/>
                  </a:lnTo>
                  <a:lnTo>
                    <a:pt x="2707511" y="1396672"/>
                  </a:lnTo>
                  <a:lnTo>
                    <a:pt x="2873976" y="1379049"/>
                  </a:lnTo>
                  <a:lnTo>
                    <a:pt x="2912237" y="1374266"/>
                  </a:lnTo>
                  <a:lnTo>
                    <a:pt x="3028188" y="1353946"/>
                  </a:lnTo>
                  <a:lnTo>
                    <a:pt x="3028188" y="1091438"/>
                  </a:lnTo>
                  <a:close/>
                </a:path>
                <a:path w="3028315" h="4337684">
                  <a:moveTo>
                    <a:pt x="3028188" y="607949"/>
                  </a:moveTo>
                  <a:lnTo>
                    <a:pt x="2964114" y="620015"/>
                  </a:lnTo>
                  <a:lnTo>
                    <a:pt x="2904055" y="641625"/>
                  </a:lnTo>
                  <a:lnTo>
                    <a:pt x="2827410" y="680454"/>
                  </a:lnTo>
                  <a:lnTo>
                    <a:pt x="2781905" y="706901"/>
                  </a:lnTo>
                  <a:lnTo>
                    <a:pt x="2737767" y="734945"/>
                  </a:lnTo>
                  <a:lnTo>
                    <a:pt x="2695017" y="764618"/>
                  </a:lnTo>
                  <a:lnTo>
                    <a:pt x="2653673" y="795948"/>
                  </a:lnTo>
                  <a:lnTo>
                    <a:pt x="2613756" y="828966"/>
                  </a:lnTo>
                  <a:lnTo>
                    <a:pt x="2575284" y="863703"/>
                  </a:lnTo>
                  <a:lnTo>
                    <a:pt x="2538277" y="900189"/>
                  </a:lnTo>
                  <a:lnTo>
                    <a:pt x="2502754" y="938454"/>
                  </a:lnTo>
                  <a:lnTo>
                    <a:pt x="2468736" y="978529"/>
                  </a:lnTo>
                  <a:lnTo>
                    <a:pt x="2436241" y="1020444"/>
                  </a:lnTo>
                  <a:lnTo>
                    <a:pt x="2417572" y="1059688"/>
                  </a:lnTo>
                  <a:lnTo>
                    <a:pt x="2417286" y="1064589"/>
                  </a:lnTo>
                  <a:lnTo>
                    <a:pt x="2419096" y="1071467"/>
                  </a:lnTo>
                  <a:lnTo>
                    <a:pt x="2422429" y="1081440"/>
                  </a:lnTo>
                  <a:lnTo>
                    <a:pt x="2426716" y="1095628"/>
                  </a:lnTo>
                  <a:lnTo>
                    <a:pt x="2446317" y="1086671"/>
                  </a:lnTo>
                  <a:lnTo>
                    <a:pt x="2465609" y="1078547"/>
                  </a:lnTo>
                  <a:lnTo>
                    <a:pt x="2483330" y="1069661"/>
                  </a:lnTo>
                  <a:lnTo>
                    <a:pt x="2498217" y="1058417"/>
                  </a:lnTo>
                  <a:lnTo>
                    <a:pt x="2538554" y="1022795"/>
                  </a:lnTo>
                  <a:lnTo>
                    <a:pt x="2581506" y="992383"/>
                  </a:lnTo>
                  <a:lnTo>
                    <a:pt x="2626732" y="966744"/>
                  </a:lnTo>
                  <a:lnTo>
                    <a:pt x="2673894" y="945445"/>
                  </a:lnTo>
                  <a:lnTo>
                    <a:pt x="2722651" y="928048"/>
                  </a:lnTo>
                  <a:lnTo>
                    <a:pt x="2772663" y="914120"/>
                  </a:lnTo>
                  <a:lnTo>
                    <a:pt x="2823591" y="903224"/>
                  </a:lnTo>
                  <a:lnTo>
                    <a:pt x="3028188" y="871219"/>
                  </a:lnTo>
                  <a:lnTo>
                    <a:pt x="3028188" y="607949"/>
                  </a:lnTo>
                  <a:close/>
                </a:path>
                <a:path w="3028315" h="4337684">
                  <a:moveTo>
                    <a:pt x="3028188" y="249936"/>
                  </a:moveTo>
                  <a:lnTo>
                    <a:pt x="2933065" y="313563"/>
                  </a:lnTo>
                  <a:lnTo>
                    <a:pt x="2891901" y="343824"/>
                  </a:lnTo>
                  <a:lnTo>
                    <a:pt x="2851023" y="374491"/>
                  </a:lnTo>
                  <a:lnTo>
                    <a:pt x="2769743" y="436372"/>
                  </a:lnTo>
                  <a:lnTo>
                    <a:pt x="2734945" y="478996"/>
                  </a:lnTo>
                  <a:lnTo>
                    <a:pt x="2720451" y="504255"/>
                  </a:lnTo>
                  <a:lnTo>
                    <a:pt x="2705481" y="528954"/>
                  </a:lnTo>
                  <a:lnTo>
                    <a:pt x="2710561" y="534797"/>
                  </a:lnTo>
                  <a:lnTo>
                    <a:pt x="2715514" y="540638"/>
                  </a:lnTo>
                  <a:lnTo>
                    <a:pt x="2720594" y="546480"/>
                  </a:lnTo>
                  <a:lnTo>
                    <a:pt x="2735161" y="543732"/>
                  </a:lnTo>
                  <a:lnTo>
                    <a:pt x="2750264" y="541543"/>
                  </a:lnTo>
                  <a:lnTo>
                    <a:pt x="2764153" y="538140"/>
                  </a:lnTo>
                  <a:lnTo>
                    <a:pt x="2775077" y="531749"/>
                  </a:lnTo>
                  <a:lnTo>
                    <a:pt x="2811460" y="499549"/>
                  </a:lnTo>
                  <a:lnTo>
                    <a:pt x="2849776" y="471725"/>
                  </a:lnTo>
                  <a:lnTo>
                    <a:pt x="2889885" y="447992"/>
                  </a:lnTo>
                  <a:lnTo>
                    <a:pt x="2931644" y="428069"/>
                  </a:lnTo>
                  <a:lnTo>
                    <a:pt x="2974913" y="411675"/>
                  </a:lnTo>
                  <a:lnTo>
                    <a:pt x="3019552" y="398525"/>
                  </a:lnTo>
                  <a:lnTo>
                    <a:pt x="3028188" y="396875"/>
                  </a:lnTo>
                  <a:lnTo>
                    <a:pt x="3028188" y="249936"/>
                  </a:lnTo>
                  <a:close/>
                </a:path>
                <a:path w="3028315" h="4337684">
                  <a:moveTo>
                    <a:pt x="2973982" y="164929"/>
                  </a:moveTo>
                  <a:lnTo>
                    <a:pt x="2937460" y="164929"/>
                  </a:lnTo>
                  <a:lnTo>
                    <a:pt x="2959465" y="165639"/>
                  </a:lnTo>
                  <a:lnTo>
                    <a:pt x="2973982" y="164929"/>
                  </a:lnTo>
                  <a:close/>
                </a:path>
                <a:path w="3028315" h="4337684">
                  <a:moveTo>
                    <a:pt x="3028188" y="0"/>
                  </a:moveTo>
                  <a:lnTo>
                    <a:pt x="2992707" y="39862"/>
                  </a:lnTo>
                  <a:lnTo>
                    <a:pt x="2958973" y="81406"/>
                  </a:lnTo>
                  <a:lnTo>
                    <a:pt x="2937970" y="115252"/>
                  </a:lnTo>
                  <a:lnTo>
                    <a:pt x="2926093" y="137592"/>
                  </a:lnTo>
                  <a:lnTo>
                    <a:pt x="2910967" y="165100"/>
                  </a:lnTo>
                  <a:lnTo>
                    <a:pt x="2973982" y="164929"/>
                  </a:lnTo>
                  <a:lnTo>
                    <a:pt x="2977064" y="164778"/>
                  </a:lnTo>
                  <a:lnTo>
                    <a:pt x="2990342" y="159892"/>
                  </a:lnTo>
                  <a:lnTo>
                    <a:pt x="3028188" y="137287"/>
                  </a:lnTo>
                  <a:lnTo>
                    <a:pt x="3028188" y="0"/>
                  </a:lnTo>
                  <a:close/>
                </a:path>
              </a:pathLst>
            </a:custGeom>
            <a:solidFill>
              <a:srgbClr val="5D6A76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144" y="2631948"/>
              <a:ext cx="8425434" cy="190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144" y="3406140"/>
              <a:ext cx="8425434" cy="205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144" y="4181855"/>
              <a:ext cx="8425434" cy="1905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55116" y="643509"/>
            <a:ext cx="3562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>
                <a:solidFill>
                  <a:srgbClr val="533D34"/>
                </a:solidFill>
              </a:rPr>
              <a:t>Xử</a:t>
            </a:r>
            <a:r>
              <a:rPr spc="-195" dirty="0">
                <a:solidFill>
                  <a:srgbClr val="533D34"/>
                </a:solidFill>
              </a:rPr>
              <a:t> </a:t>
            </a:r>
            <a:r>
              <a:rPr spc="245" dirty="0">
                <a:solidFill>
                  <a:srgbClr val="533D34"/>
                </a:solidFill>
              </a:rPr>
              <a:t>lý</a:t>
            </a:r>
            <a:r>
              <a:rPr spc="-185" dirty="0">
                <a:solidFill>
                  <a:srgbClr val="533D34"/>
                </a:solidFill>
              </a:rPr>
              <a:t> </a:t>
            </a:r>
            <a:r>
              <a:rPr spc="210" dirty="0">
                <a:solidFill>
                  <a:srgbClr val="533D34"/>
                </a:solidFill>
              </a:rPr>
              <a:t>dữ</a:t>
            </a:r>
            <a:r>
              <a:rPr spc="-195" dirty="0">
                <a:solidFill>
                  <a:srgbClr val="533D34"/>
                </a:solidFill>
              </a:rPr>
              <a:t> </a:t>
            </a:r>
            <a:r>
              <a:rPr spc="185" dirty="0">
                <a:solidFill>
                  <a:srgbClr val="533D34"/>
                </a:solidFill>
              </a:rPr>
              <a:t>liệu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9876" y="2096262"/>
            <a:ext cx="17741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33D34"/>
                </a:solidFill>
                <a:latin typeface="Calibri"/>
                <a:cs typeface="Calibri"/>
              </a:rPr>
              <a:t>Làm</a:t>
            </a:r>
            <a:r>
              <a:rPr sz="2000" spc="5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33D34"/>
                </a:solidFill>
                <a:latin typeface="Calibri"/>
                <a:cs typeface="Calibri"/>
              </a:rPr>
              <a:t>sạch</a:t>
            </a:r>
            <a:r>
              <a:rPr sz="2000" spc="5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33D34"/>
                </a:solidFill>
                <a:latin typeface="Calibri"/>
                <a:cs typeface="Calibri"/>
              </a:rPr>
              <a:t>dữ</a:t>
            </a:r>
            <a:r>
              <a:rPr sz="2000" spc="5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33D34"/>
                </a:solidFill>
                <a:latin typeface="Calibri"/>
                <a:cs typeface="Calibri"/>
              </a:rPr>
              <a:t>liệu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876" y="2871597"/>
            <a:ext cx="1078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33D34"/>
                </a:solidFill>
                <a:latin typeface="Calibri"/>
                <a:cs typeface="Calibri"/>
              </a:rPr>
              <a:t>Tiền</a:t>
            </a:r>
            <a:r>
              <a:rPr sz="2000" spc="16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000" spc="65" dirty="0">
                <a:solidFill>
                  <a:srgbClr val="533D34"/>
                </a:solidFill>
                <a:latin typeface="Calibri"/>
                <a:cs typeface="Calibri"/>
              </a:rPr>
              <a:t>xử</a:t>
            </a:r>
            <a:r>
              <a:rPr sz="2000" spc="17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533D34"/>
                </a:solidFill>
                <a:latin typeface="Calibri"/>
                <a:cs typeface="Calibri"/>
              </a:rPr>
              <a:t>lý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3314" y="2903982"/>
            <a:ext cx="204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35" dirty="0">
                <a:solidFill>
                  <a:srgbClr val="AC5B4B"/>
                </a:solidFill>
                <a:latin typeface="Calibri"/>
                <a:cs typeface="Calibri"/>
              </a:rPr>
              <a:t>Xử</a:t>
            </a:r>
            <a:r>
              <a:rPr sz="1800" b="1" spc="15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AC5B4B"/>
                </a:solidFill>
                <a:latin typeface="Calibri"/>
                <a:cs typeface="Calibri"/>
              </a:rPr>
              <a:t>lý</a:t>
            </a:r>
            <a:r>
              <a:rPr sz="1800" b="1" spc="17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AC5B4B"/>
                </a:solidFill>
                <a:latin typeface="Calibri"/>
                <a:cs typeface="Calibri"/>
              </a:rPr>
              <a:t>dữ</a:t>
            </a:r>
            <a:r>
              <a:rPr sz="1800" b="1" spc="15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C5B4B"/>
                </a:solidFill>
                <a:latin typeface="Calibri"/>
                <a:cs typeface="Calibri"/>
              </a:rPr>
              <a:t>liệu</a:t>
            </a:r>
            <a:r>
              <a:rPr sz="1800" b="1" spc="15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85" dirty="0">
                <a:solidFill>
                  <a:srgbClr val="AC5B4B"/>
                </a:solidFill>
                <a:latin typeface="Calibri"/>
                <a:cs typeface="Calibri"/>
              </a:rPr>
              <a:t>trống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3314" y="3678758"/>
            <a:ext cx="196977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29" dirty="0">
                <a:solidFill>
                  <a:srgbClr val="AC5B4B"/>
                </a:solidFill>
                <a:latin typeface="Calibri"/>
                <a:cs typeface="Calibri"/>
              </a:rPr>
              <a:t>Xử</a:t>
            </a:r>
            <a:r>
              <a:rPr sz="1800" b="1" spc="114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AC5B4B"/>
                </a:solidFill>
                <a:latin typeface="Calibri"/>
                <a:cs typeface="Calibri"/>
              </a:rPr>
              <a:t>lý</a:t>
            </a:r>
            <a:r>
              <a:rPr sz="1800" b="1" spc="13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AC5B4B"/>
                </a:solidFill>
                <a:latin typeface="Calibri"/>
                <a:cs typeface="Calibri"/>
              </a:rPr>
              <a:t>ngoại</a:t>
            </a:r>
            <a:r>
              <a:rPr sz="1800" b="1" spc="114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AC5B4B"/>
                </a:solidFill>
                <a:latin typeface="Calibri"/>
                <a:cs typeface="Calibri"/>
              </a:rPr>
              <a:t>lệ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130" dirty="0">
                <a:solidFill>
                  <a:srgbClr val="AC5B4B"/>
                </a:solidFill>
                <a:latin typeface="Calibri"/>
                <a:cs typeface="Calibri"/>
              </a:rPr>
              <a:t>Chuẩn</a:t>
            </a:r>
            <a:r>
              <a:rPr sz="1800" b="1" spc="13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90" dirty="0">
                <a:solidFill>
                  <a:srgbClr val="AC5B4B"/>
                </a:solidFill>
                <a:latin typeface="Calibri"/>
                <a:cs typeface="Calibri"/>
              </a:rPr>
              <a:t>hóa</a:t>
            </a:r>
            <a:r>
              <a:rPr sz="1800" b="1" spc="12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AC5B4B"/>
                </a:solidFill>
                <a:latin typeface="Calibri"/>
                <a:cs typeface="Calibri"/>
              </a:rPr>
              <a:t>dữ</a:t>
            </a:r>
            <a:r>
              <a:rPr sz="1800" b="1" spc="114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AC5B4B"/>
                </a:solidFill>
                <a:latin typeface="Calibri"/>
                <a:cs typeface="Calibri"/>
              </a:rPr>
              <a:t>liệu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76144" y="4956047"/>
            <a:ext cx="8425815" cy="795020"/>
            <a:chOff x="2676144" y="4956047"/>
            <a:chExt cx="8425815" cy="79502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144" y="4956047"/>
              <a:ext cx="8425434" cy="205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144" y="5731763"/>
              <a:ext cx="8425434" cy="1905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39876" y="5197602"/>
            <a:ext cx="1569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533D34"/>
                </a:solidFill>
                <a:latin typeface="Calibri"/>
                <a:cs typeface="Calibri"/>
              </a:rPr>
              <a:t>Mã</a:t>
            </a:r>
            <a:r>
              <a:rPr sz="2000" dirty="0">
                <a:solidFill>
                  <a:srgbClr val="533D34"/>
                </a:solidFill>
                <a:latin typeface="Calibri"/>
                <a:cs typeface="Calibri"/>
              </a:rPr>
              <a:t> hóa</a:t>
            </a:r>
            <a:r>
              <a:rPr sz="2000" spc="-1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33D34"/>
                </a:solidFill>
                <a:latin typeface="Calibri"/>
                <a:cs typeface="Calibri"/>
              </a:rPr>
              <a:t>dữ </a:t>
            </a:r>
            <a:r>
              <a:rPr sz="2000" spc="-20" dirty="0">
                <a:solidFill>
                  <a:srgbClr val="533D34"/>
                </a:solidFill>
                <a:latin typeface="Calibri"/>
                <a:cs typeface="Calibri"/>
              </a:rPr>
              <a:t>liệu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5694" y="5250637"/>
            <a:ext cx="1968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solidFill>
                  <a:srgbClr val="AC5B4B"/>
                </a:solidFill>
                <a:latin typeface="Calibri"/>
                <a:cs typeface="Calibri"/>
              </a:rPr>
              <a:t>One</a:t>
            </a:r>
            <a:r>
              <a:rPr sz="1800" b="1" spc="13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125" dirty="0">
                <a:solidFill>
                  <a:srgbClr val="AC5B4B"/>
                </a:solidFill>
                <a:latin typeface="Calibri"/>
                <a:cs typeface="Calibri"/>
              </a:rPr>
              <a:t>hot</a:t>
            </a:r>
            <a:r>
              <a:rPr sz="1800" b="1" spc="12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95" dirty="0">
                <a:solidFill>
                  <a:srgbClr val="AC5B4B"/>
                </a:solidFill>
                <a:latin typeface="Calibri"/>
                <a:cs typeface="Calibri"/>
              </a:rPr>
              <a:t>Encoding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7951" y="2125726"/>
            <a:ext cx="765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solidFill>
                  <a:srgbClr val="AC5B4B"/>
                </a:solidFill>
                <a:latin typeface="Calibri"/>
                <a:cs typeface="Calibri"/>
              </a:rPr>
              <a:t>Loại</a:t>
            </a:r>
            <a:r>
              <a:rPr sz="1800" b="1" spc="14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AC5B4B"/>
                </a:solidFill>
                <a:latin typeface="Calibri"/>
                <a:cs typeface="Calibri"/>
              </a:rPr>
              <a:t>bỏ</a:t>
            </a:r>
            <a:r>
              <a:rPr sz="1800" b="1" spc="14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95" dirty="0">
                <a:solidFill>
                  <a:srgbClr val="AC5B4B"/>
                </a:solidFill>
                <a:latin typeface="Calibri"/>
                <a:cs typeface="Calibri"/>
              </a:rPr>
              <a:t>các</a:t>
            </a:r>
            <a:r>
              <a:rPr sz="1800" b="1" spc="15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100" dirty="0">
                <a:solidFill>
                  <a:srgbClr val="AC5B4B"/>
                </a:solidFill>
                <a:latin typeface="Calibri"/>
                <a:cs typeface="Calibri"/>
              </a:rPr>
              <a:t>cụm</a:t>
            </a:r>
            <a:r>
              <a:rPr sz="1800" b="1" spc="13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AC5B4B"/>
                </a:solidFill>
                <a:latin typeface="Calibri"/>
                <a:cs typeface="Calibri"/>
              </a:rPr>
              <a:t>từ</a:t>
            </a:r>
            <a:r>
              <a:rPr sz="1800" b="1" spc="14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114" dirty="0">
                <a:solidFill>
                  <a:srgbClr val="AC5B4B"/>
                </a:solidFill>
                <a:latin typeface="Calibri"/>
                <a:cs typeface="Calibri"/>
              </a:rPr>
              <a:t>dư</a:t>
            </a:r>
            <a:r>
              <a:rPr sz="1800" b="1" spc="16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AC5B4B"/>
                </a:solidFill>
                <a:latin typeface="Calibri"/>
                <a:cs typeface="Calibri"/>
              </a:rPr>
              <a:t>thừa,</a:t>
            </a:r>
            <a:r>
              <a:rPr sz="1800" b="1" spc="16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C5B4B"/>
                </a:solidFill>
                <a:latin typeface="Calibri"/>
                <a:cs typeface="Calibri"/>
              </a:rPr>
              <a:t>sửa</a:t>
            </a:r>
            <a:r>
              <a:rPr sz="1800" b="1" spc="15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C5B4B"/>
                </a:solidFill>
                <a:latin typeface="Calibri"/>
                <a:cs typeface="Calibri"/>
              </a:rPr>
              <a:t>lại</a:t>
            </a:r>
            <a:r>
              <a:rPr sz="1800" b="1" spc="14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AC5B4B"/>
                </a:solidFill>
                <a:latin typeface="Calibri"/>
                <a:cs typeface="Calibri"/>
              </a:rPr>
              <a:t>định</a:t>
            </a:r>
            <a:r>
              <a:rPr sz="1800" b="1" spc="15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AC5B4B"/>
                </a:solidFill>
                <a:latin typeface="Calibri"/>
                <a:cs typeface="Calibri"/>
              </a:rPr>
              <a:t>dạng</a:t>
            </a:r>
            <a:r>
              <a:rPr sz="1800" b="1" spc="15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75" dirty="0">
                <a:solidFill>
                  <a:srgbClr val="AC5B4B"/>
                </a:solidFill>
                <a:latin typeface="Calibri"/>
                <a:cs typeface="Calibri"/>
              </a:rPr>
              <a:t>và</a:t>
            </a:r>
            <a:r>
              <a:rPr sz="1800" b="1" spc="16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C5B4B"/>
                </a:solidFill>
                <a:latin typeface="Calibri"/>
                <a:cs typeface="Calibri"/>
              </a:rPr>
              <a:t>lấy</a:t>
            </a:r>
            <a:r>
              <a:rPr sz="1800" b="1" spc="14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114" dirty="0">
                <a:solidFill>
                  <a:srgbClr val="AC5B4B"/>
                </a:solidFill>
                <a:latin typeface="Calibri"/>
                <a:cs typeface="Calibri"/>
              </a:rPr>
              <a:t>ra</a:t>
            </a:r>
            <a:r>
              <a:rPr sz="1800" b="1" spc="15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AC5B4B"/>
                </a:solidFill>
                <a:latin typeface="Calibri"/>
                <a:cs typeface="Calibri"/>
              </a:rPr>
              <a:t>dữ</a:t>
            </a:r>
            <a:r>
              <a:rPr sz="1800" b="1" spc="150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AC5B4B"/>
                </a:solidFill>
                <a:latin typeface="Calibri"/>
                <a:cs typeface="Calibri"/>
              </a:rPr>
              <a:t>liệu</a:t>
            </a:r>
            <a:r>
              <a:rPr sz="1800" b="1" spc="12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AC5B4B"/>
                </a:solidFill>
                <a:latin typeface="Calibri"/>
                <a:cs typeface="Calibri"/>
              </a:rPr>
              <a:t>cần</a:t>
            </a:r>
            <a:r>
              <a:rPr sz="1800" b="1" spc="155" dirty="0">
                <a:solidFill>
                  <a:srgbClr val="AC5B4B"/>
                </a:solidFill>
                <a:latin typeface="Calibri"/>
                <a:cs typeface="Calibri"/>
              </a:rPr>
              <a:t> </a:t>
            </a:r>
            <a:r>
              <a:rPr sz="1800" b="1" spc="75" dirty="0">
                <a:solidFill>
                  <a:srgbClr val="AC5B4B"/>
                </a:solidFill>
                <a:latin typeface="Calibri"/>
                <a:cs typeface="Calibri"/>
              </a:rPr>
              <a:t>dùng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2888" y="2518282"/>
            <a:ext cx="1960880" cy="979805"/>
          </a:xfrm>
          <a:custGeom>
            <a:avLst/>
            <a:gdLst/>
            <a:ahLst/>
            <a:cxnLst/>
            <a:rect l="l" t="t" r="r" b="b"/>
            <a:pathLst>
              <a:path w="1960879" h="979804">
                <a:moveTo>
                  <a:pt x="0" y="979551"/>
                </a:moveTo>
                <a:lnTo>
                  <a:pt x="50301" y="967233"/>
                </a:lnTo>
                <a:lnTo>
                  <a:pt x="100327" y="954439"/>
                </a:lnTo>
                <a:lnTo>
                  <a:pt x="150078" y="941170"/>
                </a:lnTo>
                <a:lnTo>
                  <a:pt x="199555" y="927427"/>
                </a:lnTo>
                <a:lnTo>
                  <a:pt x="248759" y="913211"/>
                </a:lnTo>
                <a:lnTo>
                  <a:pt x="297690" y="898522"/>
                </a:lnTo>
                <a:lnTo>
                  <a:pt x="346348" y="883362"/>
                </a:lnTo>
                <a:lnTo>
                  <a:pt x="394735" y="867732"/>
                </a:lnTo>
                <a:lnTo>
                  <a:pt x="442851" y="851633"/>
                </a:lnTo>
                <a:lnTo>
                  <a:pt x="490696" y="835065"/>
                </a:lnTo>
                <a:lnTo>
                  <a:pt x="538271" y="818030"/>
                </a:lnTo>
                <a:lnTo>
                  <a:pt x="585577" y="800529"/>
                </a:lnTo>
                <a:lnTo>
                  <a:pt x="632614" y="782562"/>
                </a:lnTo>
                <a:lnTo>
                  <a:pt x="679383" y="764131"/>
                </a:lnTo>
                <a:lnTo>
                  <a:pt x="725885" y="745236"/>
                </a:lnTo>
                <a:lnTo>
                  <a:pt x="772119" y="725878"/>
                </a:lnTo>
                <a:lnTo>
                  <a:pt x="818088" y="706059"/>
                </a:lnTo>
                <a:lnTo>
                  <a:pt x="863790" y="685780"/>
                </a:lnTo>
                <a:lnTo>
                  <a:pt x="909228" y="665040"/>
                </a:lnTo>
                <a:lnTo>
                  <a:pt x="954401" y="643843"/>
                </a:lnTo>
                <a:lnTo>
                  <a:pt x="999310" y="622187"/>
                </a:lnTo>
                <a:lnTo>
                  <a:pt x="1043955" y="600075"/>
                </a:lnTo>
                <a:lnTo>
                  <a:pt x="1088338" y="577506"/>
                </a:lnTo>
                <a:lnTo>
                  <a:pt x="1132459" y="554483"/>
                </a:lnTo>
                <a:lnTo>
                  <a:pt x="1176318" y="531006"/>
                </a:lnTo>
                <a:lnTo>
                  <a:pt x="1219917" y="507077"/>
                </a:lnTo>
                <a:lnTo>
                  <a:pt x="1263255" y="482695"/>
                </a:lnTo>
                <a:lnTo>
                  <a:pt x="1306333" y="457862"/>
                </a:lnTo>
                <a:lnTo>
                  <a:pt x="1349152" y="432580"/>
                </a:lnTo>
                <a:lnTo>
                  <a:pt x="1391713" y="406848"/>
                </a:lnTo>
                <a:lnTo>
                  <a:pt x="1434016" y="380669"/>
                </a:lnTo>
                <a:lnTo>
                  <a:pt x="1476061" y="354042"/>
                </a:lnTo>
                <a:lnTo>
                  <a:pt x="1517850" y="326969"/>
                </a:lnTo>
                <a:lnTo>
                  <a:pt x="1559382" y="299451"/>
                </a:lnTo>
                <a:lnTo>
                  <a:pt x="1600659" y="271489"/>
                </a:lnTo>
                <a:lnTo>
                  <a:pt x="1641682" y="243083"/>
                </a:lnTo>
                <a:lnTo>
                  <a:pt x="1682449" y="214236"/>
                </a:lnTo>
                <a:lnTo>
                  <a:pt x="1722963" y="184947"/>
                </a:lnTo>
                <a:lnTo>
                  <a:pt x="1763224" y="155217"/>
                </a:lnTo>
                <a:lnTo>
                  <a:pt x="1803233" y="125049"/>
                </a:lnTo>
                <a:lnTo>
                  <a:pt x="1842989" y="94441"/>
                </a:lnTo>
                <a:lnTo>
                  <a:pt x="1882494" y="63397"/>
                </a:lnTo>
                <a:lnTo>
                  <a:pt x="1921748" y="31916"/>
                </a:lnTo>
                <a:lnTo>
                  <a:pt x="1960752" y="0"/>
                </a:lnTo>
              </a:path>
            </a:pathLst>
          </a:custGeom>
          <a:ln w="60325">
            <a:solidFill>
              <a:srgbClr val="FDF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7778" y="3912615"/>
            <a:ext cx="1786255" cy="1021080"/>
          </a:xfrm>
          <a:custGeom>
            <a:avLst/>
            <a:gdLst/>
            <a:ahLst/>
            <a:cxnLst/>
            <a:rect l="l" t="t" r="r" b="b"/>
            <a:pathLst>
              <a:path w="1786254" h="1021079">
                <a:moveTo>
                  <a:pt x="1786001" y="0"/>
                </a:moveTo>
                <a:lnTo>
                  <a:pt x="1735794" y="16198"/>
                </a:lnTo>
                <a:lnTo>
                  <a:pt x="1685943" y="32861"/>
                </a:lnTo>
                <a:lnTo>
                  <a:pt x="1636445" y="49987"/>
                </a:lnTo>
                <a:lnTo>
                  <a:pt x="1587299" y="67573"/>
                </a:lnTo>
                <a:lnTo>
                  <a:pt x="1538504" y="85617"/>
                </a:lnTo>
                <a:lnTo>
                  <a:pt x="1490056" y="104117"/>
                </a:lnTo>
                <a:lnTo>
                  <a:pt x="1441956" y="123070"/>
                </a:lnTo>
                <a:lnTo>
                  <a:pt x="1394200" y="142474"/>
                </a:lnTo>
                <a:lnTo>
                  <a:pt x="1346787" y="162327"/>
                </a:lnTo>
                <a:lnTo>
                  <a:pt x="1299715" y="182627"/>
                </a:lnTo>
                <a:lnTo>
                  <a:pt x="1252982" y="203370"/>
                </a:lnTo>
                <a:lnTo>
                  <a:pt x="1206587" y="224555"/>
                </a:lnTo>
                <a:lnTo>
                  <a:pt x="1160528" y="246179"/>
                </a:lnTo>
                <a:lnTo>
                  <a:pt x="1114803" y="268241"/>
                </a:lnTo>
                <a:lnTo>
                  <a:pt x="1069411" y="290737"/>
                </a:lnTo>
                <a:lnTo>
                  <a:pt x="1024348" y="313666"/>
                </a:lnTo>
                <a:lnTo>
                  <a:pt x="979615" y="337024"/>
                </a:lnTo>
                <a:lnTo>
                  <a:pt x="935208" y="360810"/>
                </a:lnTo>
                <a:lnTo>
                  <a:pt x="891127" y="385022"/>
                </a:lnTo>
                <a:lnTo>
                  <a:pt x="847369" y="409656"/>
                </a:lnTo>
                <a:lnTo>
                  <a:pt x="803933" y="434712"/>
                </a:lnTo>
                <a:lnTo>
                  <a:pt x="760816" y="460185"/>
                </a:lnTo>
                <a:lnTo>
                  <a:pt x="718017" y="486075"/>
                </a:lnTo>
                <a:lnTo>
                  <a:pt x="675535" y="512378"/>
                </a:lnTo>
                <a:lnTo>
                  <a:pt x="633367" y="539093"/>
                </a:lnTo>
                <a:lnTo>
                  <a:pt x="591512" y="566217"/>
                </a:lnTo>
                <a:lnTo>
                  <a:pt x="549968" y="593748"/>
                </a:lnTo>
                <a:lnTo>
                  <a:pt x="508733" y="621682"/>
                </a:lnTo>
                <a:lnTo>
                  <a:pt x="467805" y="650019"/>
                </a:lnTo>
                <a:lnTo>
                  <a:pt x="427183" y="678756"/>
                </a:lnTo>
                <a:lnTo>
                  <a:pt x="386865" y="707890"/>
                </a:lnTo>
                <a:lnTo>
                  <a:pt x="346849" y="737419"/>
                </a:lnTo>
                <a:lnTo>
                  <a:pt x="307133" y="767341"/>
                </a:lnTo>
                <a:lnTo>
                  <a:pt x="267715" y="797653"/>
                </a:lnTo>
                <a:lnTo>
                  <a:pt x="228594" y="828353"/>
                </a:lnTo>
                <a:lnTo>
                  <a:pt x="189768" y="859439"/>
                </a:lnTo>
                <a:lnTo>
                  <a:pt x="151235" y="890908"/>
                </a:lnTo>
                <a:lnTo>
                  <a:pt x="112994" y="922758"/>
                </a:lnTo>
                <a:lnTo>
                  <a:pt x="75042" y="954987"/>
                </a:lnTo>
                <a:lnTo>
                  <a:pt x="37378" y="987592"/>
                </a:lnTo>
                <a:lnTo>
                  <a:pt x="0" y="1020571"/>
                </a:lnTo>
              </a:path>
            </a:pathLst>
          </a:custGeom>
          <a:ln w="60325">
            <a:solidFill>
              <a:srgbClr val="FDF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5302" y="1205830"/>
            <a:ext cx="6590030" cy="949325"/>
          </a:xfrm>
          <a:custGeom>
            <a:avLst/>
            <a:gdLst/>
            <a:ahLst/>
            <a:cxnLst/>
            <a:rect l="l" t="t" r="r" b="b"/>
            <a:pathLst>
              <a:path w="6590030" h="949325">
                <a:moveTo>
                  <a:pt x="0" y="834043"/>
                </a:moveTo>
                <a:lnTo>
                  <a:pt x="42663" y="800057"/>
                </a:lnTo>
                <a:lnTo>
                  <a:pt x="85633" y="767844"/>
                </a:lnTo>
                <a:lnTo>
                  <a:pt x="128908" y="737396"/>
                </a:lnTo>
                <a:lnTo>
                  <a:pt x="172485" y="708706"/>
                </a:lnTo>
                <a:lnTo>
                  <a:pt x="216361" y="681766"/>
                </a:lnTo>
                <a:lnTo>
                  <a:pt x="260533" y="656569"/>
                </a:lnTo>
                <a:lnTo>
                  <a:pt x="304998" y="633107"/>
                </a:lnTo>
                <a:lnTo>
                  <a:pt x="349754" y="611372"/>
                </a:lnTo>
                <a:lnTo>
                  <a:pt x="394797" y="591357"/>
                </a:lnTo>
                <a:lnTo>
                  <a:pt x="440126" y="573055"/>
                </a:lnTo>
                <a:lnTo>
                  <a:pt x="485737" y="556456"/>
                </a:lnTo>
                <a:lnTo>
                  <a:pt x="531628" y="541555"/>
                </a:lnTo>
                <a:lnTo>
                  <a:pt x="577795" y="528343"/>
                </a:lnTo>
                <a:lnTo>
                  <a:pt x="624236" y="516813"/>
                </a:lnTo>
                <a:lnTo>
                  <a:pt x="670949" y="506957"/>
                </a:lnTo>
                <a:lnTo>
                  <a:pt x="717929" y="498767"/>
                </a:lnTo>
                <a:lnTo>
                  <a:pt x="765176" y="492237"/>
                </a:lnTo>
                <a:lnTo>
                  <a:pt x="812685" y="487358"/>
                </a:lnTo>
                <a:lnTo>
                  <a:pt x="860454" y="484122"/>
                </a:lnTo>
                <a:lnTo>
                  <a:pt x="908481" y="482523"/>
                </a:lnTo>
                <a:lnTo>
                  <a:pt x="956762" y="482553"/>
                </a:lnTo>
                <a:lnTo>
                  <a:pt x="1005295" y="484203"/>
                </a:lnTo>
                <a:lnTo>
                  <a:pt x="1054077" y="487467"/>
                </a:lnTo>
                <a:lnTo>
                  <a:pt x="1103104" y="492336"/>
                </a:lnTo>
                <a:lnTo>
                  <a:pt x="1152376" y="498804"/>
                </a:lnTo>
                <a:lnTo>
                  <a:pt x="1201888" y="506862"/>
                </a:lnTo>
                <a:lnTo>
                  <a:pt x="1251638" y="516503"/>
                </a:lnTo>
                <a:lnTo>
                  <a:pt x="1301623" y="527719"/>
                </a:lnTo>
                <a:lnTo>
                  <a:pt x="1353060" y="541396"/>
                </a:lnTo>
                <a:lnTo>
                  <a:pt x="1403272" y="557240"/>
                </a:lnTo>
                <a:lnTo>
                  <a:pt x="1452442" y="574935"/>
                </a:lnTo>
                <a:lnTo>
                  <a:pt x="1500756" y="594162"/>
                </a:lnTo>
                <a:lnTo>
                  <a:pt x="1548400" y="614607"/>
                </a:lnTo>
                <a:lnTo>
                  <a:pt x="1595557" y="635951"/>
                </a:lnTo>
                <a:lnTo>
                  <a:pt x="1642413" y="657879"/>
                </a:lnTo>
                <a:lnTo>
                  <a:pt x="1689153" y="680073"/>
                </a:lnTo>
                <a:lnTo>
                  <a:pt x="1735963" y="702217"/>
                </a:lnTo>
                <a:lnTo>
                  <a:pt x="1781690" y="723306"/>
                </a:lnTo>
                <a:lnTo>
                  <a:pt x="1827707" y="743687"/>
                </a:lnTo>
                <a:lnTo>
                  <a:pt x="1874028" y="763325"/>
                </a:lnTo>
                <a:lnTo>
                  <a:pt x="1920666" y="782184"/>
                </a:lnTo>
                <a:lnTo>
                  <a:pt x="1967636" y="800229"/>
                </a:lnTo>
                <a:lnTo>
                  <a:pt x="2014952" y="817425"/>
                </a:lnTo>
                <a:lnTo>
                  <a:pt x="2062626" y="833735"/>
                </a:lnTo>
                <a:lnTo>
                  <a:pt x="2110673" y="849124"/>
                </a:lnTo>
                <a:lnTo>
                  <a:pt x="2159108" y="863558"/>
                </a:lnTo>
                <a:lnTo>
                  <a:pt x="2207942" y="877001"/>
                </a:lnTo>
                <a:lnTo>
                  <a:pt x="2257191" y="889416"/>
                </a:lnTo>
                <a:lnTo>
                  <a:pt x="2306868" y="900770"/>
                </a:lnTo>
                <a:lnTo>
                  <a:pt x="2356987" y="911026"/>
                </a:lnTo>
                <a:lnTo>
                  <a:pt x="2407562" y="920148"/>
                </a:lnTo>
                <a:lnTo>
                  <a:pt x="2458606" y="928102"/>
                </a:lnTo>
                <a:lnTo>
                  <a:pt x="2510134" y="934853"/>
                </a:lnTo>
                <a:lnTo>
                  <a:pt x="2562159" y="940363"/>
                </a:lnTo>
                <a:lnTo>
                  <a:pt x="2614695" y="944599"/>
                </a:lnTo>
                <a:lnTo>
                  <a:pt x="2667756" y="947525"/>
                </a:lnTo>
                <a:lnTo>
                  <a:pt x="2721356" y="949105"/>
                </a:lnTo>
                <a:lnTo>
                  <a:pt x="2771657" y="949304"/>
                </a:lnTo>
                <a:lnTo>
                  <a:pt x="2821813" y="948187"/>
                </a:lnTo>
                <a:lnTo>
                  <a:pt x="2871824" y="945784"/>
                </a:lnTo>
                <a:lnTo>
                  <a:pt x="2921696" y="942127"/>
                </a:lnTo>
                <a:lnTo>
                  <a:pt x="2971431" y="937247"/>
                </a:lnTo>
                <a:lnTo>
                  <a:pt x="3021033" y="931174"/>
                </a:lnTo>
                <a:lnTo>
                  <a:pt x="3070506" y="923941"/>
                </a:lnTo>
                <a:lnTo>
                  <a:pt x="3119853" y="915578"/>
                </a:lnTo>
                <a:lnTo>
                  <a:pt x="3169078" y="906115"/>
                </a:lnTo>
                <a:lnTo>
                  <a:pt x="3218184" y="895586"/>
                </a:lnTo>
                <a:lnTo>
                  <a:pt x="3267175" y="884019"/>
                </a:lnTo>
                <a:lnTo>
                  <a:pt x="3316054" y="871447"/>
                </a:lnTo>
                <a:lnTo>
                  <a:pt x="3364825" y="857900"/>
                </a:lnTo>
                <a:lnTo>
                  <a:pt x="3413491" y="843410"/>
                </a:lnTo>
                <a:lnTo>
                  <a:pt x="3462057" y="828008"/>
                </a:lnTo>
                <a:lnTo>
                  <a:pt x="3510524" y="811725"/>
                </a:lnTo>
                <a:lnTo>
                  <a:pt x="3558898" y="794591"/>
                </a:lnTo>
                <a:lnTo>
                  <a:pt x="3607181" y="776639"/>
                </a:lnTo>
                <a:lnTo>
                  <a:pt x="3670021" y="752383"/>
                </a:lnTo>
                <a:lnTo>
                  <a:pt x="3729382" y="728808"/>
                </a:lnTo>
                <a:lnTo>
                  <a:pt x="3785531" y="705868"/>
                </a:lnTo>
                <a:lnTo>
                  <a:pt x="3838735" y="683518"/>
                </a:lnTo>
                <a:lnTo>
                  <a:pt x="3889262" y="661709"/>
                </a:lnTo>
                <a:lnTo>
                  <a:pt x="3937376" y="640395"/>
                </a:lnTo>
                <a:lnTo>
                  <a:pt x="3983347" y="619531"/>
                </a:lnTo>
                <a:lnTo>
                  <a:pt x="4027440" y="599070"/>
                </a:lnTo>
                <a:lnTo>
                  <a:pt x="4069922" y="578964"/>
                </a:lnTo>
                <a:lnTo>
                  <a:pt x="4111060" y="559168"/>
                </a:lnTo>
                <a:lnTo>
                  <a:pt x="4151121" y="539635"/>
                </a:lnTo>
                <a:lnTo>
                  <a:pt x="4190373" y="520318"/>
                </a:lnTo>
                <a:lnTo>
                  <a:pt x="4229081" y="501172"/>
                </a:lnTo>
                <a:lnTo>
                  <a:pt x="4267512" y="482149"/>
                </a:lnTo>
                <a:lnTo>
                  <a:pt x="4305935" y="463203"/>
                </a:lnTo>
                <a:lnTo>
                  <a:pt x="4355498" y="438978"/>
                </a:lnTo>
                <a:lnTo>
                  <a:pt x="4400229" y="417584"/>
                </a:lnTo>
                <a:lnTo>
                  <a:pt x="4453627" y="392685"/>
                </a:lnTo>
                <a:lnTo>
                  <a:pt x="4515108" y="364873"/>
                </a:lnTo>
                <a:lnTo>
                  <a:pt x="4584087" y="334741"/>
                </a:lnTo>
                <a:lnTo>
                  <a:pt x="4621205" y="318989"/>
                </a:lnTo>
                <a:lnTo>
                  <a:pt x="4659978" y="302878"/>
                </a:lnTo>
                <a:lnTo>
                  <a:pt x="4700333" y="286484"/>
                </a:lnTo>
                <a:lnTo>
                  <a:pt x="4742197" y="269878"/>
                </a:lnTo>
                <a:lnTo>
                  <a:pt x="4785497" y="253137"/>
                </a:lnTo>
                <a:lnTo>
                  <a:pt x="4830159" y="236332"/>
                </a:lnTo>
                <a:lnTo>
                  <a:pt x="4876110" y="219539"/>
                </a:lnTo>
                <a:lnTo>
                  <a:pt x="4923278" y="202832"/>
                </a:lnTo>
                <a:lnTo>
                  <a:pt x="4971589" y="186284"/>
                </a:lnTo>
                <a:lnTo>
                  <a:pt x="5020970" y="169969"/>
                </a:lnTo>
                <a:lnTo>
                  <a:pt x="5071348" y="153962"/>
                </a:lnTo>
                <a:lnTo>
                  <a:pt x="5122650" y="138336"/>
                </a:lnTo>
                <a:lnTo>
                  <a:pt x="5174802" y="123165"/>
                </a:lnTo>
                <a:lnTo>
                  <a:pt x="5227732" y="108524"/>
                </a:lnTo>
                <a:lnTo>
                  <a:pt x="5281367" y="94485"/>
                </a:lnTo>
                <a:lnTo>
                  <a:pt x="5335632" y="81124"/>
                </a:lnTo>
                <a:lnTo>
                  <a:pt x="5390456" y="68514"/>
                </a:lnTo>
                <a:lnTo>
                  <a:pt x="5445764" y="56729"/>
                </a:lnTo>
                <a:lnTo>
                  <a:pt x="5501485" y="45843"/>
                </a:lnTo>
                <a:lnTo>
                  <a:pt x="5557544" y="35931"/>
                </a:lnTo>
                <a:lnTo>
                  <a:pt x="5613869" y="27065"/>
                </a:lnTo>
                <a:lnTo>
                  <a:pt x="5670387" y="19320"/>
                </a:lnTo>
                <a:lnTo>
                  <a:pt x="5727024" y="12770"/>
                </a:lnTo>
                <a:lnTo>
                  <a:pt x="5783707" y="7489"/>
                </a:lnTo>
                <a:lnTo>
                  <a:pt x="5840363" y="3551"/>
                </a:lnTo>
                <a:lnTo>
                  <a:pt x="5896919" y="1030"/>
                </a:lnTo>
                <a:lnTo>
                  <a:pt x="5953302" y="0"/>
                </a:lnTo>
                <a:lnTo>
                  <a:pt x="6009439" y="534"/>
                </a:lnTo>
                <a:lnTo>
                  <a:pt x="6065256" y="2707"/>
                </a:lnTo>
                <a:lnTo>
                  <a:pt x="6120681" y="6593"/>
                </a:lnTo>
                <a:lnTo>
                  <a:pt x="6175640" y="12266"/>
                </a:lnTo>
                <a:lnTo>
                  <a:pt x="6230061" y="19799"/>
                </a:lnTo>
                <a:lnTo>
                  <a:pt x="6283869" y="29267"/>
                </a:lnTo>
                <a:lnTo>
                  <a:pt x="6336993" y="40743"/>
                </a:lnTo>
                <a:lnTo>
                  <a:pt x="6389358" y="54302"/>
                </a:lnTo>
                <a:lnTo>
                  <a:pt x="6440892" y="70018"/>
                </a:lnTo>
                <a:lnTo>
                  <a:pt x="6491522" y="87964"/>
                </a:lnTo>
                <a:lnTo>
                  <a:pt x="6541174" y="108215"/>
                </a:lnTo>
                <a:lnTo>
                  <a:pt x="6589776" y="130844"/>
                </a:lnTo>
              </a:path>
            </a:pathLst>
          </a:custGeom>
          <a:ln w="60325">
            <a:solidFill>
              <a:srgbClr val="FDF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2879" y="4212335"/>
            <a:ext cx="11673840" cy="2388235"/>
            <a:chOff x="182879" y="4212335"/>
            <a:chExt cx="11673840" cy="2388235"/>
          </a:xfrm>
        </p:grpSpPr>
        <p:sp>
          <p:nvSpPr>
            <p:cNvPr id="6" name="object 6"/>
            <p:cNvSpPr/>
            <p:nvPr/>
          </p:nvSpPr>
          <p:spPr>
            <a:xfrm>
              <a:off x="3175127" y="5295137"/>
              <a:ext cx="5238750" cy="652145"/>
            </a:xfrm>
            <a:custGeom>
              <a:avLst/>
              <a:gdLst/>
              <a:ahLst/>
              <a:cxnLst/>
              <a:rect l="l" t="t" r="r" b="b"/>
              <a:pathLst>
                <a:path w="5238750" h="652145">
                  <a:moveTo>
                    <a:pt x="5238369" y="0"/>
                  </a:moveTo>
                  <a:lnTo>
                    <a:pt x="5190894" y="21026"/>
                  </a:lnTo>
                  <a:lnTo>
                    <a:pt x="5144926" y="43958"/>
                  </a:lnTo>
                  <a:lnTo>
                    <a:pt x="5100240" y="68518"/>
                  </a:lnTo>
                  <a:lnTo>
                    <a:pt x="5056610" y="94430"/>
                  </a:lnTo>
                  <a:lnTo>
                    <a:pt x="5013812" y="121417"/>
                  </a:lnTo>
                  <a:lnTo>
                    <a:pt x="4971621" y="149201"/>
                  </a:lnTo>
                  <a:lnTo>
                    <a:pt x="4929814" y="177506"/>
                  </a:lnTo>
                  <a:lnTo>
                    <a:pt x="4888163" y="206054"/>
                  </a:lnTo>
                  <a:lnTo>
                    <a:pt x="4846447" y="234569"/>
                  </a:lnTo>
                  <a:lnTo>
                    <a:pt x="4805588" y="261871"/>
                  </a:lnTo>
                  <a:lnTo>
                    <a:pt x="4764343" y="288536"/>
                  </a:lnTo>
                  <a:lnTo>
                    <a:pt x="4722692" y="314531"/>
                  </a:lnTo>
                  <a:lnTo>
                    <a:pt x="4680618" y="339824"/>
                  </a:lnTo>
                  <a:lnTo>
                    <a:pt x="4638101" y="364382"/>
                  </a:lnTo>
                  <a:lnTo>
                    <a:pt x="4595123" y="388175"/>
                  </a:lnTo>
                  <a:lnTo>
                    <a:pt x="4551664" y="411170"/>
                  </a:lnTo>
                  <a:lnTo>
                    <a:pt x="4507706" y="433335"/>
                  </a:lnTo>
                  <a:lnTo>
                    <a:pt x="4463230" y="454637"/>
                  </a:lnTo>
                  <a:lnTo>
                    <a:pt x="4418218" y="475046"/>
                  </a:lnTo>
                  <a:lnTo>
                    <a:pt x="4372651" y="494529"/>
                  </a:lnTo>
                  <a:lnTo>
                    <a:pt x="4326510" y="513054"/>
                  </a:lnTo>
                  <a:lnTo>
                    <a:pt x="4279775" y="530588"/>
                  </a:lnTo>
                  <a:lnTo>
                    <a:pt x="4232429" y="547101"/>
                  </a:lnTo>
                  <a:lnTo>
                    <a:pt x="4184453" y="562559"/>
                  </a:lnTo>
                  <a:lnTo>
                    <a:pt x="4135828" y="576932"/>
                  </a:lnTo>
                  <a:lnTo>
                    <a:pt x="4086534" y="590187"/>
                  </a:lnTo>
                  <a:lnTo>
                    <a:pt x="4036554" y="602291"/>
                  </a:lnTo>
                  <a:lnTo>
                    <a:pt x="3985869" y="613213"/>
                  </a:lnTo>
                  <a:lnTo>
                    <a:pt x="3934459" y="622922"/>
                  </a:lnTo>
                  <a:lnTo>
                    <a:pt x="3886001" y="630787"/>
                  </a:lnTo>
                  <a:lnTo>
                    <a:pt x="3837485" y="637362"/>
                  </a:lnTo>
                  <a:lnTo>
                    <a:pt x="3788912" y="642675"/>
                  </a:lnTo>
                  <a:lnTo>
                    <a:pt x="3740284" y="646757"/>
                  </a:lnTo>
                  <a:lnTo>
                    <a:pt x="3691602" y="649640"/>
                  </a:lnTo>
                  <a:lnTo>
                    <a:pt x="3642867" y="651353"/>
                  </a:lnTo>
                  <a:lnTo>
                    <a:pt x="3594081" y="651927"/>
                  </a:lnTo>
                  <a:lnTo>
                    <a:pt x="3545244" y="651394"/>
                  </a:lnTo>
                  <a:lnTo>
                    <a:pt x="3496357" y="649782"/>
                  </a:lnTo>
                  <a:lnTo>
                    <a:pt x="3447422" y="647124"/>
                  </a:lnTo>
                  <a:lnTo>
                    <a:pt x="3398441" y="643449"/>
                  </a:lnTo>
                  <a:lnTo>
                    <a:pt x="3349413" y="638788"/>
                  </a:lnTo>
                  <a:lnTo>
                    <a:pt x="3300340" y="633172"/>
                  </a:lnTo>
                  <a:lnTo>
                    <a:pt x="3251225" y="626631"/>
                  </a:lnTo>
                  <a:lnTo>
                    <a:pt x="3202066" y="619196"/>
                  </a:lnTo>
                  <a:lnTo>
                    <a:pt x="3152867" y="610898"/>
                  </a:lnTo>
                  <a:lnTo>
                    <a:pt x="3103628" y="601766"/>
                  </a:lnTo>
                  <a:lnTo>
                    <a:pt x="3054350" y="591832"/>
                  </a:lnTo>
                  <a:lnTo>
                    <a:pt x="2990076" y="578061"/>
                  </a:lnTo>
                  <a:lnTo>
                    <a:pt x="2929259" y="564414"/>
                  </a:lnTo>
                  <a:lnTo>
                    <a:pt x="2871636" y="550888"/>
                  </a:lnTo>
                  <a:lnTo>
                    <a:pt x="2816942" y="537477"/>
                  </a:lnTo>
                  <a:lnTo>
                    <a:pt x="2764912" y="524179"/>
                  </a:lnTo>
                  <a:lnTo>
                    <a:pt x="2715282" y="510989"/>
                  </a:lnTo>
                  <a:lnTo>
                    <a:pt x="2667788" y="497902"/>
                  </a:lnTo>
                  <a:lnTo>
                    <a:pt x="2622164" y="484914"/>
                  </a:lnTo>
                  <a:lnTo>
                    <a:pt x="2578148" y="472021"/>
                  </a:lnTo>
                  <a:lnTo>
                    <a:pt x="2535475" y="459219"/>
                  </a:lnTo>
                  <a:lnTo>
                    <a:pt x="2493879" y="446503"/>
                  </a:lnTo>
                  <a:lnTo>
                    <a:pt x="2453097" y="433869"/>
                  </a:lnTo>
                  <a:lnTo>
                    <a:pt x="2412864" y="421313"/>
                  </a:lnTo>
                  <a:lnTo>
                    <a:pt x="2372917" y="408830"/>
                  </a:lnTo>
                  <a:lnTo>
                    <a:pt x="2332990" y="396417"/>
                  </a:lnTo>
                  <a:lnTo>
                    <a:pt x="2282740" y="381023"/>
                  </a:lnTo>
                  <a:lnTo>
                    <a:pt x="2237574" y="367661"/>
                  </a:lnTo>
                  <a:lnTo>
                    <a:pt x="2183758" y="352389"/>
                  </a:lnTo>
                  <a:lnTo>
                    <a:pt x="2121881" y="335695"/>
                  </a:lnTo>
                  <a:lnTo>
                    <a:pt x="2052529" y="318068"/>
                  </a:lnTo>
                  <a:lnTo>
                    <a:pt x="2015234" y="309057"/>
                  </a:lnTo>
                  <a:lnTo>
                    <a:pt x="1976290" y="299996"/>
                  </a:lnTo>
                  <a:lnTo>
                    <a:pt x="1935771" y="290945"/>
                  </a:lnTo>
                  <a:lnTo>
                    <a:pt x="1893750" y="281967"/>
                  </a:lnTo>
                  <a:lnTo>
                    <a:pt x="1850301" y="273121"/>
                  </a:lnTo>
                  <a:lnTo>
                    <a:pt x="1805497" y="264469"/>
                  </a:lnTo>
                  <a:lnTo>
                    <a:pt x="1759412" y="256073"/>
                  </a:lnTo>
                  <a:lnTo>
                    <a:pt x="1712118" y="247992"/>
                  </a:lnTo>
                  <a:lnTo>
                    <a:pt x="1663690" y="240288"/>
                  </a:lnTo>
                  <a:lnTo>
                    <a:pt x="1614201" y="233022"/>
                  </a:lnTo>
                  <a:lnTo>
                    <a:pt x="1563723" y="226255"/>
                  </a:lnTo>
                  <a:lnTo>
                    <a:pt x="1512331" y="220048"/>
                  </a:lnTo>
                  <a:lnTo>
                    <a:pt x="1460097" y="214463"/>
                  </a:lnTo>
                  <a:lnTo>
                    <a:pt x="1407096" y="209559"/>
                  </a:lnTo>
                  <a:lnTo>
                    <a:pt x="1353401" y="205399"/>
                  </a:lnTo>
                  <a:lnTo>
                    <a:pt x="1299084" y="202043"/>
                  </a:lnTo>
                  <a:lnTo>
                    <a:pt x="1244220" y="199552"/>
                  </a:lnTo>
                  <a:lnTo>
                    <a:pt x="1188882" y="197988"/>
                  </a:lnTo>
                  <a:lnTo>
                    <a:pt x="1133142" y="197411"/>
                  </a:lnTo>
                  <a:lnTo>
                    <a:pt x="1077076" y="197882"/>
                  </a:lnTo>
                  <a:lnTo>
                    <a:pt x="1020755" y="199462"/>
                  </a:lnTo>
                  <a:lnTo>
                    <a:pt x="964254" y="202213"/>
                  </a:lnTo>
                  <a:lnTo>
                    <a:pt x="907645" y="206196"/>
                  </a:lnTo>
                  <a:lnTo>
                    <a:pt x="851002" y="211471"/>
                  </a:lnTo>
                  <a:lnTo>
                    <a:pt x="794399" y="218099"/>
                  </a:lnTo>
                  <a:lnTo>
                    <a:pt x="737909" y="226142"/>
                  </a:lnTo>
                  <a:lnTo>
                    <a:pt x="681605" y="235661"/>
                  </a:lnTo>
                  <a:lnTo>
                    <a:pt x="625561" y="246716"/>
                  </a:lnTo>
                  <a:lnTo>
                    <a:pt x="569850" y="259368"/>
                  </a:lnTo>
                  <a:lnTo>
                    <a:pt x="514545" y="273680"/>
                  </a:lnTo>
                  <a:lnTo>
                    <a:pt x="459720" y="289711"/>
                  </a:lnTo>
                  <a:lnTo>
                    <a:pt x="405449" y="307523"/>
                  </a:lnTo>
                  <a:lnTo>
                    <a:pt x="351804" y="327177"/>
                  </a:lnTo>
                  <a:lnTo>
                    <a:pt x="298859" y="348733"/>
                  </a:lnTo>
                  <a:lnTo>
                    <a:pt x="246687" y="372253"/>
                  </a:lnTo>
                  <a:lnTo>
                    <a:pt x="195363" y="397799"/>
                  </a:lnTo>
                  <a:lnTo>
                    <a:pt x="144958" y="425430"/>
                  </a:lnTo>
                  <a:lnTo>
                    <a:pt x="95547" y="455208"/>
                  </a:lnTo>
                  <a:lnTo>
                    <a:pt x="47203" y="487194"/>
                  </a:lnTo>
                  <a:lnTo>
                    <a:pt x="0" y="521449"/>
                  </a:lnTo>
                </a:path>
              </a:pathLst>
            </a:custGeom>
            <a:ln w="6032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" y="4233671"/>
              <a:ext cx="5760720" cy="23667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4212335"/>
              <a:ext cx="5760720" cy="23667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79" y="1380744"/>
            <a:ext cx="5760720" cy="23454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1357883"/>
            <a:ext cx="5760720" cy="236829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1620" y="-75023"/>
            <a:ext cx="9126855" cy="126428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4000" spc="235" dirty="0">
                <a:solidFill>
                  <a:srgbClr val="533D34"/>
                </a:solidFill>
              </a:rPr>
              <a:t>Trực</a:t>
            </a:r>
            <a:r>
              <a:rPr sz="4000" spc="-145" dirty="0">
                <a:solidFill>
                  <a:srgbClr val="533D34"/>
                </a:solidFill>
              </a:rPr>
              <a:t> </a:t>
            </a:r>
            <a:r>
              <a:rPr sz="4000" spc="295" dirty="0">
                <a:solidFill>
                  <a:srgbClr val="533D34"/>
                </a:solidFill>
              </a:rPr>
              <a:t>quan</a:t>
            </a:r>
            <a:r>
              <a:rPr sz="4000" spc="-140" dirty="0">
                <a:solidFill>
                  <a:srgbClr val="533D34"/>
                </a:solidFill>
              </a:rPr>
              <a:t> </a:t>
            </a:r>
            <a:r>
              <a:rPr sz="4000" spc="250" dirty="0">
                <a:solidFill>
                  <a:srgbClr val="533D34"/>
                </a:solidFill>
              </a:rPr>
              <a:t>hóa</a:t>
            </a:r>
            <a:r>
              <a:rPr sz="4000" spc="-145" dirty="0">
                <a:solidFill>
                  <a:srgbClr val="533D34"/>
                </a:solidFill>
              </a:rPr>
              <a:t> </a:t>
            </a:r>
            <a:r>
              <a:rPr sz="4000" spc="180" dirty="0">
                <a:solidFill>
                  <a:srgbClr val="533D34"/>
                </a:solidFill>
              </a:rPr>
              <a:t>sau</a:t>
            </a:r>
            <a:r>
              <a:rPr sz="4000" spc="-155" dirty="0">
                <a:solidFill>
                  <a:srgbClr val="533D34"/>
                </a:solidFill>
              </a:rPr>
              <a:t> </a:t>
            </a:r>
            <a:r>
              <a:rPr sz="4000" spc="285" dirty="0">
                <a:solidFill>
                  <a:srgbClr val="533D34"/>
                </a:solidFill>
              </a:rPr>
              <a:t>khi</a:t>
            </a:r>
            <a:r>
              <a:rPr sz="4000" spc="-140" dirty="0">
                <a:solidFill>
                  <a:srgbClr val="533D34"/>
                </a:solidFill>
              </a:rPr>
              <a:t> </a:t>
            </a:r>
            <a:r>
              <a:rPr sz="4000" spc="155" dirty="0">
                <a:solidFill>
                  <a:srgbClr val="533D34"/>
                </a:solidFill>
              </a:rPr>
              <a:t>xử</a:t>
            </a:r>
            <a:r>
              <a:rPr sz="4000" spc="-145" dirty="0">
                <a:solidFill>
                  <a:srgbClr val="533D34"/>
                </a:solidFill>
              </a:rPr>
              <a:t> </a:t>
            </a:r>
            <a:r>
              <a:rPr sz="4000" spc="75" dirty="0">
                <a:solidFill>
                  <a:srgbClr val="533D34"/>
                </a:solidFill>
              </a:rPr>
              <a:t>lý</a:t>
            </a:r>
            <a:endParaRPr sz="4000"/>
          </a:p>
          <a:p>
            <a:pPr marL="13398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Sự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phân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bố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của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dữ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liệu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 theo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đặc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trưng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Area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trước</a:t>
            </a:r>
            <a:r>
              <a:rPr sz="1800" spc="-1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và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sau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khi</a:t>
            </a:r>
            <a:r>
              <a:rPr sz="1800" spc="-1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xử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lý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trên</a:t>
            </a:r>
            <a:r>
              <a:rPr sz="1800" spc="-1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Big Dataset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và</a:t>
            </a:r>
            <a:r>
              <a:rPr sz="1800" spc="-1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533D34"/>
                </a:solidFill>
                <a:latin typeface="Calibri"/>
                <a:cs typeface="Calibri"/>
              </a:rPr>
              <a:t>Small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749420"/>
            <a:ext cx="937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Sự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phân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bố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của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dữ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liệu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theo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biến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mục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tiêu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Price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trước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và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sau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khi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xử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lý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trên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Big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 và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Small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2888" y="2518282"/>
            <a:ext cx="1960880" cy="979805"/>
          </a:xfrm>
          <a:custGeom>
            <a:avLst/>
            <a:gdLst/>
            <a:ahLst/>
            <a:cxnLst/>
            <a:rect l="l" t="t" r="r" b="b"/>
            <a:pathLst>
              <a:path w="1960879" h="979804">
                <a:moveTo>
                  <a:pt x="0" y="979551"/>
                </a:moveTo>
                <a:lnTo>
                  <a:pt x="50301" y="967233"/>
                </a:lnTo>
                <a:lnTo>
                  <a:pt x="100327" y="954439"/>
                </a:lnTo>
                <a:lnTo>
                  <a:pt x="150078" y="941170"/>
                </a:lnTo>
                <a:lnTo>
                  <a:pt x="199555" y="927427"/>
                </a:lnTo>
                <a:lnTo>
                  <a:pt x="248759" y="913211"/>
                </a:lnTo>
                <a:lnTo>
                  <a:pt x="297690" y="898522"/>
                </a:lnTo>
                <a:lnTo>
                  <a:pt x="346348" y="883362"/>
                </a:lnTo>
                <a:lnTo>
                  <a:pt x="394735" y="867732"/>
                </a:lnTo>
                <a:lnTo>
                  <a:pt x="442851" y="851633"/>
                </a:lnTo>
                <a:lnTo>
                  <a:pt x="490696" y="835065"/>
                </a:lnTo>
                <a:lnTo>
                  <a:pt x="538271" y="818030"/>
                </a:lnTo>
                <a:lnTo>
                  <a:pt x="585577" y="800529"/>
                </a:lnTo>
                <a:lnTo>
                  <a:pt x="632614" y="782562"/>
                </a:lnTo>
                <a:lnTo>
                  <a:pt x="679383" y="764131"/>
                </a:lnTo>
                <a:lnTo>
                  <a:pt x="725885" y="745236"/>
                </a:lnTo>
                <a:lnTo>
                  <a:pt x="772119" y="725878"/>
                </a:lnTo>
                <a:lnTo>
                  <a:pt x="818088" y="706059"/>
                </a:lnTo>
                <a:lnTo>
                  <a:pt x="863790" y="685780"/>
                </a:lnTo>
                <a:lnTo>
                  <a:pt x="909228" y="665040"/>
                </a:lnTo>
                <a:lnTo>
                  <a:pt x="954401" y="643843"/>
                </a:lnTo>
                <a:lnTo>
                  <a:pt x="999310" y="622187"/>
                </a:lnTo>
                <a:lnTo>
                  <a:pt x="1043955" y="600075"/>
                </a:lnTo>
                <a:lnTo>
                  <a:pt x="1088338" y="577506"/>
                </a:lnTo>
                <a:lnTo>
                  <a:pt x="1132459" y="554483"/>
                </a:lnTo>
                <a:lnTo>
                  <a:pt x="1176318" y="531006"/>
                </a:lnTo>
                <a:lnTo>
                  <a:pt x="1219917" y="507077"/>
                </a:lnTo>
                <a:lnTo>
                  <a:pt x="1263255" y="482695"/>
                </a:lnTo>
                <a:lnTo>
                  <a:pt x="1306333" y="457862"/>
                </a:lnTo>
                <a:lnTo>
                  <a:pt x="1349152" y="432580"/>
                </a:lnTo>
                <a:lnTo>
                  <a:pt x="1391713" y="406848"/>
                </a:lnTo>
                <a:lnTo>
                  <a:pt x="1434016" y="380669"/>
                </a:lnTo>
                <a:lnTo>
                  <a:pt x="1476061" y="354042"/>
                </a:lnTo>
                <a:lnTo>
                  <a:pt x="1517850" y="326969"/>
                </a:lnTo>
                <a:lnTo>
                  <a:pt x="1559382" y="299451"/>
                </a:lnTo>
                <a:lnTo>
                  <a:pt x="1600659" y="271489"/>
                </a:lnTo>
                <a:lnTo>
                  <a:pt x="1641682" y="243083"/>
                </a:lnTo>
                <a:lnTo>
                  <a:pt x="1682449" y="214236"/>
                </a:lnTo>
                <a:lnTo>
                  <a:pt x="1722963" y="184947"/>
                </a:lnTo>
                <a:lnTo>
                  <a:pt x="1763224" y="155217"/>
                </a:lnTo>
                <a:lnTo>
                  <a:pt x="1803233" y="125049"/>
                </a:lnTo>
                <a:lnTo>
                  <a:pt x="1842989" y="94441"/>
                </a:lnTo>
                <a:lnTo>
                  <a:pt x="1882494" y="63397"/>
                </a:lnTo>
                <a:lnTo>
                  <a:pt x="1921748" y="31916"/>
                </a:lnTo>
                <a:lnTo>
                  <a:pt x="1960752" y="0"/>
                </a:lnTo>
              </a:path>
            </a:pathLst>
          </a:custGeom>
          <a:ln w="60325">
            <a:solidFill>
              <a:srgbClr val="FDF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7778" y="3912615"/>
            <a:ext cx="1786255" cy="1021080"/>
          </a:xfrm>
          <a:custGeom>
            <a:avLst/>
            <a:gdLst/>
            <a:ahLst/>
            <a:cxnLst/>
            <a:rect l="l" t="t" r="r" b="b"/>
            <a:pathLst>
              <a:path w="1786254" h="1021079">
                <a:moveTo>
                  <a:pt x="1786001" y="0"/>
                </a:moveTo>
                <a:lnTo>
                  <a:pt x="1735794" y="16198"/>
                </a:lnTo>
                <a:lnTo>
                  <a:pt x="1685943" y="32861"/>
                </a:lnTo>
                <a:lnTo>
                  <a:pt x="1636445" y="49987"/>
                </a:lnTo>
                <a:lnTo>
                  <a:pt x="1587299" y="67573"/>
                </a:lnTo>
                <a:lnTo>
                  <a:pt x="1538504" y="85617"/>
                </a:lnTo>
                <a:lnTo>
                  <a:pt x="1490056" y="104117"/>
                </a:lnTo>
                <a:lnTo>
                  <a:pt x="1441956" y="123070"/>
                </a:lnTo>
                <a:lnTo>
                  <a:pt x="1394200" y="142474"/>
                </a:lnTo>
                <a:lnTo>
                  <a:pt x="1346787" y="162327"/>
                </a:lnTo>
                <a:lnTo>
                  <a:pt x="1299715" y="182627"/>
                </a:lnTo>
                <a:lnTo>
                  <a:pt x="1252982" y="203370"/>
                </a:lnTo>
                <a:lnTo>
                  <a:pt x="1206587" y="224555"/>
                </a:lnTo>
                <a:lnTo>
                  <a:pt x="1160528" y="246179"/>
                </a:lnTo>
                <a:lnTo>
                  <a:pt x="1114803" y="268241"/>
                </a:lnTo>
                <a:lnTo>
                  <a:pt x="1069411" y="290737"/>
                </a:lnTo>
                <a:lnTo>
                  <a:pt x="1024348" y="313666"/>
                </a:lnTo>
                <a:lnTo>
                  <a:pt x="979615" y="337024"/>
                </a:lnTo>
                <a:lnTo>
                  <a:pt x="935208" y="360810"/>
                </a:lnTo>
                <a:lnTo>
                  <a:pt x="891127" y="385022"/>
                </a:lnTo>
                <a:lnTo>
                  <a:pt x="847369" y="409656"/>
                </a:lnTo>
                <a:lnTo>
                  <a:pt x="803933" y="434712"/>
                </a:lnTo>
                <a:lnTo>
                  <a:pt x="760816" y="460185"/>
                </a:lnTo>
                <a:lnTo>
                  <a:pt x="718017" y="486075"/>
                </a:lnTo>
                <a:lnTo>
                  <a:pt x="675535" y="512378"/>
                </a:lnTo>
                <a:lnTo>
                  <a:pt x="633367" y="539093"/>
                </a:lnTo>
                <a:lnTo>
                  <a:pt x="591512" y="566217"/>
                </a:lnTo>
                <a:lnTo>
                  <a:pt x="549968" y="593748"/>
                </a:lnTo>
                <a:lnTo>
                  <a:pt x="508733" y="621682"/>
                </a:lnTo>
                <a:lnTo>
                  <a:pt x="467805" y="650019"/>
                </a:lnTo>
                <a:lnTo>
                  <a:pt x="427183" y="678756"/>
                </a:lnTo>
                <a:lnTo>
                  <a:pt x="386865" y="707890"/>
                </a:lnTo>
                <a:lnTo>
                  <a:pt x="346849" y="737419"/>
                </a:lnTo>
                <a:lnTo>
                  <a:pt x="307133" y="767341"/>
                </a:lnTo>
                <a:lnTo>
                  <a:pt x="267715" y="797653"/>
                </a:lnTo>
                <a:lnTo>
                  <a:pt x="228594" y="828353"/>
                </a:lnTo>
                <a:lnTo>
                  <a:pt x="189768" y="859439"/>
                </a:lnTo>
                <a:lnTo>
                  <a:pt x="151235" y="890908"/>
                </a:lnTo>
                <a:lnTo>
                  <a:pt x="112994" y="922758"/>
                </a:lnTo>
                <a:lnTo>
                  <a:pt x="75042" y="954987"/>
                </a:lnTo>
                <a:lnTo>
                  <a:pt x="37378" y="987592"/>
                </a:lnTo>
                <a:lnTo>
                  <a:pt x="0" y="1020571"/>
                </a:lnTo>
              </a:path>
            </a:pathLst>
          </a:custGeom>
          <a:ln w="60325">
            <a:solidFill>
              <a:srgbClr val="FDF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5302" y="1205830"/>
            <a:ext cx="6590030" cy="949325"/>
          </a:xfrm>
          <a:custGeom>
            <a:avLst/>
            <a:gdLst/>
            <a:ahLst/>
            <a:cxnLst/>
            <a:rect l="l" t="t" r="r" b="b"/>
            <a:pathLst>
              <a:path w="6590030" h="949325">
                <a:moveTo>
                  <a:pt x="0" y="834043"/>
                </a:moveTo>
                <a:lnTo>
                  <a:pt x="42663" y="800057"/>
                </a:lnTo>
                <a:lnTo>
                  <a:pt x="85633" y="767844"/>
                </a:lnTo>
                <a:lnTo>
                  <a:pt x="128908" y="737396"/>
                </a:lnTo>
                <a:lnTo>
                  <a:pt x="172485" y="708706"/>
                </a:lnTo>
                <a:lnTo>
                  <a:pt x="216361" y="681766"/>
                </a:lnTo>
                <a:lnTo>
                  <a:pt x="260533" y="656569"/>
                </a:lnTo>
                <a:lnTo>
                  <a:pt x="304998" y="633107"/>
                </a:lnTo>
                <a:lnTo>
                  <a:pt x="349754" y="611372"/>
                </a:lnTo>
                <a:lnTo>
                  <a:pt x="394797" y="591357"/>
                </a:lnTo>
                <a:lnTo>
                  <a:pt x="440126" y="573055"/>
                </a:lnTo>
                <a:lnTo>
                  <a:pt x="485737" y="556456"/>
                </a:lnTo>
                <a:lnTo>
                  <a:pt x="531628" y="541555"/>
                </a:lnTo>
                <a:lnTo>
                  <a:pt x="577795" y="528343"/>
                </a:lnTo>
                <a:lnTo>
                  <a:pt x="624236" y="516813"/>
                </a:lnTo>
                <a:lnTo>
                  <a:pt x="670949" y="506957"/>
                </a:lnTo>
                <a:lnTo>
                  <a:pt x="717929" y="498767"/>
                </a:lnTo>
                <a:lnTo>
                  <a:pt x="765176" y="492237"/>
                </a:lnTo>
                <a:lnTo>
                  <a:pt x="812685" y="487358"/>
                </a:lnTo>
                <a:lnTo>
                  <a:pt x="860454" y="484122"/>
                </a:lnTo>
                <a:lnTo>
                  <a:pt x="908481" y="482523"/>
                </a:lnTo>
                <a:lnTo>
                  <a:pt x="956762" y="482553"/>
                </a:lnTo>
                <a:lnTo>
                  <a:pt x="1005295" y="484203"/>
                </a:lnTo>
                <a:lnTo>
                  <a:pt x="1054077" y="487467"/>
                </a:lnTo>
                <a:lnTo>
                  <a:pt x="1103104" y="492336"/>
                </a:lnTo>
                <a:lnTo>
                  <a:pt x="1152376" y="498804"/>
                </a:lnTo>
                <a:lnTo>
                  <a:pt x="1201888" y="506862"/>
                </a:lnTo>
                <a:lnTo>
                  <a:pt x="1251638" y="516503"/>
                </a:lnTo>
                <a:lnTo>
                  <a:pt x="1301623" y="527719"/>
                </a:lnTo>
                <a:lnTo>
                  <a:pt x="1353060" y="541396"/>
                </a:lnTo>
                <a:lnTo>
                  <a:pt x="1403272" y="557240"/>
                </a:lnTo>
                <a:lnTo>
                  <a:pt x="1452442" y="574935"/>
                </a:lnTo>
                <a:lnTo>
                  <a:pt x="1500756" y="594162"/>
                </a:lnTo>
                <a:lnTo>
                  <a:pt x="1548400" y="614607"/>
                </a:lnTo>
                <a:lnTo>
                  <a:pt x="1595557" y="635951"/>
                </a:lnTo>
                <a:lnTo>
                  <a:pt x="1642413" y="657879"/>
                </a:lnTo>
                <a:lnTo>
                  <a:pt x="1689153" y="680073"/>
                </a:lnTo>
                <a:lnTo>
                  <a:pt x="1735963" y="702217"/>
                </a:lnTo>
                <a:lnTo>
                  <a:pt x="1781690" y="723306"/>
                </a:lnTo>
                <a:lnTo>
                  <a:pt x="1827707" y="743687"/>
                </a:lnTo>
                <a:lnTo>
                  <a:pt x="1874028" y="763325"/>
                </a:lnTo>
                <a:lnTo>
                  <a:pt x="1920666" y="782184"/>
                </a:lnTo>
                <a:lnTo>
                  <a:pt x="1967636" y="800229"/>
                </a:lnTo>
                <a:lnTo>
                  <a:pt x="2014952" y="817425"/>
                </a:lnTo>
                <a:lnTo>
                  <a:pt x="2062626" y="833735"/>
                </a:lnTo>
                <a:lnTo>
                  <a:pt x="2110673" y="849124"/>
                </a:lnTo>
                <a:lnTo>
                  <a:pt x="2159108" y="863558"/>
                </a:lnTo>
                <a:lnTo>
                  <a:pt x="2207942" y="877001"/>
                </a:lnTo>
                <a:lnTo>
                  <a:pt x="2257191" y="889416"/>
                </a:lnTo>
                <a:lnTo>
                  <a:pt x="2306868" y="900770"/>
                </a:lnTo>
                <a:lnTo>
                  <a:pt x="2356987" y="911026"/>
                </a:lnTo>
                <a:lnTo>
                  <a:pt x="2407562" y="920148"/>
                </a:lnTo>
                <a:lnTo>
                  <a:pt x="2458606" y="928102"/>
                </a:lnTo>
                <a:lnTo>
                  <a:pt x="2510134" y="934853"/>
                </a:lnTo>
                <a:lnTo>
                  <a:pt x="2562159" y="940363"/>
                </a:lnTo>
                <a:lnTo>
                  <a:pt x="2614695" y="944599"/>
                </a:lnTo>
                <a:lnTo>
                  <a:pt x="2667756" y="947525"/>
                </a:lnTo>
                <a:lnTo>
                  <a:pt x="2721356" y="949105"/>
                </a:lnTo>
                <a:lnTo>
                  <a:pt x="2771657" y="949304"/>
                </a:lnTo>
                <a:lnTo>
                  <a:pt x="2821813" y="948187"/>
                </a:lnTo>
                <a:lnTo>
                  <a:pt x="2871824" y="945784"/>
                </a:lnTo>
                <a:lnTo>
                  <a:pt x="2921696" y="942127"/>
                </a:lnTo>
                <a:lnTo>
                  <a:pt x="2971431" y="937247"/>
                </a:lnTo>
                <a:lnTo>
                  <a:pt x="3021033" y="931174"/>
                </a:lnTo>
                <a:lnTo>
                  <a:pt x="3070506" y="923941"/>
                </a:lnTo>
                <a:lnTo>
                  <a:pt x="3119853" y="915578"/>
                </a:lnTo>
                <a:lnTo>
                  <a:pt x="3169078" y="906115"/>
                </a:lnTo>
                <a:lnTo>
                  <a:pt x="3218184" y="895586"/>
                </a:lnTo>
                <a:lnTo>
                  <a:pt x="3267175" y="884019"/>
                </a:lnTo>
                <a:lnTo>
                  <a:pt x="3316054" y="871447"/>
                </a:lnTo>
                <a:lnTo>
                  <a:pt x="3364825" y="857900"/>
                </a:lnTo>
                <a:lnTo>
                  <a:pt x="3413491" y="843410"/>
                </a:lnTo>
                <a:lnTo>
                  <a:pt x="3462057" y="828008"/>
                </a:lnTo>
                <a:lnTo>
                  <a:pt x="3510524" y="811725"/>
                </a:lnTo>
                <a:lnTo>
                  <a:pt x="3558898" y="794591"/>
                </a:lnTo>
                <a:lnTo>
                  <a:pt x="3607181" y="776639"/>
                </a:lnTo>
                <a:lnTo>
                  <a:pt x="3670021" y="752383"/>
                </a:lnTo>
                <a:lnTo>
                  <a:pt x="3729382" y="728808"/>
                </a:lnTo>
                <a:lnTo>
                  <a:pt x="3785531" y="705868"/>
                </a:lnTo>
                <a:lnTo>
                  <a:pt x="3838735" y="683518"/>
                </a:lnTo>
                <a:lnTo>
                  <a:pt x="3889262" y="661709"/>
                </a:lnTo>
                <a:lnTo>
                  <a:pt x="3937376" y="640395"/>
                </a:lnTo>
                <a:lnTo>
                  <a:pt x="3983347" y="619531"/>
                </a:lnTo>
                <a:lnTo>
                  <a:pt x="4027440" y="599070"/>
                </a:lnTo>
                <a:lnTo>
                  <a:pt x="4069922" y="578964"/>
                </a:lnTo>
                <a:lnTo>
                  <a:pt x="4111060" y="559168"/>
                </a:lnTo>
                <a:lnTo>
                  <a:pt x="4151121" y="539635"/>
                </a:lnTo>
                <a:lnTo>
                  <a:pt x="4190373" y="520318"/>
                </a:lnTo>
                <a:lnTo>
                  <a:pt x="4229081" y="501172"/>
                </a:lnTo>
                <a:lnTo>
                  <a:pt x="4267512" y="482149"/>
                </a:lnTo>
                <a:lnTo>
                  <a:pt x="4305935" y="463203"/>
                </a:lnTo>
                <a:lnTo>
                  <a:pt x="4355498" y="438978"/>
                </a:lnTo>
                <a:lnTo>
                  <a:pt x="4400229" y="417584"/>
                </a:lnTo>
                <a:lnTo>
                  <a:pt x="4453627" y="392685"/>
                </a:lnTo>
                <a:lnTo>
                  <a:pt x="4515108" y="364873"/>
                </a:lnTo>
                <a:lnTo>
                  <a:pt x="4584087" y="334741"/>
                </a:lnTo>
                <a:lnTo>
                  <a:pt x="4621205" y="318989"/>
                </a:lnTo>
                <a:lnTo>
                  <a:pt x="4659978" y="302878"/>
                </a:lnTo>
                <a:lnTo>
                  <a:pt x="4700333" y="286484"/>
                </a:lnTo>
                <a:lnTo>
                  <a:pt x="4742197" y="269878"/>
                </a:lnTo>
                <a:lnTo>
                  <a:pt x="4785497" y="253137"/>
                </a:lnTo>
                <a:lnTo>
                  <a:pt x="4830159" y="236332"/>
                </a:lnTo>
                <a:lnTo>
                  <a:pt x="4876110" y="219539"/>
                </a:lnTo>
                <a:lnTo>
                  <a:pt x="4923278" y="202832"/>
                </a:lnTo>
                <a:lnTo>
                  <a:pt x="4971589" y="186284"/>
                </a:lnTo>
                <a:lnTo>
                  <a:pt x="5020970" y="169969"/>
                </a:lnTo>
                <a:lnTo>
                  <a:pt x="5071348" y="153962"/>
                </a:lnTo>
                <a:lnTo>
                  <a:pt x="5122650" y="138336"/>
                </a:lnTo>
                <a:lnTo>
                  <a:pt x="5174802" y="123165"/>
                </a:lnTo>
                <a:lnTo>
                  <a:pt x="5227732" y="108524"/>
                </a:lnTo>
                <a:lnTo>
                  <a:pt x="5281367" y="94485"/>
                </a:lnTo>
                <a:lnTo>
                  <a:pt x="5335632" y="81124"/>
                </a:lnTo>
                <a:lnTo>
                  <a:pt x="5390456" y="68514"/>
                </a:lnTo>
                <a:lnTo>
                  <a:pt x="5445764" y="56729"/>
                </a:lnTo>
                <a:lnTo>
                  <a:pt x="5501485" y="45843"/>
                </a:lnTo>
                <a:lnTo>
                  <a:pt x="5557544" y="35931"/>
                </a:lnTo>
                <a:lnTo>
                  <a:pt x="5613869" y="27065"/>
                </a:lnTo>
                <a:lnTo>
                  <a:pt x="5670387" y="19320"/>
                </a:lnTo>
                <a:lnTo>
                  <a:pt x="5727024" y="12770"/>
                </a:lnTo>
                <a:lnTo>
                  <a:pt x="5783707" y="7489"/>
                </a:lnTo>
                <a:lnTo>
                  <a:pt x="5840363" y="3551"/>
                </a:lnTo>
                <a:lnTo>
                  <a:pt x="5896919" y="1030"/>
                </a:lnTo>
                <a:lnTo>
                  <a:pt x="5953302" y="0"/>
                </a:lnTo>
                <a:lnTo>
                  <a:pt x="6009439" y="534"/>
                </a:lnTo>
                <a:lnTo>
                  <a:pt x="6065256" y="2707"/>
                </a:lnTo>
                <a:lnTo>
                  <a:pt x="6120681" y="6593"/>
                </a:lnTo>
                <a:lnTo>
                  <a:pt x="6175640" y="12266"/>
                </a:lnTo>
                <a:lnTo>
                  <a:pt x="6230061" y="19799"/>
                </a:lnTo>
                <a:lnTo>
                  <a:pt x="6283869" y="29267"/>
                </a:lnTo>
                <a:lnTo>
                  <a:pt x="6336993" y="40743"/>
                </a:lnTo>
                <a:lnTo>
                  <a:pt x="6389358" y="54302"/>
                </a:lnTo>
                <a:lnTo>
                  <a:pt x="6440892" y="70018"/>
                </a:lnTo>
                <a:lnTo>
                  <a:pt x="6491522" y="87964"/>
                </a:lnTo>
                <a:lnTo>
                  <a:pt x="6541174" y="108215"/>
                </a:lnTo>
                <a:lnTo>
                  <a:pt x="6589776" y="130844"/>
                </a:lnTo>
              </a:path>
            </a:pathLst>
          </a:custGeom>
          <a:ln w="60325">
            <a:solidFill>
              <a:srgbClr val="FDF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5279" y="4066032"/>
            <a:ext cx="8108950" cy="2179320"/>
            <a:chOff x="335279" y="4066032"/>
            <a:chExt cx="8108950" cy="2179320"/>
          </a:xfrm>
        </p:grpSpPr>
        <p:sp>
          <p:nvSpPr>
            <p:cNvPr id="6" name="object 6"/>
            <p:cNvSpPr/>
            <p:nvPr/>
          </p:nvSpPr>
          <p:spPr>
            <a:xfrm>
              <a:off x="3175127" y="5295138"/>
              <a:ext cx="5238750" cy="652145"/>
            </a:xfrm>
            <a:custGeom>
              <a:avLst/>
              <a:gdLst/>
              <a:ahLst/>
              <a:cxnLst/>
              <a:rect l="l" t="t" r="r" b="b"/>
              <a:pathLst>
                <a:path w="5238750" h="652145">
                  <a:moveTo>
                    <a:pt x="5238369" y="0"/>
                  </a:moveTo>
                  <a:lnTo>
                    <a:pt x="5190894" y="21026"/>
                  </a:lnTo>
                  <a:lnTo>
                    <a:pt x="5144926" y="43958"/>
                  </a:lnTo>
                  <a:lnTo>
                    <a:pt x="5100240" y="68518"/>
                  </a:lnTo>
                  <a:lnTo>
                    <a:pt x="5056610" y="94430"/>
                  </a:lnTo>
                  <a:lnTo>
                    <a:pt x="5013812" y="121417"/>
                  </a:lnTo>
                  <a:lnTo>
                    <a:pt x="4971621" y="149201"/>
                  </a:lnTo>
                  <a:lnTo>
                    <a:pt x="4929814" y="177506"/>
                  </a:lnTo>
                  <a:lnTo>
                    <a:pt x="4888163" y="206054"/>
                  </a:lnTo>
                  <a:lnTo>
                    <a:pt x="4846447" y="234569"/>
                  </a:lnTo>
                  <a:lnTo>
                    <a:pt x="4805588" y="261871"/>
                  </a:lnTo>
                  <a:lnTo>
                    <a:pt x="4764343" y="288536"/>
                  </a:lnTo>
                  <a:lnTo>
                    <a:pt x="4722692" y="314531"/>
                  </a:lnTo>
                  <a:lnTo>
                    <a:pt x="4680618" y="339824"/>
                  </a:lnTo>
                  <a:lnTo>
                    <a:pt x="4638101" y="364382"/>
                  </a:lnTo>
                  <a:lnTo>
                    <a:pt x="4595123" y="388175"/>
                  </a:lnTo>
                  <a:lnTo>
                    <a:pt x="4551664" y="411170"/>
                  </a:lnTo>
                  <a:lnTo>
                    <a:pt x="4507706" y="433335"/>
                  </a:lnTo>
                  <a:lnTo>
                    <a:pt x="4463230" y="454637"/>
                  </a:lnTo>
                  <a:lnTo>
                    <a:pt x="4418218" y="475046"/>
                  </a:lnTo>
                  <a:lnTo>
                    <a:pt x="4372651" y="494529"/>
                  </a:lnTo>
                  <a:lnTo>
                    <a:pt x="4326510" y="513054"/>
                  </a:lnTo>
                  <a:lnTo>
                    <a:pt x="4279775" y="530588"/>
                  </a:lnTo>
                  <a:lnTo>
                    <a:pt x="4232429" y="547101"/>
                  </a:lnTo>
                  <a:lnTo>
                    <a:pt x="4184453" y="562559"/>
                  </a:lnTo>
                  <a:lnTo>
                    <a:pt x="4135828" y="576932"/>
                  </a:lnTo>
                  <a:lnTo>
                    <a:pt x="4086534" y="590187"/>
                  </a:lnTo>
                  <a:lnTo>
                    <a:pt x="4036554" y="602291"/>
                  </a:lnTo>
                  <a:lnTo>
                    <a:pt x="3985869" y="613213"/>
                  </a:lnTo>
                  <a:lnTo>
                    <a:pt x="3934459" y="622922"/>
                  </a:lnTo>
                  <a:lnTo>
                    <a:pt x="3886001" y="630787"/>
                  </a:lnTo>
                  <a:lnTo>
                    <a:pt x="3837485" y="637362"/>
                  </a:lnTo>
                  <a:lnTo>
                    <a:pt x="3788912" y="642675"/>
                  </a:lnTo>
                  <a:lnTo>
                    <a:pt x="3740284" y="646757"/>
                  </a:lnTo>
                  <a:lnTo>
                    <a:pt x="3691602" y="649640"/>
                  </a:lnTo>
                  <a:lnTo>
                    <a:pt x="3642867" y="651353"/>
                  </a:lnTo>
                  <a:lnTo>
                    <a:pt x="3594081" y="651927"/>
                  </a:lnTo>
                  <a:lnTo>
                    <a:pt x="3545244" y="651394"/>
                  </a:lnTo>
                  <a:lnTo>
                    <a:pt x="3496357" y="649782"/>
                  </a:lnTo>
                  <a:lnTo>
                    <a:pt x="3447422" y="647124"/>
                  </a:lnTo>
                  <a:lnTo>
                    <a:pt x="3398441" y="643449"/>
                  </a:lnTo>
                  <a:lnTo>
                    <a:pt x="3349413" y="638788"/>
                  </a:lnTo>
                  <a:lnTo>
                    <a:pt x="3300340" y="633172"/>
                  </a:lnTo>
                  <a:lnTo>
                    <a:pt x="3251225" y="626631"/>
                  </a:lnTo>
                  <a:lnTo>
                    <a:pt x="3202066" y="619196"/>
                  </a:lnTo>
                  <a:lnTo>
                    <a:pt x="3152867" y="610898"/>
                  </a:lnTo>
                  <a:lnTo>
                    <a:pt x="3103628" y="601766"/>
                  </a:lnTo>
                  <a:lnTo>
                    <a:pt x="3054350" y="591832"/>
                  </a:lnTo>
                  <a:lnTo>
                    <a:pt x="2990076" y="578061"/>
                  </a:lnTo>
                  <a:lnTo>
                    <a:pt x="2929259" y="564414"/>
                  </a:lnTo>
                  <a:lnTo>
                    <a:pt x="2871636" y="550888"/>
                  </a:lnTo>
                  <a:lnTo>
                    <a:pt x="2816942" y="537477"/>
                  </a:lnTo>
                  <a:lnTo>
                    <a:pt x="2764912" y="524179"/>
                  </a:lnTo>
                  <a:lnTo>
                    <a:pt x="2715282" y="510989"/>
                  </a:lnTo>
                  <a:lnTo>
                    <a:pt x="2667788" y="497902"/>
                  </a:lnTo>
                  <a:lnTo>
                    <a:pt x="2622164" y="484914"/>
                  </a:lnTo>
                  <a:lnTo>
                    <a:pt x="2578148" y="472021"/>
                  </a:lnTo>
                  <a:lnTo>
                    <a:pt x="2535475" y="459219"/>
                  </a:lnTo>
                  <a:lnTo>
                    <a:pt x="2493879" y="446503"/>
                  </a:lnTo>
                  <a:lnTo>
                    <a:pt x="2453097" y="433869"/>
                  </a:lnTo>
                  <a:lnTo>
                    <a:pt x="2412864" y="421313"/>
                  </a:lnTo>
                  <a:lnTo>
                    <a:pt x="2372917" y="408830"/>
                  </a:lnTo>
                  <a:lnTo>
                    <a:pt x="2332990" y="396417"/>
                  </a:lnTo>
                  <a:lnTo>
                    <a:pt x="2282740" y="381023"/>
                  </a:lnTo>
                  <a:lnTo>
                    <a:pt x="2237574" y="367661"/>
                  </a:lnTo>
                  <a:lnTo>
                    <a:pt x="2183758" y="352389"/>
                  </a:lnTo>
                  <a:lnTo>
                    <a:pt x="2121881" y="335695"/>
                  </a:lnTo>
                  <a:lnTo>
                    <a:pt x="2052529" y="318068"/>
                  </a:lnTo>
                  <a:lnTo>
                    <a:pt x="2015234" y="309057"/>
                  </a:lnTo>
                  <a:lnTo>
                    <a:pt x="1976290" y="299996"/>
                  </a:lnTo>
                  <a:lnTo>
                    <a:pt x="1935771" y="290945"/>
                  </a:lnTo>
                  <a:lnTo>
                    <a:pt x="1893750" y="281967"/>
                  </a:lnTo>
                  <a:lnTo>
                    <a:pt x="1850301" y="273121"/>
                  </a:lnTo>
                  <a:lnTo>
                    <a:pt x="1805497" y="264469"/>
                  </a:lnTo>
                  <a:lnTo>
                    <a:pt x="1759412" y="256073"/>
                  </a:lnTo>
                  <a:lnTo>
                    <a:pt x="1712118" y="247992"/>
                  </a:lnTo>
                  <a:lnTo>
                    <a:pt x="1663690" y="240288"/>
                  </a:lnTo>
                  <a:lnTo>
                    <a:pt x="1614201" y="233022"/>
                  </a:lnTo>
                  <a:lnTo>
                    <a:pt x="1563723" y="226255"/>
                  </a:lnTo>
                  <a:lnTo>
                    <a:pt x="1512331" y="220048"/>
                  </a:lnTo>
                  <a:lnTo>
                    <a:pt x="1460097" y="214463"/>
                  </a:lnTo>
                  <a:lnTo>
                    <a:pt x="1407096" y="209559"/>
                  </a:lnTo>
                  <a:lnTo>
                    <a:pt x="1353401" y="205399"/>
                  </a:lnTo>
                  <a:lnTo>
                    <a:pt x="1299084" y="202043"/>
                  </a:lnTo>
                  <a:lnTo>
                    <a:pt x="1244220" y="199552"/>
                  </a:lnTo>
                  <a:lnTo>
                    <a:pt x="1188882" y="197988"/>
                  </a:lnTo>
                  <a:lnTo>
                    <a:pt x="1133142" y="197411"/>
                  </a:lnTo>
                  <a:lnTo>
                    <a:pt x="1077076" y="197882"/>
                  </a:lnTo>
                  <a:lnTo>
                    <a:pt x="1020755" y="199462"/>
                  </a:lnTo>
                  <a:lnTo>
                    <a:pt x="964254" y="202213"/>
                  </a:lnTo>
                  <a:lnTo>
                    <a:pt x="907645" y="206196"/>
                  </a:lnTo>
                  <a:lnTo>
                    <a:pt x="851002" y="211471"/>
                  </a:lnTo>
                  <a:lnTo>
                    <a:pt x="794399" y="218099"/>
                  </a:lnTo>
                  <a:lnTo>
                    <a:pt x="737909" y="226142"/>
                  </a:lnTo>
                  <a:lnTo>
                    <a:pt x="681605" y="235661"/>
                  </a:lnTo>
                  <a:lnTo>
                    <a:pt x="625561" y="246716"/>
                  </a:lnTo>
                  <a:lnTo>
                    <a:pt x="569850" y="259368"/>
                  </a:lnTo>
                  <a:lnTo>
                    <a:pt x="514545" y="273680"/>
                  </a:lnTo>
                  <a:lnTo>
                    <a:pt x="459720" y="289711"/>
                  </a:lnTo>
                  <a:lnTo>
                    <a:pt x="405449" y="307523"/>
                  </a:lnTo>
                  <a:lnTo>
                    <a:pt x="351804" y="327177"/>
                  </a:lnTo>
                  <a:lnTo>
                    <a:pt x="298859" y="348733"/>
                  </a:lnTo>
                  <a:lnTo>
                    <a:pt x="246687" y="372253"/>
                  </a:lnTo>
                  <a:lnTo>
                    <a:pt x="195363" y="397799"/>
                  </a:lnTo>
                  <a:lnTo>
                    <a:pt x="144958" y="425430"/>
                  </a:lnTo>
                  <a:lnTo>
                    <a:pt x="95547" y="455208"/>
                  </a:lnTo>
                  <a:lnTo>
                    <a:pt x="47203" y="487194"/>
                  </a:lnTo>
                  <a:lnTo>
                    <a:pt x="0" y="521449"/>
                  </a:lnTo>
                </a:path>
              </a:pathLst>
            </a:custGeom>
            <a:ln w="6032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79" y="4066032"/>
              <a:ext cx="5760720" cy="21793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1620" y="169925"/>
            <a:ext cx="6574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>
                <a:solidFill>
                  <a:srgbClr val="533D34"/>
                </a:solidFill>
              </a:rPr>
              <a:t>Trực</a:t>
            </a:r>
            <a:r>
              <a:rPr sz="4000" spc="-145" dirty="0">
                <a:solidFill>
                  <a:srgbClr val="533D34"/>
                </a:solidFill>
              </a:rPr>
              <a:t> </a:t>
            </a:r>
            <a:r>
              <a:rPr sz="4000" spc="295" dirty="0">
                <a:solidFill>
                  <a:srgbClr val="533D34"/>
                </a:solidFill>
              </a:rPr>
              <a:t>quan</a:t>
            </a:r>
            <a:r>
              <a:rPr sz="4000" spc="-140" dirty="0">
                <a:solidFill>
                  <a:srgbClr val="533D34"/>
                </a:solidFill>
              </a:rPr>
              <a:t> </a:t>
            </a:r>
            <a:r>
              <a:rPr sz="4000" spc="250" dirty="0">
                <a:solidFill>
                  <a:srgbClr val="533D34"/>
                </a:solidFill>
              </a:rPr>
              <a:t>hóa</a:t>
            </a:r>
            <a:r>
              <a:rPr sz="4000" spc="-145" dirty="0">
                <a:solidFill>
                  <a:srgbClr val="533D34"/>
                </a:solidFill>
              </a:rPr>
              <a:t> </a:t>
            </a:r>
            <a:r>
              <a:rPr sz="4000" spc="180" dirty="0">
                <a:solidFill>
                  <a:srgbClr val="533D34"/>
                </a:solidFill>
              </a:rPr>
              <a:t>sau</a:t>
            </a:r>
            <a:r>
              <a:rPr sz="4000" spc="-155" dirty="0">
                <a:solidFill>
                  <a:srgbClr val="533D34"/>
                </a:solidFill>
              </a:rPr>
              <a:t> </a:t>
            </a:r>
            <a:r>
              <a:rPr sz="4000" spc="285" dirty="0">
                <a:solidFill>
                  <a:srgbClr val="533D34"/>
                </a:solidFill>
              </a:rPr>
              <a:t>khi</a:t>
            </a:r>
            <a:r>
              <a:rPr sz="4000" spc="-140" dirty="0">
                <a:solidFill>
                  <a:srgbClr val="533D34"/>
                </a:solidFill>
              </a:rPr>
              <a:t> </a:t>
            </a:r>
            <a:r>
              <a:rPr sz="4000" spc="155" dirty="0">
                <a:solidFill>
                  <a:srgbClr val="533D34"/>
                </a:solidFill>
              </a:rPr>
              <a:t>xử</a:t>
            </a:r>
            <a:r>
              <a:rPr sz="4000" spc="-145" dirty="0">
                <a:solidFill>
                  <a:srgbClr val="533D34"/>
                </a:solidFill>
              </a:rPr>
              <a:t> </a:t>
            </a:r>
            <a:r>
              <a:rPr sz="4000" spc="75" dirty="0">
                <a:solidFill>
                  <a:srgbClr val="533D34"/>
                </a:solidFill>
              </a:rPr>
              <a:t>lý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6543802" y="2125471"/>
            <a:ext cx="28543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Sự</a:t>
            </a:r>
            <a:r>
              <a:rPr sz="1800" spc="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phân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bố của dữ</a:t>
            </a:r>
            <a:r>
              <a:rPr sz="1800" spc="-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liệu</a:t>
            </a:r>
            <a:r>
              <a:rPr sz="1800" spc="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theo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đặc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trưng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Area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trước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và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 sau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33D34"/>
                </a:solidFill>
                <a:latin typeface="Calibri"/>
                <a:cs typeface="Calibri"/>
              </a:rPr>
              <a:t>khi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chuẩn</a:t>
            </a:r>
            <a:r>
              <a:rPr sz="1800" spc="-7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hóa</a:t>
            </a:r>
            <a:r>
              <a:rPr sz="1800" spc="-6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trên</a:t>
            </a:r>
            <a:r>
              <a:rPr sz="1800" spc="-6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Big</a:t>
            </a:r>
            <a:r>
              <a:rPr sz="1800" spc="-6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79" y="1397508"/>
            <a:ext cx="5760720" cy="21595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43802" y="4711954"/>
            <a:ext cx="28543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Sự</a:t>
            </a:r>
            <a:r>
              <a:rPr sz="1800" spc="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phân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bố của dữ</a:t>
            </a:r>
            <a:r>
              <a:rPr sz="1800" spc="-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liệu</a:t>
            </a:r>
            <a:r>
              <a:rPr sz="1800" spc="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theo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đặc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trưng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Area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trước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và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 sau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33D34"/>
                </a:solidFill>
                <a:latin typeface="Calibri"/>
                <a:cs typeface="Calibri"/>
              </a:rPr>
              <a:t>khi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chuẩn</a:t>
            </a:r>
            <a:r>
              <a:rPr sz="1800" spc="-6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hóa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trên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533D34"/>
                </a:solidFill>
                <a:latin typeface="Calibri"/>
                <a:cs typeface="Calibri"/>
              </a:rPr>
              <a:t>Small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2460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587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4812" y="606297"/>
            <a:ext cx="5796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Huấn</a:t>
            </a:r>
            <a:r>
              <a:rPr spc="-175" dirty="0"/>
              <a:t> </a:t>
            </a:r>
            <a:r>
              <a:rPr spc="250" dirty="0"/>
              <a:t>luyện</a:t>
            </a:r>
            <a:r>
              <a:rPr spc="-190" dirty="0"/>
              <a:t> </a:t>
            </a:r>
            <a:r>
              <a:rPr spc="300" dirty="0"/>
              <a:t>mô</a:t>
            </a:r>
            <a:r>
              <a:rPr spc="-195" dirty="0"/>
              <a:t> </a:t>
            </a:r>
            <a:r>
              <a:rPr spc="350" dirty="0"/>
              <a:t>hình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812" y="1316215"/>
            <a:ext cx="3522979" cy="134239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spc="10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MÔ</a:t>
            </a:r>
            <a:r>
              <a:rPr sz="2400" spc="13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2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HÌNH</a:t>
            </a:r>
            <a:r>
              <a:rPr sz="2400" spc="12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SỬ</a:t>
            </a:r>
            <a:r>
              <a:rPr sz="2400" spc="15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18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DỤNG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MÔ</a:t>
            </a:r>
            <a:r>
              <a:rPr sz="2000" b="0" spc="-15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HÌNH</a:t>
            </a:r>
            <a:r>
              <a:rPr sz="2000" b="0" spc="-1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RANDOM</a:t>
            </a:r>
            <a:r>
              <a:rPr sz="2000" b="0" spc="-25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FOREST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MÔ</a:t>
            </a:r>
            <a:r>
              <a:rPr sz="2000" b="0" spc="-2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 </a:t>
            </a:r>
            <a:r>
              <a:rPr sz="2000" b="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HÌNH</a:t>
            </a:r>
            <a:r>
              <a:rPr sz="2000" b="0" spc="-2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 </a:t>
            </a:r>
            <a:r>
              <a:rPr sz="2000" b="0" spc="-10" dirty="0">
                <a:solidFill>
                  <a:schemeClr val="accent6">
                    <a:lumMod val="75000"/>
                  </a:schemeClr>
                </a:solidFill>
                <a:latin typeface="Segoe UI Semilight"/>
                <a:cs typeface="Segoe UI Semilight"/>
              </a:rPr>
              <a:t>LIGHTGBM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6858000"/>
            <a:chOff x="-7937" y="0"/>
            <a:chExt cx="1220787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2460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587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4812" y="606297"/>
            <a:ext cx="5796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Huấn</a:t>
            </a:r>
            <a:r>
              <a:rPr spc="-175" dirty="0"/>
              <a:t> </a:t>
            </a:r>
            <a:r>
              <a:rPr spc="250" dirty="0"/>
              <a:t>luyện</a:t>
            </a:r>
            <a:r>
              <a:rPr spc="-190" dirty="0"/>
              <a:t> </a:t>
            </a:r>
            <a:r>
              <a:rPr spc="300" dirty="0"/>
              <a:t>mô</a:t>
            </a:r>
            <a:r>
              <a:rPr spc="-195" dirty="0"/>
              <a:t> </a:t>
            </a:r>
            <a:r>
              <a:rPr spc="350" dirty="0"/>
              <a:t>hình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1179" y="1504188"/>
            <a:ext cx="5887212" cy="4649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428"/>
            <a:ext cx="4099560" cy="3764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MÔ</a:t>
            </a:r>
            <a:r>
              <a:rPr sz="2400" spc="12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2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HÌNH</a:t>
            </a:r>
            <a:r>
              <a:rPr sz="2400" spc="12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19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RANDOM</a:t>
            </a:r>
            <a:r>
              <a:rPr sz="2400" spc="12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13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FOREST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  <a:p>
            <a:pPr marL="355600" marR="7620" indent="-342900" algn="just">
              <a:lnSpc>
                <a:spcPct val="120000"/>
              </a:lnSpc>
              <a:spcBef>
                <a:spcPts val="2020"/>
              </a:spcBef>
              <a:buAutoNum type="arabicPeriod"/>
              <a:tabLst>
                <a:tab pos="355600" algn="l"/>
              </a:tabLst>
            </a:pP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Lấy</a:t>
            </a:r>
            <a:r>
              <a:rPr sz="1800" b="0" spc="10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mẫu</a:t>
            </a:r>
            <a:r>
              <a:rPr sz="1800" b="0" spc="12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tái</a:t>
            </a:r>
            <a:r>
              <a:rPr sz="1800" b="0" spc="10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lập</a:t>
            </a:r>
            <a:r>
              <a:rPr sz="1800" b="0" spc="11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một</a:t>
            </a:r>
            <a:r>
              <a:rPr sz="1800" b="0" spc="114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cách</a:t>
            </a:r>
            <a:r>
              <a:rPr sz="1800" b="0" spc="10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ngẫu</a:t>
            </a:r>
            <a:r>
              <a:rPr sz="1800" b="0" spc="114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10" dirty="0">
                <a:solidFill>
                  <a:srgbClr val="002060"/>
                </a:solidFill>
                <a:latin typeface="Segoe UI Semilight"/>
                <a:cs typeface="Segoe UI Semilight"/>
              </a:rPr>
              <a:t>nhiên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từ</a:t>
            </a:r>
            <a:r>
              <a:rPr sz="1800" b="0" spc="23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tập</a:t>
            </a:r>
            <a:r>
              <a:rPr sz="1800" b="0" spc="2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huấn</a:t>
            </a:r>
            <a:r>
              <a:rPr sz="1800" b="0" spc="24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luyện</a:t>
            </a:r>
            <a:r>
              <a:rPr sz="1800" b="0" spc="2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để</a:t>
            </a:r>
            <a:r>
              <a:rPr sz="1800" b="0" spc="2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tạo</a:t>
            </a:r>
            <a:r>
              <a:rPr sz="1800" b="0" spc="2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thành</a:t>
            </a:r>
            <a:r>
              <a:rPr sz="1800" b="0" spc="23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5" dirty="0">
                <a:solidFill>
                  <a:srgbClr val="002060"/>
                </a:solidFill>
                <a:latin typeface="Segoe UI Semilight"/>
                <a:cs typeface="Segoe UI Semilight"/>
              </a:rPr>
              <a:t>một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tập dữ</a:t>
            </a:r>
            <a:r>
              <a:rPr sz="1800" b="0" spc="-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liệu</a:t>
            </a:r>
            <a:r>
              <a:rPr sz="1800" b="0" spc="-2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5" dirty="0">
                <a:solidFill>
                  <a:srgbClr val="002060"/>
                </a:solidFill>
                <a:latin typeface="Segoe UI Semilight"/>
                <a:cs typeface="Segoe UI Semilight"/>
              </a:rPr>
              <a:t>con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600"/>
              </a:spcBef>
              <a:buAutoNum type="arabicPeriod"/>
              <a:tabLst>
                <a:tab pos="355600" algn="l"/>
              </a:tabLst>
            </a:pP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Lựa</a:t>
            </a:r>
            <a:r>
              <a:rPr sz="1800" b="0" spc="5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chọn</a:t>
            </a:r>
            <a:r>
              <a:rPr sz="1800" b="0" spc="5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ra</a:t>
            </a:r>
            <a:r>
              <a:rPr sz="1800" b="0" spc="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ngẫu</a:t>
            </a:r>
            <a:r>
              <a:rPr sz="1800" b="0" spc="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nhiên</a:t>
            </a:r>
            <a:r>
              <a:rPr sz="1800" b="0" spc="3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d</a:t>
            </a:r>
            <a:r>
              <a:rPr sz="1800" b="0" spc="6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biến</a:t>
            </a:r>
            <a:r>
              <a:rPr sz="1800" b="0" spc="5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và</a:t>
            </a:r>
            <a:r>
              <a:rPr sz="1800" b="0" spc="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5" dirty="0">
                <a:solidFill>
                  <a:srgbClr val="002060"/>
                </a:solidFill>
                <a:latin typeface="Segoe UI Semilight"/>
                <a:cs typeface="Segoe UI Semilight"/>
              </a:rPr>
              <a:t>xây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dựng</a:t>
            </a:r>
            <a:r>
              <a:rPr sz="1800" b="0" spc="5" dirty="0">
                <a:solidFill>
                  <a:srgbClr val="002060"/>
                </a:solidFill>
                <a:latin typeface="Segoe UI Semilight"/>
                <a:cs typeface="Segoe UI Semilight"/>
              </a:rPr>
              <a:t> 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mô</a:t>
            </a:r>
            <a:r>
              <a:rPr sz="1800" b="0" spc="5" dirty="0">
                <a:solidFill>
                  <a:srgbClr val="002060"/>
                </a:solidFill>
                <a:latin typeface="Segoe UI Semilight"/>
                <a:cs typeface="Segoe UI Semilight"/>
              </a:rPr>
              <a:t> 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hình</a:t>
            </a:r>
            <a:r>
              <a:rPr sz="1800" b="0" spc="5" dirty="0">
                <a:solidFill>
                  <a:srgbClr val="002060"/>
                </a:solidFill>
                <a:latin typeface="Segoe UI Semilight"/>
                <a:cs typeface="Segoe UI Semilight"/>
              </a:rPr>
              <a:t> 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cây</a:t>
            </a:r>
            <a:r>
              <a:rPr sz="1800" b="0" spc="49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quyết</a:t>
            </a:r>
            <a:r>
              <a:rPr sz="1800" b="0" spc="5" dirty="0">
                <a:solidFill>
                  <a:srgbClr val="002060"/>
                </a:solidFill>
                <a:latin typeface="Segoe UI Semilight"/>
                <a:cs typeface="Segoe UI Semilight"/>
              </a:rPr>
              <a:t> 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định</a:t>
            </a:r>
            <a:r>
              <a:rPr sz="1800" b="0" spc="5" dirty="0">
                <a:solidFill>
                  <a:srgbClr val="002060"/>
                </a:solidFill>
                <a:latin typeface="Segoe UI Semilight"/>
                <a:cs typeface="Segoe UI Semilight"/>
              </a:rPr>
              <a:t>  </a:t>
            </a:r>
            <a:r>
              <a:rPr sz="1800" b="0" spc="-25" dirty="0">
                <a:solidFill>
                  <a:srgbClr val="002060"/>
                </a:solidFill>
                <a:latin typeface="Segoe UI Semilight"/>
                <a:cs typeface="Segoe UI Semilight"/>
              </a:rPr>
              <a:t>dựa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trên</a:t>
            </a:r>
            <a:r>
              <a:rPr sz="1800" b="0" spc="37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những</a:t>
            </a:r>
            <a:r>
              <a:rPr sz="1800" b="0" spc="38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biến</a:t>
            </a:r>
            <a:r>
              <a:rPr sz="1800" b="0" spc="37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này</a:t>
            </a:r>
            <a:r>
              <a:rPr sz="1800" b="0" spc="37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và</a:t>
            </a:r>
            <a:r>
              <a:rPr sz="1800" b="0" spc="36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tập</a:t>
            </a:r>
            <a:r>
              <a:rPr sz="1800" b="0" spc="37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dữ</a:t>
            </a:r>
            <a:r>
              <a:rPr sz="1800" b="0" spc="38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0" dirty="0">
                <a:solidFill>
                  <a:srgbClr val="002060"/>
                </a:solidFill>
                <a:latin typeface="Segoe UI Semilight"/>
                <a:cs typeface="Segoe UI Semilight"/>
              </a:rPr>
              <a:t>liệu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con</a:t>
            </a:r>
            <a:r>
              <a:rPr sz="1800" b="0" spc="-1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ở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bước</a:t>
            </a:r>
            <a:r>
              <a:rPr sz="1800" b="0" spc="-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5" dirty="0">
                <a:solidFill>
                  <a:srgbClr val="002060"/>
                </a:solidFill>
                <a:latin typeface="Segoe UI Semilight"/>
                <a:cs typeface="Segoe UI Semilight"/>
              </a:rPr>
              <a:t>1.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  <a:p>
            <a:pPr marL="355600" indent="-342900" algn="just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355600" algn="l"/>
              </a:tabLst>
            </a:pP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Lấy</a:t>
            </a:r>
            <a:r>
              <a:rPr sz="1800" b="0" spc="27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trung</a:t>
            </a:r>
            <a:r>
              <a:rPr sz="1800" b="0" spc="26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bình</a:t>
            </a:r>
            <a:r>
              <a:rPr sz="1800" b="0" spc="27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kết</a:t>
            </a:r>
            <a:r>
              <a:rPr sz="1800" b="0" spc="28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quả</a:t>
            </a:r>
            <a:r>
              <a:rPr sz="1800" b="0" spc="27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giữa</a:t>
            </a:r>
            <a:r>
              <a:rPr sz="1800" b="0" spc="26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các</a:t>
            </a:r>
            <a:r>
              <a:rPr sz="1800" b="0" spc="27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5" dirty="0">
                <a:solidFill>
                  <a:srgbClr val="002060"/>
                </a:solidFill>
                <a:latin typeface="Segoe UI Semilight"/>
                <a:cs typeface="Segoe UI Semilight"/>
              </a:rPr>
              <a:t>cây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  <a:p>
            <a:pPr marL="355600" algn="just">
              <a:lnSpc>
                <a:spcPct val="100000"/>
              </a:lnSpc>
              <a:spcBef>
                <a:spcPts val="430"/>
              </a:spcBef>
            </a:pP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quyết</a:t>
            </a:r>
            <a:r>
              <a:rPr sz="1800" b="0" spc="-2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định</a:t>
            </a:r>
            <a:r>
              <a:rPr sz="1800" b="0" spc="-2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để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đưa ra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dự</a:t>
            </a:r>
            <a:r>
              <a:rPr sz="1800" b="0" spc="-1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5" dirty="0">
                <a:solidFill>
                  <a:srgbClr val="002060"/>
                </a:solidFill>
                <a:latin typeface="Segoe UI Semilight"/>
                <a:cs typeface="Segoe UI Semilight"/>
              </a:rPr>
              <a:t>báo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8" y="0"/>
            <a:ext cx="12207875" cy="6858000"/>
            <a:chOff x="-7937" y="0"/>
            <a:chExt cx="1220787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2460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587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96915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Huấn</a:t>
            </a:r>
            <a:r>
              <a:rPr spc="-175" dirty="0"/>
              <a:t> </a:t>
            </a:r>
            <a:r>
              <a:rPr spc="250" dirty="0"/>
              <a:t>luyện</a:t>
            </a:r>
            <a:r>
              <a:rPr spc="-195" dirty="0"/>
              <a:t> </a:t>
            </a:r>
            <a:r>
              <a:rPr spc="300" dirty="0"/>
              <a:t>mô</a:t>
            </a:r>
            <a:r>
              <a:rPr spc="-190" dirty="0"/>
              <a:t> </a:t>
            </a:r>
            <a:r>
              <a:rPr spc="350" dirty="0"/>
              <a:t>hình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" y="709973"/>
            <a:ext cx="51744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MÔ</a:t>
            </a:r>
            <a:r>
              <a:rPr sz="2400" spc="12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2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HÌNH</a:t>
            </a:r>
            <a:r>
              <a:rPr sz="2400" spc="12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19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RANDOM</a:t>
            </a:r>
            <a:r>
              <a:rPr sz="2400" spc="12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13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FOREST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955" y="64414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002060"/>
                </a:solidFill>
                <a:latin typeface="Cambria"/>
                <a:cs typeface="Cambria"/>
              </a:rPr>
              <a:t>Small</a:t>
            </a:r>
            <a:r>
              <a:rPr sz="1800" spc="-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002060"/>
                </a:solidFill>
                <a:latin typeface="Cambria"/>
                <a:cs typeface="Cambria"/>
              </a:rPr>
              <a:t>Dataset</a:t>
            </a:r>
            <a:endParaRPr sz="1800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4589" y="6431608"/>
            <a:ext cx="1240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002060"/>
                </a:solidFill>
                <a:latin typeface="Cambria"/>
                <a:cs typeface="Cambria"/>
              </a:rPr>
              <a:t>Big</a:t>
            </a:r>
            <a:r>
              <a:rPr sz="1800" spc="-7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002060"/>
                </a:solidFill>
                <a:latin typeface="Cambria"/>
                <a:cs typeface="Cambria"/>
              </a:rPr>
              <a:t>Dataset</a:t>
            </a:r>
            <a:endParaRPr sz="1800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4800" y="3856990"/>
            <a:ext cx="11680190" cy="2467610"/>
            <a:chOff x="335279" y="2363723"/>
            <a:chExt cx="11680190" cy="24676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79" y="2363723"/>
              <a:ext cx="5760720" cy="24673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4495" y="2363723"/>
              <a:ext cx="5760720" cy="2467356"/>
            </a:xfrm>
            <a:prstGeom prst="rect">
              <a:avLst/>
            </a:prstGeom>
          </p:spPr>
        </p:pic>
      </p:grpSp>
      <p:pic>
        <p:nvPicPr>
          <p:cNvPr id="14" name="Picture 13" descr="A red and blue graph&#10;&#10;Description automatically generated with low confidence">
            <a:extLst>
              <a:ext uri="{FF2B5EF4-FFF2-40B4-BE49-F238E27FC236}">
                <a16:creationId xmlns:a16="http://schemas.microsoft.com/office/drawing/2014/main" id="{0BFEF45B-728B-BD06-375A-A7B86C5DA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40" y="1208968"/>
            <a:ext cx="5760720" cy="2466975"/>
          </a:xfrm>
          <a:prstGeom prst="rect">
            <a:avLst/>
          </a:prstGeom>
        </p:spPr>
      </p:pic>
      <p:pic>
        <p:nvPicPr>
          <p:cNvPr id="15" name="Picture 14" descr="A picture containing screenshot, text, line, font&#10;&#10;Description automatically generated">
            <a:extLst>
              <a:ext uri="{FF2B5EF4-FFF2-40B4-BE49-F238E27FC236}">
                <a16:creationId xmlns:a16="http://schemas.microsoft.com/office/drawing/2014/main" id="{31494784-0E06-4A1B-4D6F-619FA7612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561" y="1208967"/>
            <a:ext cx="576072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6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6858000"/>
            <a:chOff x="-7937" y="0"/>
            <a:chExt cx="1220787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2460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587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4812" y="606297"/>
            <a:ext cx="5796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Huấn</a:t>
            </a:r>
            <a:r>
              <a:rPr spc="-175" dirty="0"/>
              <a:t> </a:t>
            </a:r>
            <a:r>
              <a:rPr spc="250" dirty="0"/>
              <a:t>luyện</a:t>
            </a:r>
            <a:r>
              <a:rPr spc="-190" dirty="0"/>
              <a:t> </a:t>
            </a:r>
            <a:r>
              <a:rPr spc="300" dirty="0"/>
              <a:t>mô</a:t>
            </a:r>
            <a:r>
              <a:rPr spc="-195" dirty="0"/>
              <a:t> </a:t>
            </a:r>
            <a:r>
              <a:rPr spc="350" dirty="0"/>
              <a:t>hình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392428"/>
            <a:ext cx="4820285" cy="232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MÔ</a:t>
            </a:r>
            <a:r>
              <a:rPr sz="2400" spc="12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2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HÌNH</a:t>
            </a:r>
            <a:r>
              <a:rPr sz="2400" spc="12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9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LIGHTGBM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2260"/>
              </a:spcBef>
              <a:buAutoNum type="arabicPeriod"/>
              <a:tabLst>
                <a:tab pos="417830" algn="l"/>
                <a:tab pos="418465" algn="l"/>
              </a:tabLst>
            </a:pP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Phát</a:t>
            </a:r>
            <a:r>
              <a:rPr sz="1800" b="0" spc="-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triển</a:t>
            </a:r>
            <a:r>
              <a:rPr sz="1800" b="0" spc="-3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từ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mô</a:t>
            </a:r>
            <a:r>
              <a:rPr sz="1800" b="0" spc="-2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hình</a:t>
            </a:r>
            <a:r>
              <a:rPr sz="1800" b="0" spc="-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Gradient</a:t>
            </a:r>
            <a:r>
              <a:rPr sz="1800" b="0" spc="-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0" dirty="0">
                <a:solidFill>
                  <a:srgbClr val="002060"/>
                </a:solidFill>
                <a:latin typeface="Segoe UI Semilight"/>
                <a:cs typeface="Segoe UI Semilight"/>
              </a:rPr>
              <a:t>Tree</a:t>
            </a:r>
            <a:r>
              <a:rPr sz="1800" b="0" spc="-10" dirty="0">
                <a:solidFill>
                  <a:srgbClr val="002060"/>
                </a:solidFill>
                <a:latin typeface="Segoe UI Semilight"/>
                <a:cs typeface="Segoe UI Semilight"/>
              </a:rPr>
              <a:t> Boosting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lang="en-US"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 err="1">
                <a:solidFill>
                  <a:srgbClr val="002060"/>
                </a:solidFill>
                <a:latin typeface="Segoe UI Semilight"/>
                <a:cs typeface="Segoe UI Semilight"/>
              </a:rPr>
              <a:t>Sử</a:t>
            </a:r>
            <a:r>
              <a:rPr sz="1800" b="0" spc="-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dụng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phương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pháp</a:t>
            </a:r>
            <a:r>
              <a:rPr sz="1800" b="0" spc="-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phát</a:t>
            </a:r>
            <a:r>
              <a:rPr sz="1800" b="0" spc="-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triển</a:t>
            </a:r>
            <a:r>
              <a:rPr sz="1800" b="0" spc="-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cây</a:t>
            </a:r>
            <a:r>
              <a:rPr sz="1800" b="0" spc="-2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theo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5" dirty="0">
                <a:solidFill>
                  <a:srgbClr val="002060"/>
                </a:solidFill>
                <a:latin typeface="Segoe UI Semilight"/>
                <a:cs typeface="Segoe UI Semilight"/>
              </a:rPr>
              <a:t>lá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lang="en-US"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 err="1">
                <a:solidFill>
                  <a:srgbClr val="002060"/>
                </a:solidFill>
                <a:latin typeface="Segoe UI Semilight"/>
                <a:cs typeface="Segoe UI Semilight"/>
              </a:rPr>
              <a:t>Sử</a:t>
            </a:r>
            <a:r>
              <a:rPr sz="1800" b="0" spc="-1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dụng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3</a:t>
            </a:r>
            <a:r>
              <a:rPr sz="1800" b="0" spc="-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kĩ</a:t>
            </a:r>
            <a:r>
              <a:rPr sz="1800" b="0" spc="-1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thuật</a:t>
            </a:r>
            <a:r>
              <a:rPr sz="1800" b="0" spc="-2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cơ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20" dirty="0">
                <a:solidFill>
                  <a:srgbClr val="002060"/>
                </a:solidFill>
                <a:latin typeface="Segoe UI Semilight"/>
                <a:cs typeface="Segoe UI Semilight"/>
              </a:rPr>
              <a:t>bản: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Gradient-based</a:t>
            </a:r>
            <a:r>
              <a:rPr sz="1800" b="0" spc="-3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One</a:t>
            </a:r>
            <a:r>
              <a:rPr sz="1800" b="0" spc="-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Side</a:t>
            </a:r>
            <a:r>
              <a:rPr sz="1800" b="0" spc="-1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10" dirty="0">
                <a:solidFill>
                  <a:srgbClr val="002060"/>
                </a:solidFill>
                <a:latin typeface="Segoe UI Semilight"/>
                <a:cs typeface="Segoe UI Semilight"/>
              </a:rPr>
              <a:t>Sampling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  <a:p>
            <a:pPr marL="812800" lvl="1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Exclusive</a:t>
            </a:r>
            <a:r>
              <a:rPr sz="1800" b="0" spc="-8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Feature</a:t>
            </a:r>
            <a:r>
              <a:rPr sz="1800" b="0" spc="-40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10" dirty="0">
                <a:solidFill>
                  <a:srgbClr val="002060"/>
                </a:solidFill>
                <a:latin typeface="Segoe UI Semilight"/>
                <a:cs typeface="Segoe UI Semilight"/>
              </a:rPr>
              <a:t>Bundle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2060"/>
                </a:solidFill>
                <a:latin typeface="Segoe UI Semilight"/>
                <a:cs typeface="Segoe UI Semilight"/>
              </a:rPr>
              <a:t>Histogram</a:t>
            </a:r>
            <a:r>
              <a:rPr sz="1800" b="0" spc="-45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sz="1800" b="0" spc="-10" dirty="0">
                <a:solidFill>
                  <a:srgbClr val="002060"/>
                </a:solidFill>
                <a:latin typeface="Segoe UI Semilight"/>
                <a:cs typeface="Segoe UI Semilight"/>
              </a:rPr>
              <a:t>Algorithm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0720" y="1495044"/>
            <a:ext cx="5760720" cy="4291965"/>
            <a:chOff x="5760720" y="1495044"/>
            <a:chExt cx="5760720" cy="42919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8772" y="1495044"/>
              <a:ext cx="4582668" cy="28011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0720" y="4794503"/>
              <a:ext cx="5760720" cy="992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D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45663" y="0"/>
            <a:ext cx="3581400" cy="6892925"/>
            <a:chOff x="8645663" y="0"/>
            <a:chExt cx="3581400" cy="6892925"/>
          </a:xfrm>
        </p:grpSpPr>
        <p:sp>
          <p:nvSpPr>
            <p:cNvPr id="5" name="object 5"/>
            <p:cNvSpPr/>
            <p:nvPr/>
          </p:nvSpPr>
          <p:spPr>
            <a:xfrm>
              <a:off x="8645663" y="0"/>
              <a:ext cx="3546475" cy="4669790"/>
            </a:xfrm>
            <a:custGeom>
              <a:avLst/>
              <a:gdLst/>
              <a:ahLst/>
              <a:cxnLst/>
              <a:rect l="l" t="t" r="r" b="b"/>
              <a:pathLst>
                <a:path w="3546475" h="4669790">
                  <a:moveTo>
                    <a:pt x="3546336" y="0"/>
                  </a:moveTo>
                  <a:lnTo>
                    <a:pt x="196711" y="0"/>
                  </a:lnTo>
                  <a:lnTo>
                    <a:pt x="124956" y="162814"/>
                  </a:lnTo>
                  <a:lnTo>
                    <a:pt x="104852" y="219164"/>
                  </a:lnTo>
                  <a:lnTo>
                    <a:pt x="86934" y="275251"/>
                  </a:lnTo>
                  <a:lnTo>
                    <a:pt x="71086" y="330943"/>
                  </a:lnTo>
                  <a:lnTo>
                    <a:pt x="57194" y="386108"/>
                  </a:lnTo>
                  <a:lnTo>
                    <a:pt x="45144" y="440614"/>
                  </a:lnTo>
                  <a:lnTo>
                    <a:pt x="34821" y="494330"/>
                  </a:lnTo>
                  <a:lnTo>
                    <a:pt x="26110" y="547124"/>
                  </a:lnTo>
                  <a:lnTo>
                    <a:pt x="18898" y="598865"/>
                  </a:lnTo>
                  <a:lnTo>
                    <a:pt x="13070" y="649421"/>
                  </a:lnTo>
                  <a:lnTo>
                    <a:pt x="8511" y="698659"/>
                  </a:lnTo>
                  <a:lnTo>
                    <a:pt x="5107" y="746450"/>
                  </a:lnTo>
                  <a:lnTo>
                    <a:pt x="2743" y="792660"/>
                  </a:lnTo>
                  <a:lnTo>
                    <a:pt x="1306" y="837159"/>
                  </a:lnTo>
                  <a:lnTo>
                    <a:pt x="679" y="879815"/>
                  </a:lnTo>
                  <a:lnTo>
                    <a:pt x="750" y="920496"/>
                  </a:lnTo>
                  <a:lnTo>
                    <a:pt x="213" y="953993"/>
                  </a:lnTo>
                  <a:lnTo>
                    <a:pt x="0" y="988928"/>
                  </a:lnTo>
                  <a:lnTo>
                    <a:pt x="159" y="1025259"/>
                  </a:lnTo>
                  <a:lnTo>
                    <a:pt x="740" y="1062947"/>
                  </a:lnTo>
                  <a:lnTo>
                    <a:pt x="1791" y="1101952"/>
                  </a:lnTo>
                  <a:lnTo>
                    <a:pt x="3361" y="1142233"/>
                  </a:lnTo>
                  <a:lnTo>
                    <a:pt x="5499" y="1183751"/>
                  </a:lnTo>
                  <a:lnTo>
                    <a:pt x="8253" y="1226466"/>
                  </a:lnTo>
                  <a:lnTo>
                    <a:pt x="11671" y="1270337"/>
                  </a:lnTo>
                  <a:lnTo>
                    <a:pt x="15803" y="1315324"/>
                  </a:lnTo>
                  <a:lnTo>
                    <a:pt x="20698" y="1361388"/>
                  </a:lnTo>
                  <a:lnTo>
                    <a:pt x="26403" y="1408488"/>
                  </a:lnTo>
                  <a:lnTo>
                    <a:pt x="32968" y="1456584"/>
                  </a:lnTo>
                  <a:lnTo>
                    <a:pt x="40441" y="1505636"/>
                  </a:lnTo>
                  <a:lnTo>
                    <a:pt x="48871" y="1555604"/>
                  </a:lnTo>
                  <a:lnTo>
                    <a:pt x="58307" y="1606449"/>
                  </a:lnTo>
                  <a:lnTo>
                    <a:pt x="68796" y="1658130"/>
                  </a:lnTo>
                  <a:lnTo>
                    <a:pt x="80389" y="1710606"/>
                  </a:lnTo>
                  <a:lnTo>
                    <a:pt x="93134" y="1763838"/>
                  </a:lnTo>
                  <a:lnTo>
                    <a:pt x="107079" y="1817787"/>
                  </a:lnTo>
                  <a:lnTo>
                    <a:pt x="122272" y="1872411"/>
                  </a:lnTo>
                  <a:lnTo>
                    <a:pt x="138764" y="1927671"/>
                  </a:lnTo>
                  <a:lnTo>
                    <a:pt x="156602" y="1983526"/>
                  </a:lnTo>
                  <a:lnTo>
                    <a:pt x="175835" y="2039937"/>
                  </a:lnTo>
                  <a:lnTo>
                    <a:pt x="196511" y="2096864"/>
                  </a:lnTo>
                  <a:lnTo>
                    <a:pt x="218680" y="2154266"/>
                  </a:lnTo>
                  <a:lnTo>
                    <a:pt x="242390" y="2212104"/>
                  </a:lnTo>
                  <a:lnTo>
                    <a:pt x="267690" y="2270337"/>
                  </a:lnTo>
                  <a:lnTo>
                    <a:pt x="294628" y="2328926"/>
                  </a:lnTo>
                  <a:lnTo>
                    <a:pt x="314034" y="2369203"/>
                  </a:lnTo>
                  <a:lnTo>
                    <a:pt x="333907" y="2408923"/>
                  </a:lnTo>
                  <a:lnTo>
                    <a:pt x="354247" y="2448096"/>
                  </a:lnTo>
                  <a:lnTo>
                    <a:pt x="375058" y="2486732"/>
                  </a:lnTo>
                  <a:lnTo>
                    <a:pt x="396341" y="2524843"/>
                  </a:lnTo>
                  <a:lnTo>
                    <a:pt x="418099" y="2562438"/>
                  </a:lnTo>
                  <a:lnTo>
                    <a:pt x="440333" y="2599528"/>
                  </a:lnTo>
                  <a:lnTo>
                    <a:pt x="463045" y="2636123"/>
                  </a:lnTo>
                  <a:lnTo>
                    <a:pt x="486238" y="2672233"/>
                  </a:lnTo>
                  <a:lnTo>
                    <a:pt x="509913" y="2707869"/>
                  </a:lnTo>
                  <a:lnTo>
                    <a:pt x="534073" y="2743041"/>
                  </a:lnTo>
                  <a:lnTo>
                    <a:pt x="558719" y="2777760"/>
                  </a:lnTo>
                  <a:lnTo>
                    <a:pt x="583854" y="2812035"/>
                  </a:lnTo>
                  <a:lnTo>
                    <a:pt x="609479" y="2845878"/>
                  </a:lnTo>
                  <a:lnTo>
                    <a:pt x="635597" y="2879299"/>
                  </a:lnTo>
                  <a:lnTo>
                    <a:pt x="662209" y="2912308"/>
                  </a:lnTo>
                  <a:lnTo>
                    <a:pt x="689318" y="2944915"/>
                  </a:lnTo>
                  <a:lnTo>
                    <a:pt x="716926" y="2977131"/>
                  </a:lnTo>
                  <a:lnTo>
                    <a:pt x="745034" y="3008966"/>
                  </a:lnTo>
                  <a:lnTo>
                    <a:pt x="773645" y="3040431"/>
                  </a:lnTo>
                  <a:lnTo>
                    <a:pt x="802761" y="3071535"/>
                  </a:lnTo>
                  <a:lnTo>
                    <a:pt x="832383" y="3102290"/>
                  </a:lnTo>
                  <a:lnTo>
                    <a:pt x="862514" y="3132706"/>
                  </a:lnTo>
                  <a:lnTo>
                    <a:pt x="893156" y="3162793"/>
                  </a:lnTo>
                  <a:lnTo>
                    <a:pt x="924311" y="3192561"/>
                  </a:lnTo>
                  <a:lnTo>
                    <a:pt x="955981" y="3222020"/>
                  </a:lnTo>
                  <a:lnTo>
                    <a:pt x="988167" y="3251182"/>
                  </a:lnTo>
                  <a:lnTo>
                    <a:pt x="1020872" y="3280057"/>
                  </a:lnTo>
                  <a:lnTo>
                    <a:pt x="1054098" y="3308654"/>
                  </a:lnTo>
                  <a:lnTo>
                    <a:pt x="1087848" y="3336985"/>
                  </a:lnTo>
                  <a:lnTo>
                    <a:pt x="1122122" y="3365059"/>
                  </a:lnTo>
                  <a:lnTo>
                    <a:pt x="1156923" y="3392888"/>
                  </a:lnTo>
                  <a:lnTo>
                    <a:pt x="1192253" y="3420481"/>
                  </a:lnTo>
                  <a:lnTo>
                    <a:pt x="1228114" y="3447848"/>
                  </a:lnTo>
                  <a:lnTo>
                    <a:pt x="1264508" y="3475001"/>
                  </a:lnTo>
                  <a:lnTo>
                    <a:pt x="1301438" y="3501949"/>
                  </a:lnTo>
                  <a:lnTo>
                    <a:pt x="1338904" y="3528703"/>
                  </a:lnTo>
                  <a:lnTo>
                    <a:pt x="1376909" y="3555274"/>
                  </a:lnTo>
                  <a:lnTo>
                    <a:pt x="1415456" y="3581671"/>
                  </a:lnTo>
                  <a:lnTo>
                    <a:pt x="1454546" y="3607905"/>
                  </a:lnTo>
                  <a:lnTo>
                    <a:pt x="1494181" y="3633986"/>
                  </a:lnTo>
                  <a:lnTo>
                    <a:pt x="1534363" y="3659925"/>
                  </a:lnTo>
                  <a:lnTo>
                    <a:pt x="1575095" y="3685733"/>
                  </a:lnTo>
                  <a:lnTo>
                    <a:pt x="1616377" y="3711419"/>
                  </a:lnTo>
                  <a:lnTo>
                    <a:pt x="1658213" y="3736993"/>
                  </a:lnTo>
                  <a:lnTo>
                    <a:pt x="1700605" y="3762467"/>
                  </a:lnTo>
                  <a:lnTo>
                    <a:pt x="1743554" y="3787851"/>
                  </a:lnTo>
                  <a:lnTo>
                    <a:pt x="1787062" y="3813155"/>
                  </a:lnTo>
                  <a:lnTo>
                    <a:pt x="1831131" y="3838389"/>
                  </a:lnTo>
                  <a:lnTo>
                    <a:pt x="1875764" y="3863564"/>
                  </a:lnTo>
                  <a:lnTo>
                    <a:pt x="1920963" y="3888689"/>
                  </a:lnTo>
                  <a:lnTo>
                    <a:pt x="1966729" y="3913777"/>
                  </a:lnTo>
                  <a:lnTo>
                    <a:pt x="2013064" y="3938836"/>
                  </a:lnTo>
                  <a:lnTo>
                    <a:pt x="2059971" y="3963878"/>
                  </a:lnTo>
                  <a:lnTo>
                    <a:pt x="2107451" y="3988912"/>
                  </a:lnTo>
                  <a:lnTo>
                    <a:pt x="2204141" y="4038999"/>
                  </a:lnTo>
                  <a:lnTo>
                    <a:pt x="2303149" y="4089182"/>
                  </a:lnTo>
                  <a:lnTo>
                    <a:pt x="2404492" y="4139543"/>
                  </a:lnTo>
                  <a:lnTo>
                    <a:pt x="2508185" y="4190164"/>
                  </a:lnTo>
                  <a:lnTo>
                    <a:pt x="2614246" y="4241129"/>
                  </a:lnTo>
                  <a:lnTo>
                    <a:pt x="2722690" y="4292522"/>
                  </a:lnTo>
                  <a:lnTo>
                    <a:pt x="2833534" y="4344424"/>
                  </a:lnTo>
                  <a:lnTo>
                    <a:pt x="3004333" y="4423415"/>
                  </a:lnTo>
                  <a:lnTo>
                    <a:pt x="3180623" y="4504020"/>
                  </a:lnTo>
                  <a:lnTo>
                    <a:pt x="3546336" y="4669536"/>
                  </a:lnTo>
                  <a:lnTo>
                    <a:pt x="3546336" y="0"/>
                  </a:lnTo>
                  <a:close/>
                </a:path>
              </a:pathLst>
            </a:custGeom>
            <a:solidFill>
              <a:srgbClr val="CF9B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43612" y="1682507"/>
              <a:ext cx="2348865" cy="5175885"/>
            </a:xfrm>
            <a:custGeom>
              <a:avLst/>
              <a:gdLst/>
              <a:ahLst/>
              <a:cxnLst/>
              <a:rect l="l" t="t" r="r" b="b"/>
              <a:pathLst>
                <a:path w="2348865" h="5175884">
                  <a:moveTo>
                    <a:pt x="1256843" y="5175489"/>
                  </a:moveTo>
                  <a:lnTo>
                    <a:pt x="1222828" y="5132069"/>
                  </a:lnTo>
                  <a:lnTo>
                    <a:pt x="1180154" y="5073460"/>
                  </a:lnTo>
                  <a:lnTo>
                    <a:pt x="1158298" y="5041775"/>
                  </a:lnTo>
                  <a:lnTo>
                    <a:pt x="1136082" y="5008443"/>
                  </a:lnTo>
                  <a:lnTo>
                    <a:pt x="1113494" y="4973418"/>
                  </a:lnTo>
                  <a:lnTo>
                    <a:pt x="1090525" y="4936656"/>
                  </a:lnTo>
                  <a:lnTo>
                    <a:pt x="1067164" y="4898109"/>
                  </a:lnTo>
                  <a:lnTo>
                    <a:pt x="1043400" y="4857734"/>
                  </a:lnTo>
                  <a:lnTo>
                    <a:pt x="1019222" y="4815485"/>
                  </a:lnTo>
                  <a:lnTo>
                    <a:pt x="994619" y="4771315"/>
                  </a:lnTo>
                  <a:lnTo>
                    <a:pt x="969582" y="4725181"/>
                  </a:lnTo>
                  <a:lnTo>
                    <a:pt x="944099" y="4677035"/>
                  </a:lnTo>
                  <a:lnTo>
                    <a:pt x="918160" y="4626834"/>
                  </a:lnTo>
                  <a:lnTo>
                    <a:pt x="891754" y="4574531"/>
                  </a:lnTo>
                  <a:lnTo>
                    <a:pt x="864870" y="4520081"/>
                  </a:lnTo>
                  <a:lnTo>
                    <a:pt x="837498" y="4463439"/>
                  </a:lnTo>
                  <a:lnTo>
                    <a:pt x="809628" y="4404559"/>
                  </a:lnTo>
                  <a:lnTo>
                    <a:pt x="781247" y="4343396"/>
                  </a:lnTo>
                  <a:lnTo>
                    <a:pt x="752346" y="4279904"/>
                  </a:lnTo>
                  <a:lnTo>
                    <a:pt x="722915" y="4214038"/>
                  </a:lnTo>
                  <a:lnTo>
                    <a:pt x="695585" y="4152309"/>
                  </a:lnTo>
                  <a:lnTo>
                    <a:pt x="668630" y="4091387"/>
                  </a:lnTo>
                  <a:lnTo>
                    <a:pt x="642058" y="4031256"/>
                  </a:lnTo>
                  <a:lnTo>
                    <a:pt x="615880" y="3971900"/>
                  </a:lnTo>
                  <a:lnTo>
                    <a:pt x="590105" y="3913304"/>
                  </a:lnTo>
                  <a:lnTo>
                    <a:pt x="564742" y="3855450"/>
                  </a:lnTo>
                  <a:lnTo>
                    <a:pt x="539802" y="3798325"/>
                  </a:lnTo>
                  <a:lnTo>
                    <a:pt x="515295" y="3741911"/>
                  </a:lnTo>
                  <a:lnTo>
                    <a:pt x="491229" y="3686194"/>
                  </a:lnTo>
                  <a:lnTo>
                    <a:pt x="467615" y="3631157"/>
                  </a:lnTo>
                  <a:lnTo>
                    <a:pt x="444462" y="3576784"/>
                  </a:lnTo>
                  <a:lnTo>
                    <a:pt x="421780" y="3523060"/>
                  </a:lnTo>
                  <a:lnTo>
                    <a:pt x="399579" y="3469969"/>
                  </a:lnTo>
                  <a:lnTo>
                    <a:pt x="377868" y="3417496"/>
                  </a:lnTo>
                  <a:lnTo>
                    <a:pt x="356657" y="3365623"/>
                  </a:lnTo>
                  <a:lnTo>
                    <a:pt x="335956" y="3314336"/>
                  </a:lnTo>
                  <a:lnTo>
                    <a:pt x="315775" y="3263619"/>
                  </a:lnTo>
                  <a:lnTo>
                    <a:pt x="296123" y="3213455"/>
                  </a:lnTo>
                  <a:lnTo>
                    <a:pt x="277009" y="3163830"/>
                  </a:lnTo>
                  <a:lnTo>
                    <a:pt x="258444" y="3114727"/>
                  </a:lnTo>
                  <a:lnTo>
                    <a:pt x="240438" y="3066130"/>
                  </a:lnTo>
                  <a:lnTo>
                    <a:pt x="222999" y="3018024"/>
                  </a:lnTo>
                  <a:lnTo>
                    <a:pt x="206139" y="2970394"/>
                  </a:lnTo>
                  <a:lnTo>
                    <a:pt x="189865" y="2923222"/>
                  </a:lnTo>
                  <a:lnTo>
                    <a:pt x="174189" y="2876493"/>
                  </a:lnTo>
                  <a:lnTo>
                    <a:pt x="159119" y="2830192"/>
                  </a:lnTo>
                  <a:lnTo>
                    <a:pt x="144666" y="2784303"/>
                  </a:lnTo>
                  <a:lnTo>
                    <a:pt x="130839" y="2738810"/>
                  </a:lnTo>
                  <a:lnTo>
                    <a:pt x="117648" y="2693697"/>
                  </a:lnTo>
                  <a:lnTo>
                    <a:pt x="105102" y="2648948"/>
                  </a:lnTo>
                  <a:lnTo>
                    <a:pt x="93212" y="2604547"/>
                  </a:lnTo>
                  <a:lnTo>
                    <a:pt x="81987" y="2560479"/>
                  </a:lnTo>
                  <a:lnTo>
                    <a:pt x="71436" y="2516729"/>
                  </a:lnTo>
                  <a:lnTo>
                    <a:pt x="61570" y="2473279"/>
                  </a:lnTo>
                  <a:lnTo>
                    <a:pt x="52398" y="2430114"/>
                  </a:lnTo>
                  <a:lnTo>
                    <a:pt x="43930" y="2387220"/>
                  </a:lnTo>
                  <a:lnTo>
                    <a:pt x="36175" y="2344578"/>
                  </a:lnTo>
                  <a:lnTo>
                    <a:pt x="29143" y="2302175"/>
                  </a:lnTo>
                  <a:lnTo>
                    <a:pt x="22844" y="2259994"/>
                  </a:lnTo>
                  <a:lnTo>
                    <a:pt x="17288" y="2218019"/>
                  </a:lnTo>
                  <a:lnTo>
                    <a:pt x="12484" y="2176235"/>
                  </a:lnTo>
                  <a:lnTo>
                    <a:pt x="8441" y="2134625"/>
                  </a:lnTo>
                  <a:lnTo>
                    <a:pt x="5171" y="2093174"/>
                  </a:lnTo>
                  <a:lnTo>
                    <a:pt x="2682" y="2051867"/>
                  </a:lnTo>
                  <a:lnTo>
                    <a:pt x="984" y="2010686"/>
                  </a:lnTo>
                  <a:lnTo>
                    <a:pt x="86" y="1969617"/>
                  </a:lnTo>
                  <a:lnTo>
                    <a:pt x="0" y="1928644"/>
                  </a:lnTo>
                  <a:lnTo>
                    <a:pt x="733" y="1887751"/>
                  </a:lnTo>
                  <a:lnTo>
                    <a:pt x="2296" y="1846922"/>
                  </a:lnTo>
                  <a:lnTo>
                    <a:pt x="4699" y="1806141"/>
                  </a:lnTo>
                  <a:lnTo>
                    <a:pt x="7950" y="1765393"/>
                  </a:lnTo>
                  <a:lnTo>
                    <a:pt x="12061" y="1724661"/>
                  </a:lnTo>
                  <a:lnTo>
                    <a:pt x="17041" y="1683930"/>
                  </a:lnTo>
                  <a:lnTo>
                    <a:pt x="22899" y="1643184"/>
                  </a:lnTo>
                  <a:lnTo>
                    <a:pt x="29645" y="1602408"/>
                  </a:lnTo>
                  <a:lnTo>
                    <a:pt x="37288" y="1561585"/>
                  </a:lnTo>
                  <a:lnTo>
                    <a:pt x="45839" y="1520700"/>
                  </a:lnTo>
                  <a:lnTo>
                    <a:pt x="55307" y="1479737"/>
                  </a:lnTo>
                  <a:lnTo>
                    <a:pt x="65702" y="1438680"/>
                  </a:lnTo>
                  <a:lnTo>
                    <a:pt x="77034" y="1397513"/>
                  </a:lnTo>
                  <a:lnTo>
                    <a:pt x="89312" y="1356221"/>
                  </a:lnTo>
                  <a:lnTo>
                    <a:pt x="108953" y="1295702"/>
                  </a:lnTo>
                  <a:lnTo>
                    <a:pt x="129915" y="1237042"/>
                  </a:lnTo>
                  <a:lnTo>
                    <a:pt x="152077" y="1180235"/>
                  </a:lnTo>
                  <a:lnTo>
                    <a:pt x="175318" y="1125276"/>
                  </a:lnTo>
                  <a:lnTo>
                    <a:pt x="199518" y="1072158"/>
                  </a:lnTo>
                  <a:lnTo>
                    <a:pt x="224555" y="1020876"/>
                  </a:lnTo>
                  <a:lnTo>
                    <a:pt x="250310" y="971425"/>
                  </a:lnTo>
                  <a:lnTo>
                    <a:pt x="276662" y="923798"/>
                  </a:lnTo>
                  <a:lnTo>
                    <a:pt x="303489" y="877990"/>
                  </a:lnTo>
                  <a:lnTo>
                    <a:pt x="330672" y="833996"/>
                  </a:lnTo>
                  <a:lnTo>
                    <a:pt x="358090" y="791809"/>
                  </a:lnTo>
                  <a:lnTo>
                    <a:pt x="385622" y="751424"/>
                  </a:lnTo>
                  <a:lnTo>
                    <a:pt x="413148" y="712835"/>
                  </a:lnTo>
                  <a:lnTo>
                    <a:pt x="440547" y="676037"/>
                  </a:lnTo>
                  <a:lnTo>
                    <a:pt x="467698" y="641024"/>
                  </a:lnTo>
                  <a:lnTo>
                    <a:pt x="494480" y="607790"/>
                  </a:lnTo>
                  <a:lnTo>
                    <a:pt x="520774" y="576329"/>
                  </a:lnTo>
                  <a:lnTo>
                    <a:pt x="546458" y="546637"/>
                  </a:lnTo>
                  <a:lnTo>
                    <a:pt x="595516" y="492533"/>
                  </a:lnTo>
                  <a:lnTo>
                    <a:pt x="618648" y="468110"/>
                  </a:lnTo>
                  <a:lnTo>
                    <a:pt x="642605" y="442110"/>
                  </a:lnTo>
                  <a:lnTo>
                    <a:pt x="696294" y="387349"/>
                  </a:lnTo>
                  <a:lnTo>
                    <a:pt x="726018" y="359020"/>
                  </a:lnTo>
                  <a:lnTo>
                    <a:pt x="757655" y="330344"/>
                  </a:lnTo>
                  <a:lnTo>
                    <a:pt x="791203" y="301539"/>
                  </a:lnTo>
                  <a:lnTo>
                    <a:pt x="826657" y="272819"/>
                  </a:lnTo>
                  <a:lnTo>
                    <a:pt x="864014" y="244401"/>
                  </a:lnTo>
                  <a:lnTo>
                    <a:pt x="903269" y="216499"/>
                  </a:lnTo>
                  <a:lnTo>
                    <a:pt x="944419" y="189329"/>
                  </a:lnTo>
                  <a:lnTo>
                    <a:pt x="987459" y="163107"/>
                  </a:lnTo>
                  <a:lnTo>
                    <a:pt x="1032386" y="138048"/>
                  </a:lnTo>
                  <a:lnTo>
                    <a:pt x="1079196" y="114368"/>
                  </a:lnTo>
                  <a:lnTo>
                    <a:pt x="1127886" y="92282"/>
                  </a:lnTo>
                  <a:lnTo>
                    <a:pt x="1178450" y="72007"/>
                  </a:lnTo>
                  <a:lnTo>
                    <a:pt x="1230885" y="53756"/>
                  </a:lnTo>
                  <a:lnTo>
                    <a:pt x="1285188" y="37747"/>
                  </a:lnTo>
                  <a:lnTo>
                    <a:pt x="1341354" y="24195"/>
                  </a:lnTo>
                  <a:lnTo>
                    <a:pt x="1399380" y="13314"/>
                  </a:lnTo>
                  <a:lnTo>
                    <a:pt x="1459261" y="5322"/>
                  </a:lnTo>
                  <a:lnTo>
                    <a:pt x="1532190" y="432"/>
                  </a:lnTo>
                  <a:lnTo>
                    <a:pt x="1568882" y="0"/>
                  </a:lnTo>
                  <a:lnTo>
                    <a:pt x="1605692" y="877"/>
                  </a:lnTo>
                  <a:lnTo>
                    <a:pt x="1651994" y="4012"/>
                  </a:lnTo>
                  <a:lnTo>
                    <a:pt x="1698661" y="9411"/>
                  </a:lnTo>
                  <a:lnTo>
                    <a:pt x="1745634" y="16991"/>
                  </a:lnTo>
                  <a:lnTo>
                    <a:pt x="1792854" y="26670"/>
                  </a:lnTo>
                  <a:lnTo>
                    <a:pt x="1840263" y="38365"/>
                  </a:lnTo>
                  <a:lnTo>
                    <a:pt x="1887803" y="51995"/>
                  </a:lnTo>
                  <a:lnTo>
                    <a:pt x="1935415" y="67476"/>
                  </a:lnTo>
                  <a:lnTo>
                    <a:pt x="1983040" y="84728"/>
                  </a:lnTo>
                  <a:lnTo>
                    <a:pt x="2030622" y="103668"/>
                  </a:lnTo>
                  <a:lnTo>
                    <a:pt x="2078099" y="124213"/>
                  </a:lnTo>
                  <a:lnTo>
                    <a:pt x="2125416" y="146281"/>
                  </a:lnTo>
                  <a:lnTo>
                    <a:pt x="2172513" y="169791"/>
                  </a:lnTo>
                  <a:lnTo>
                    <a:pt x="2219331" y="194659"/>
                  </a:lnTo>
                  <a:lnTo>
                    <a:pt x="2265812" y="220803"/>
                  </a:lnTo>
                  <a:lnTo>
                    <a:pt x="2311899" y="248142"/>
                  </a:lnTo>
                  <a:lnTo>
                    <a:pt x="2348388" y="270892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2994" y="834085"/>
            <a:ext cx="8725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85" dirty="0">
                <a:solidFill>
                  <a:srgbClr val="533D34"/>
                </a:solidFill>
              </a:rPr>
              <a:t>Danh</a:t>
            </a:r>
            <a:r>
              <a:rPr sz="3200" spc="-150" dirty="0">
                <a:solidFill>
                  <a:srgbClr val="533D34"/>
                </a:solidFill>
              </a:rPr>
              <a:t> </a:t>
            </a:r>
            <a:r>
              <a:rPr sz="3200" spc="210" dirty="0">
                <a:solidFill>
                  <a:srgbClr val="533D34"/>
                </a:solidFill>
              </a:rPr>
              <a:t>sách</a:t>
            </a:r>
            <a:r>
              <a:rPr sz="3200" spc="-120" dirty="0">
                <a:solidFill>
                  <a:srgbClr val="533D34"/>
                </a:solidFill>
              </a:rPr>
              <a:t> </a:t>
            </a:r>
            <a:r>
              <a:rPr sz="3200" spc="204" dirty="0">
                <a:solidFill>
                  <a:srgbClr val="533D34"/>
                </a:solidFill>
              </a:rPr>
              <a:t>thành</a:t>
            </a:r>
            <a:r>
              <a:rPr sz="3200" spc="-140" dirty="0">
                <a:solidFill>
                  <a:srgbClr val="533D34"/>
                </a:solidFill>
              </a:rPr>
              <a:t> </a:t>
            </a:r>
            <a:r>
              <a:rPr sz="3200" spc="229" dirty="0">
                <a:solidFill>
                  <a:srgbClr val="533D34"/>
                </a:solidFill>
              </a:rPr>
              <a:t>viên</a:t>
            </a:r>
            <a:r>
              <a:rPr sz="3200" spc="-120" dirty="0">
                <a:solidFill>
                  <a:srgbClr val="533D34"/>
                </a:solidFill>
              </a:rPr>
              <a:t> </a:t>
            </a:r>
            <a:r>
              <a:rPr sz="3200" spc="235" dirty="0">
                <a:solidFill>
                  <a:srgbClr val="533D34"/>
                </a:solidFill>
              </a:rPr>
              <a:t>và</a:t>
            </a:r>
            <a:r>
              <a:rPr sz="3200" spc="-145" dirty="0">
                <a:solidFill>
                  <a:srgbClr val="533D34"/>
                </a:solidFill>
              </a:rPr>
              <a:t> </a:t>
            </a:r>
            <a:r>
              <a:rPr sz="3200" spc="245" dirty="0">
                <a:solidFill>
                  <a:srgbClr val="533D34"/>
                </a:solidFill>
              </a:rPr>
              <a:t>phân</a:t>
            </a:r>
            <a:r>
              <a:rPr sz="3200" spc="-120" dirty="0">
                <a:solidFill>
                  <a:srgbClr val="533D34"/>
                </a:solidFill>
              </a:rPr>
              <a:t> </a:t>
            </a:r>
            <a:r>
              <a:rPr sz="3200" spc="210" dirty="0">
                <a:solidFill>
                  <a:srgbClr val="533D34"/>
                </a:solidFill>
              </a:rPr>
              <a:t>công</a:t>
            </a:r>
            <a:r>
              <a:rPr sz="3200" spc="-145" dirty="0">
                <a:solidFill>
                  <a:srgbClr val="533D34"/>
                </a:solidFill>
              </a:rPr>
              <a:t> </a:t>
            </a:r>
            <a:r>
              <a:rPr sz="3200" spc="210" dirty="0">
                <a:solidFill>
                  <a:srgbClr val="533D34"/>
                </a:solidFill>
              </a:rPr>
              <a:t>công</a:t>
            </a:r>
            <a:r>
              <a:rPr sz="3200" spc="-145" dirty="0">
                <a:solidFill>
                  <a:srgbClr val="533D34"/>
                </a:solidFill>
              </a:rPr>
              <a:t> </a:t>
            </a:r>
            <a:r>
              <a:rPr sz="3200" spc="180" dirty="0">
                <a:solidFill>
                  <a:srgbClr val="533D34"/>
                </a:solidFill>
              </a:rPr>
              <a:t>việc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2032000" y="1854200"/>
            <a:ext cx="8128000" cy="3873500"/>
          </a:xfrm>
          <a:custGeom>
            <a:avLst/>
            <a:gdLst/>
            <a:ahLst/>
            <a:cxnLst/>
            <a:rect l="l" t="t" r="r" b="b"/>
            <a:pathLst>
              <a:path w="8128000" h="3873500">
                <a:moveTo>
                  <a:pt x="4064000" y="0"/>
                </a:moveTo>
                <a:lnTo>
                  <a:pt x="4064000" y="3873500"/>
                </a:lnTo>
              </a:path>
              <a:path w="8128000" h="3873500">
                <a:moveTo>
                  <a:pt x="0" y="749300"/>
                </a:moveTo>
                <a:lnTo>
                  <a:pt x="8128000" y="749300"/>
                </a:lnTo>
              </a:path>
              <a:path w="8128000" h="3873500">
                <a:moveTo>
                  <a:pt x="0" y="1790700"/>
                </a:moveTo>
                <a:lnTo>
                  <a:pt x="8128000" y="1790700"/>
                </a:lnTo>
              </a:path>
              <a:path w="8128000" h="3873500">
                <a:moveTo>
                  <a:pt x="0" y="2832100"/>
                </a:moveTo>
                <a:lnTo>
                  <a:pt x="8128000" y="2832100"/>
                </a:lnTo>
              </a:path>
            </a:pathLst>
          </a:custGeom>
          <a:ln w="12700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65323" y="1990801"/>
            <a:ext cx="3197860" cy="339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2800" b="1" spc="135" dirty="0">
                <a:solidFill>
                  <a:srgbClr val="533D34"/>
                </a:solidFill>
                <a:latin typeface="Cambria"/>
                <a:cs typeface="Cambria"/>
              </a:rPr>
              <a:t>Thành</a:t>
            </a:r>
            <a:r>
              <a:rPr sz="2800" b="1" spc="-75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sz="2800" b="1" spc="140" dirty="0">
                <a:solidFill>
                  <a:srgbClr val="533D34"/>
                </a:solidFill>
                <a:latin typeface="Cambria"/>
                <a:cs typeface="Cambria"/>
              </a:rPr>
              <a:t>viên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33D34"/>
                </a:solidFill>
                <a:latin typeface="Calibri"/>
                <a:cs typeface="Calibri"/>
              </a:rPr>
              <a:t>Trần</a:t>
            </a:r>
            <a:r>
              <a:rPr sz="2400" spc="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33D34"/>
                </a:solidFill>
                <a:latin typeface="Calibri"/>
                <a:cs typeface="Calibri"/>
              </a:rPr>
              <a:t>Trọng</a:t>
            </a:r>
            <a:r>
              <a:rPr sz="2400" spc="5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33D34"/>
                </a:solidFill>
                <a:latin typeface="Calibri"/>
                <a:cs typeface="Calibri"/>
              </a:rPr>
              <a:t>Hiếu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533D34"/>
                </a:solidFill>
                <a:latin typeface="Calibri"/>
                <a:cs typeface="Calibri"/>
              </a:rPr>
              <a:t>Nguyễn</a:t>
            </a:r>
            <a:r>
              <a:rPr sz="2400" spc="-8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33D34"/>
                </a:solidFill>
                <a:latin typeface="Calibri"/>
                <a:cs typeface="Calibri"/>
              </a:rPr>
              <a:t>Văn</a:t>
            </a:r>
            <a:r>
              <a:rPr sz="2400" spc="-7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33D34"/>
                </a:solidFill>
                <a:latin typeface="Calibri"/>
                <a:cs typeface="Calibri"/>
              </a:rPr>
              <a:t>Thanh</a:t>
            </a:r>
            <a:r>
              <a:rPr sz="2400" spc="-7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33D34"/>
                </a:solidFill>
                <a:latin typeface="Calibri"/>
                <a:cs typeface="Calibri"/>
              </a:rPr>
              <a:t>Hoàng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50" dirty="0">
                <a:solidFill>
                  <a:srgbClr val="533D34"/>
                </a:solidFill>
                <a:latin typeface="Calibri"/>
                <a:cs typeface="Calibri"/>
              </a:rPr>
              <a:t>Phan</a:t>
            </a:r>
            <a:r>
              <a:rPr sz="2400" spc="-7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400" spc="-100" dirty="0">
                <a:solidFill>
                  <a:srgbClr val="533D34"/>
                </a:solidFill>
                <a:latin typeface="Calibri"/>
                <a:cs typeface="Calibri"/>
              </a:rPr>
              <a:t>Minh</a:t>
            </a:r>
            <a:r>
              <a:rPr sz="24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33D34"/>
                </a:solidFill>
                <a:latin typeface="Calibri"/>
                <a:cs typeface="Calibri"/>
              </a:rPr>
              <a:t>Nhật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185" dirty="0"/>
              <a:t>Công</a:t>
            </a:r>
            <a:r>
              <a:rPr spc="-85" dirty="0"/>
              <a:t> </a:t>
            </a:r>
            <a:r>
              <a:rPr spc="135" dirty="0"/>
              <a:t>việc</a:t>
            </a:r>
          </a:p>
          <a:p>
            <a:pPr marL="180975" indent="-181610" algn="ctr">
              <a:lnSpc>
                <a:spcPct val="100000"/>
              </a:lnSpc>
              <a:spcBef>
                <a:spcPts val="2415"/>
              </a:spcBef>
              <a:buChar char="-"/>
              <a:tabLst>
                <a:tab pos="181610" algn="l"/>
              </a:tabLst>
            </a:pPr>
            <a:r>
              <a:rPr sz="2400" b="0" dirty="0">
                <a:latin typeface="Calibri"/>
                <a:cs typeface="Calibri"/>
              </a:rPr>
              <a:t>Thu</a:t>
            </a:r>
            <a:r>
              <a:rPr sz="2400" b="0" spc="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thập</a:t>
            </a:r>
            <a:r>
              <a:rPr sz="2400" b="0" spc="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dữ</a:t>
            </a:r>
            <a:r>
              <a:rPr sz="2400" b="0" spc="1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  <a:p>
            <a:pPr marL="180975" indent="-181610" algn="ctr">
              <a:lnSpc>
                <a:spcPct val="100000"/>
              </a:lnSpc>
              <a:buChar char="-"/>
              <a:tabLst>
                <a:tab pos="181610" algn="l"/>
              </a:tabLst>
            </a:pPr>
            <a:r>
              <a:rPr sz="2400" b="0" dirty="0">
                <a:latin typeface="Calibri"/>
                <a:cs typeface="Calibri"/>
              </a:rPr>
              <a:t>Làm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sạch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dữ</a:t>
            </a:r>
            <a:r>
              <a:rPr sz="2400" b="0" spc="-20" dirty="0">
                <a:latin typeface="Calibri"/>
                <a:cs typeface="Calibri"/>
              </a:rPr>
              <a:t> liệu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440"/>
              </a:spcBef>
              <a:tabLst>
                <a:tab pos="286385" algn="l"/>
              </a:tabLst>
            </a:pPr>
            <a:r>
              <a:rPr sz="2400" b="0" spc="-50" dirty="0">
                <a:latin typeface="Calibri"/>
                <a:cs typeface="Calibri"/>
              </a:rPr>
              <a:t>-</a:t>
            </a:r>
            <a:r>
              <a:rPr sz="2400" b="0" dirty="0">
                <a:latin typeface="Calibri"/>
                <a:cs typeface="Calibri"/>
              </a:rPr>
              <a:t>	Trích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xuất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đặc</a:t>
            </a:r>
            <a:r>
              <a:rPr sz="2400" b="0" spc="-10" dirty="0">
                <a:latin typeface="Calibri"/>
                <a:cs typeface="Calibri"/>
              </a:rPr>
              <a:t> trưng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286385" algn="l"/>
              </a:tabLst>
            </a:pPr>
            <a:r>
              <a:rPr sz="2400" b="0" spc="-50" dirty="0">
                <a:latin typeface="Calibri"/>
                <a:cs typeface="Calibri"/>
              </a:rPr>
              <a:t>-</a:t>
            </a:r>
            <a:r>
              <a:rPr sz="2400" b="0" dirty="0">
                <a:latin typeface="Calibri"/>
                <a:cs typeface="Calibri"/>
              </a:rPr>
              <a:t>	Trực </a:t>
            </a:r>
            <a:r>
              <a:rPr sz="2400" b="0" spc="-45" dirty="0">
                <a:latin typeface="Calibri"/>
                <a:cs typeface="Calibri"/>
              </a:rPr>
              <a:t>quan</a:t>
            </a:r>
            <a:r>
              <a:rPr sz="2400" b="0" spc="2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hóa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dữ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spc="-30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440"/>
              </a:spcBef>
              <a:tabLst>
                <a:tab pos="286385" algn="l"/>
              </a:tabLst>
            </a:pPr>
            <a:r>
              <a:rPr sz="2400" b="0" spc="-50" dirty="0">
                <a:latin typeface="Calibri"/>
                <a:cs typeface="Calibri"/>
              </a:rPr>
              <a:t>-</a:t>
            </a:r>
            <a:r>
              <a:rPr sz="2400" b="0" dirty="0">
                <a:latin typeface="Calibri"/>
                <a:cs typeface="Calibri"/>
              </a:rPr>
              <a:t>	Thu</a:t>
            </a:r>
            <a:r>
              <a:rPr sz="2400" b="0" spc="3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thập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dữ</a:t>
            </a:r>
            <a:r>
              <a:rPr sz="2400" b="0" spc="2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tabLst>
                <a:tab pos="287020" algn="l"/>
              </a:tabLst>
            </a:pPr>
            <a:r>
              <a:rPr sz="2400" b="0" spc="-50" dirty="0">
                <a:latin typeface="Calibri"/>
                <a:cs typeface="Calibri"/>
              </a:rPr>
              <a:t>-</a:t>
            </a:r>
            <a:r>
              <a:rPr sz="2400" b="0" dirty="0">
                <a:latin typeface="Calibri"/>
                <a:cs typeface="Calibri"/>
              </a:rPr>
              <a:t>	Huấn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spc="-40" dirty="0">
                <a:latin typeface="Calibri"/>
                <a:cs typeface="Calibri"/>
              </a:rPr>
              <a:t>luyện</a:t>
            </a:r>
            <a:r>
              <a:rPr sz="2400" b="0" spc="3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mô</a:t>
            </a:r>
            <a:r>
              <a:rPr sz="2400" b="0" spc="3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hình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8" y="0"/>
            <a:ext cx="12207875" cy="6858000"/>
            <a:chOff x="-7937" y="0"/>
            <a:chExt cx="1220787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2460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587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96915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Huấn</a:t>
            </a:r>
            <a:r>
              <a:rPr spc="-175" dirty="0"/>
              <a:t> </a:t>
            </a:r>
            <a:r>
              <a:rPr spc="250" dirty="0"/>
              <a:t>luyện</a:t>
            </a:r>
            <a:r>
              <a:rPr spc="-195" dirty="0"/>
              <a:t> </a:t>
            </a:r>
            <a:r>
              <a:rPr spc="300" dirty="0"/>
              <a:t>mô</a:t>
            </a:r>
            <a:r>
              <a:rPr spc="-190" dirty="0"/>
              <a:t> </a:t>
            </a:r>
            <a:r>
              <a:rPr spc="350" dirty="0"/>
              <a:t>hình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" y="709973"/>
            <a:ext cx="51744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MÔ</a:t>
            </a:r>
            <a:r>
              <a:rPr sz="2400" spc="12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2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HÌNH</a:t>
            </a:r>
            <a:r>
              <a:rPr sz="2400" spc="125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spc="19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LIGHTGBM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955" y="64414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002060"/>
                </a:solidFill>
                <a:latin typeface="Cambria"/>
                <a:cs typeface="Cambria"/>
              </a:rPr>
              <a:t>Small</a:t>
            </a:r>
            <a:r>
              <a:rPr sz="1800" spc="-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002060"/>
                </a:solidFill>
                <a:latin typeface="Cambria"/>
                <a:cs typeface="Cambria"/>
              </a:rPr>
              <a:t>Dataset</a:t>
            </a:r>
            <a:endParaRPr sz="1800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4589" y="6431608"/>
            <a:ext cx="1240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002060"/>
                </a:solidFill>
                <a:latin typeface="Cambria"/>
                <a:cs typeface="Cambria"/>
              </a:rPr>
              <a:t>Big</a:t>
            </a:r>
            <a:r>
              <a:rPr sz="1800" spc="-7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002060"/>
                </a:solidFill>
                <a:latin typeface="Cambria"/>
                <a:cs typeface="Cambria"/>
              </a:rPr>
              <a:t>Dataset</a:t>
            </a:r>
            <a:endParaRPr sz="1800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pic>
        <p:nvPicPr>
          <p:cNvPr id="14" name="Picture 13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53FAA425-D283-B844-3199-BAC28CDB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6" y="3809150"/>
            <a:ext cx="5760720" cy="2466975"/>
          </a:xfrm>
          <a:prstGeom prst="rect">
            <a:avLst/>
          </a:prstGeom>
        </p:spPr>
      </p:pic>
      <p:pic>
        <p:nvPicPr>
          <p:cNvPr id="16" name="Picture 15" descr="A picture containing screenshot, text, line, font&#10;&#10;Description automatically generated">
            <a:extLst>
              <a:ext uri="{FF2B5EF4-FFF2-40B4-BE49-F238E27FC236}">
                <a16:creationId xmlns:a16="http://schemas.microsoft.com/office/drawing/2014/main" id="{C848772E-C377-D46E-8D2C-5A9D2810B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016" y="1094587"/>
            <a:ext cx="5760720" cy="2466975"/>
          </a:xfrm>
          <a:prstGeom prst="rect">
            <a:avLst/>
          </a:prstGeom>
        </p:spPr>
      </p:pic>
      <p:pic>
        <p:nvPicPr>
          <p:cNvPr id="20" name="Picture 19" descr="A red and blue graph&#10;&#10;Description automatically generated with low confidence">
            <a:extLst>
              <a:ext uri="{FF2B5EF4-FFF2-40B4-BE49-F238E27FC236}">
                <a16:creationId xmlns:a16="http://schemas.microsoft.com/office/drawing/2014/main" id="{E8BCEDA3-F431-207D-E0F0-D6DA2E1F0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79" y="1094587"/>
            <a:ext cx="5760720" cy="2466975"/>
          </a:xfrm>
          <a:prstGeom prst="rect">
            <a:avLst/>
          </a:prstGeom>
        </p:spPr>
      </p:pic>
      <p:pic>
        <p:nvPicPr>
          <p:cNvPr id="27" name="Picture 26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85F0A492-AA70-783C-C8DB-B66410287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18" y="3810000"/>
            <a:ext cx="576072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5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6858000"/>
            <a:chOff x="-7937" y="0"/>
            <a:chExt cx="1220787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2460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587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Huấn</a:t>
            </a:r>
            <a:r>
              <a:rPr spc="-175" dirty="0"/>
              <a:t> </a:t>
            </a:r>
            <a:r>
              <a:rPr spc="250" dirty="0"/>
              <a:t>luyện</a:t>
            </a:r>
            <a:r>
              <a:rPr spc="-195" dirty="0"/>
              <a:t> </a:t>
            </a:r>
            <a:r>
              <a:rPr spc="300" dirty="0"/>
              <a:t>mô</a:t>
            </a:r>
            <a:r>
              <a:rPr spc="-190" dirty="0"/>
              <a:t> </a:t>
            </a:r>
            <a:r>
              <a:rPr spc="350" dirty="0"/>
              <a:t>hình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235711" y="914400"/>
                <a:ext cx="3935095" cy="514160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</a:pPr>
                <a:r>
                  <a:rPr lang="en-US" dirty="0">
                    <a:solidFill>
                      <a:srgbClr val="002060"/>
                    </a:solidFill>
                    <a:latin typeface="Segoe UI Semilight"/>
                    <a:cs typeface="Segoe UI Semilight"/>
                  </a:rPr>
                  <a:t>Metrics </a:t>
                </a:r>
                <a:r>
                  <a:rPr lang="en-US" dirty="0" err="1">
                    <a:solidFill>
                      <a:srgbClr val="002060"/>
                    </a:solidFill>
                    <a:latin typeface="Segoe UI Semilight"/>
                    <a:cs typeface="Segoe UI Semilight"/>
                  </a:rPr>
                  <a:t>đánh</a:t>
                </a:r>
                <a:r>
                  <a:rPr lang="en-US" dirty="0">
                    <a:solidFill>
                      <a:srgbClr val="002060"/>
                    </a:solidFill>
                    <a:latin typeface="Segoe UI Semilight"/>
                    <a:cs typeface="Segoe UI Semilight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Segoe UI Semilight"/>
                    <a:cs typeface="Segoe UI Semilight"/>
                  </a:rPr>
                  <a:t>giá</a:t>
                </a:r>
                <a:r>
                  <a:rPr lang="en-US" dirty="0">
                    <a:solidFill>
                      <a:srgbClr val="002060"/>
                    </a:solidFill>
                    <a:latin typeface="Segoe UI Semilight"/>
                    <a:cs typeface="Segoe UI Semilight"/>
                  </a:rPr>
                  <a:t>:</a:t>
                </a:r>
              </a:p>
              <a:p>
                <a:pPr marL="12700" algn="just">
                  <a:spcBef>
                    <a:spcPts val="1275"/>
                  </a:spcBef>
                </a:pPr>
                <a:r>
                  <a:rPr lang="en-US" sz="2400" b="1" i="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MS Gothic" panose="020B0609070205080204" pitchFamily="49" charset="-128"/>
                    <a:cs typeface="Times New Roman" panose="02020603050405020304" pitchFamily="18" charset="0"/>
                  </a:rPr>
                  <a:t>Root Mean Square Error</a:t>
                </a:r>
                <a:endParaRPr lang="en-US" sz="2400" b="1" i="1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MS Gothic" panose="020B0609070205080204" pitchFamily="49" charset="-128"/>
                  <a:cs typeface="Times New Roman" panose="02020603050405020304" pitchFamily="18" charset="0"/>
                </a:endParaRPr>
              </a:p>
              <a:p>
                <a:pPr marL="12700" algn="just">
                  <a:spcBef>
                    <a:spcPts val="12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𝑅𝑀𝑆𝐸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2700" algn="just">
                  <a:spcBef>
                    <a:spcPts val="1275"/>
                  </a:spcBef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2700" algn="just">
                  <a:spcBef>
                    <a:spcPts val="1275"/>
                  </a:spcBef>
                </a:pP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</a:pPr>
                <a:r>
                  <a:rPr lang="en-US" sz="24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R-squared</a:t>
                </a:r>
              </a:p>
              <a:p>
                <a:pPr marL="12700" algn="just">
                  <a:spcBef>
                    <a:spcPts val="12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=1− 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</a:pPr>
                <a:endParaRPr sz="1800" dirty="0">
                  <a:solidFill>
                    <a:srgbClr val="002060"/>
                  </a:solidFill>
                  <a:latin typeface="Segoe UI Semilight"/>
                  <a:cs typeface="Segoe UI Semilight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1" y="914400"/>
                <a:ext cx="3935095" cy="5141600"/>
              </a:xfrm>
              <a:prstGeom prst="rect">
                <a:avLst/>
              </a:prstGeom>
              <a:blipFill>
                <a:blip r:embed="rId3"/>
                <a:stretch>
                  <a:fillRect l="-4496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0D20DF7E-CC50-A491-3A08-60BD5E697021}"/>
                  </a:ext>
                </a:extLst>
              </p:cNvPr>
              <p:cNvSpPr txBox="1"/>
              <p:nvPr/>
            </p:nvSpPr>
            <p:spPr>
              <a:xfrm>
                <a:off x="6241298" y="914400"/>
                <a:ext cx="4502902" cy="595534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</a:pPr>
                <a:endParaRPr lang="en-US" dirty="0">
                  <a:solidFill>
                    <a:srgbClr val="002060"/>
                  </a:solidFill>
                  <a:latin typeface="Segoe UI Semilight"/>
                  <a:cs typeface="Segoe UI Semilight"/>
                </a:endParaRPr>
              </a:p>
              <a:p>
                <a:pPr marL="12700" algn="just">
                  <a:spcBef>
                    <a:spcPts val="1275"/>
                  </a:spcBef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MS Gothic" panose="020B0609070205080204" pitchFamily="49" charset="-128"/>
                    <a:cs typeface="Times New Roman" panose="02020603050405020304" pitchFamily="18" charset="0"/>
                  </a:rPr>
                  <a:t>Mean Absolute Error</a:t>
                </a:r>
                <a:endParaRPr lang="en-US" sz="2400" b="1" i="1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MS Gothic" panose="020B0609070205080204" pitchFamily="49" charset="-128"/>
                  <a:cs typeface="Times New Roman" panose="02020603050405020304" pitchFamily="18" charset="0"/>
                </a:endParaRPr>
              </a:p>
              <a:p>
                <a:pPr marL="12700" algn="just">
                  <a:spcBef>
                    <a:spcPts val="12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𝑀𝐴𝐸</m:t>
                      </m:r>
                      <m:r>
                        <a:rPr lang="en-US" sz="2400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/>
                          </m:ctrlPr>
                        </m:naryPr>
                        <m:sub>
                          <m:r>
                            <a:rPr lang="en-US" sz="2400" i="1"/>
                            <m:t>𝑖</m:t>
                          </m:r>
                          <m:r>
                            <a:rPr lang="en-US" sz="2400" i="1"/>
                            <m:t>=1</m:t>
                          </m:r>
                        </m:sub>
                        <m:sup>
                          <m:r>
                            <a:rPr lang="en-US" sz="2400" i="1"/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/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/>
                                      </m:ctrlPr>
                                    </m:accPr>
                                    <m:e>
                                      <m:r>
                                        <a:rPr lang="en-US" sz="2400" i="1"/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/>
                                    <m:t>𝑖</m:t>
                                  </m:r>
                                </m:sub>
                              </m:sSub>
                              <m:r>
                                <a:rPr lang="en-US" sz="2400" i="1"/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/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12700" algn="just">
                  <a:spcBef>
                    <a:spcPts val="1275"/>
                  </a:spcBef>
                </a:pP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2700" algn="just">
                  <a:spcBef>
                    <a:spcPts val="1275"/>
                  </a:spcBef>
                </a:pPr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2700" algn="just">
                  <a:spcBef>
                    <a:spcPts val="1275"/>
                  </a:spcBef>
                </a:pP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Mean Absolute Percentage Error</a:t>
                </a:r>
                <a:endParaRPr lang="en-US" sz="2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2700" algn="just">
                  <a:spcBef>
                    <a:spcPts val="12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</a:rPr>
                        <m:t>𝑀𝐴𝑃𝐸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12700" algn="just">
                  <a:spcBef>
                    <a:spcPts val="1275"/>
                  </a:spcBef>
                </a:pP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</a:pPr>
                <a:endParaRPr sz="1800" dirty="0">
                  <a:solidFill>
                    <a:srgbClr val="002060"/>
                  </a:solidFill>
                  <a:latin typeface="Segoe UI Semilight"/>
                  <a:cs typeface="Segoe UI Semilight"/>
                </a:endParaRPr>
              </a:p>
            </p:txBody>
          </p:sp>
        </mc:Choice>
        <mc:Fallback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0D20DF7E-CC50-A491-3A08-60BD5E69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98" y="914400"/>
                <a:ext cx="4502902" cy="5955348"/>
              </a:xfrm>
              <a:prstGeom prst="rect">
                <a:avLst/>
              </a:prstGeom>
              <a:blipFill>
                <a:blip r:embed="rId4"/>
                <a:stretch>
                  <a:fillRect l="-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5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6858000"/>
            <a:chOff x="-7937" y="0"/>
            <a:chExt cx="1220787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2460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587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Huấn</a:t>
            </a:r>
            <a:r>
              <a:rPr spc="-175" dirty="0"/>
              <a:t> </a:t>
            </a:r>
            <a:r>
              <a:rPr spc="250" dirty="0"/>
              <a:t>luyện</a:t>
            </a:r>
            <a:r>
              <a:rPr spc="-195" dirty="0"/>
              <a:t> </a:t>
            </a:r>
            <a:r>
              <a:rPr spc="300" dirty="0"/>
              <a:t>mô</a:t>
            </a:r>
            <a:r>
              <a:rPr spc="-190" dirty="0"/>
              <a:t> </a:t>
            </a:r>
            <a:r>
              <a:rPr spc="350" dirty="0"/>
              <a:t>hình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711" y="914400"/>
            <a:ext cx="3935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dirty="0">
                <a:solidFill>
                  <a:srgbClr val="002060"/>
                </a:solidFill>
                <a:latin typeface="Segoe UI Semilight"/>
                <a:cs typeface="Segoe UI Semilight"/>
              </a:rPr>
              <a:t>Metrics </a:t>
            </a:r>
            <a:r>
              <a:rPr lang="en-US" dirty="0" err="1">
                <a:solidFill>
                  <a:srgbClr val="002060"/>
                </a:solidFill>
                <a:latin typeface="Segoe UI Semilight"/>
                <a:cs typeface="Segoe UI Semilight"/>
              </a:rPr>
              <a:t>đánh</a:t>
            </a:r>
            <a:r>
              <a:rPr lang="en-US" dirty="0">
                <a:solidFill>
                  <a:srgbClr val="002060"/>
                </a:solidFill>
                <a:latin typeface="Segoe UI Semilight"/>
                <a:cs typeface="Segoe UI Semilight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Segoe UI Semilight"/>
                <a:cs typeface="Segoe UI Semilight"/>
              </a:rPr>
              <a:t>giá</a:t>
            </a:r>
            <a:r>
              <a:rPr lang="en-US" dirty="0">
                <a:solidFill>
                  <a:srgbClr val="002060"/>
                </a:solidFill>
                <a:latin typeface="Segoe UI Semilight"/>
                <a:cs typeface="Segoe UI Semilight"/>
              </a:rPr>
              <a:t>: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78E1B6-C6EE-CF6C-C6DA-76F4B696AE32}"/>
              </a:ext>
            </a:extLst>
          </p:cNvPr>
          <p:cNvGraphicFramePr>
            <a:graphicFrameLocks noGrp="1"/>
          </p:cNvGraphicFramePr>
          <p:nvPr/>
        </p:nvGraphicFramePr>
        <p:xfrm>
          <a:off x="800100" y="4191000"/>
          <a:ext cx="10591799" cy="2507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1819">
                  <a:extLst>
                    <a:ext uri="{9D8B030D-6E8A-4147-A177-3AD203B41FA5}">
                      <a16:colId xmlns:a16="http://schemas.microsoft.com/office/drawing/2014/main" val="2443761247"/>
                    </a:ext>
                  </a:extLst>
                </a:gridCol>
                <a:gridCol w="1181120">
                  <a:extLst>
                    <a:ext uri="{9D8B030D-6E8A-4147-A177-3AD203B41FA5}">
                      <a16:colId xmlns:a16="http://schemas.microsoft.com/office/drawing/2014/main" val="2141140526"/>
                    </a:ext>
                  </a:extLst>
                </a:gridCol>
                <a:gridCol w="1489561">
                  <a:extLst>
                    <a:ext uri="{9D8B030D-6E8A-4147-A177-3AD203B41FA5}">
                      <a16:colId xmlns:a16="http://schemas.microsoft.com/office/drawing/2014/main" val="16675208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28322136"/>
                    </a:ext>
                  </a:extLst>
                </a:gridCol>
                <a:gridCol w="1460170">
                  <a:extLst>
                    <a:ext uri="{9D8B030D-6E8A-4147-A177-3AD203B41FA5}">
                      <a16:colId xmlns:a16="http://schemas.microsoft.com/office/drawing/2014/main" val="1287802087"/>
                    </a:ext>
                  </a:extLst>
                </a:gridCol>
                <a:gridCol w="1336444">
                  <a:extLst>
                    <a:ext uri="{9D8B030D-6E8A-4147-A177-3AD203B41FA5}">
                      <a16:colId xmlns:a16="http://schemas.microsoft.com/office/drawing/2014/main" val="4008434241"/>
                    </a:ext>
                  </a:extLst>
                </a:gridCol>
                <a:gridCol w="1283065">
                  <a:extLst>
                    <a:ext uri="{9D8B030D-6E8A-4147-A177-3AD203B41FA5}">
                      <a16:colId xmlns:a16="http://schemas.microsoft.com/office/drawing/2014/main" val="114008172"/>
                    </a:ext>
                  </a:extLst>
                </a:gridCol>
                <a:gridCol w="73220">
                  <a:extLst>
                    <a:ext uri="{9D8B030D-6E8A-4147-A177-3AD203B41FA5}">
                      <a16:colId xmlns:a16="http://schemas.microsoft.com/office/drawing/2014/main" val="4285304692"/>
                    </a:ext>
                  </a:extLst>
                </a:gridCol>
              </a:tblGrid>
              <a:tr h="27289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RMSE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R-squared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MAPE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3001744"/>
                  </a:ext>
                </a:extLst>
              </a:tr>
              <a:tr h="27929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Default hyperparameters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 Dataset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huấn luyện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1116307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827697</a:t>
                      </a:r>
                      <a:endParaRPr lang="en-US" dirty="0"/>
                    </a:p>
                  </a:txBody>
                  <a:tcPr marL="12052" marR="120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4306"/>
                  </a:ext>
                </a:extLst>
              </a:tr>
              <a:tr h="279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kiểm thử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1162229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867972</a:t>
                      </a:r>
                      <a:endParaRPr lang="en-US" dirty="0"/>
                    </a:p>
                  </a:txBody>
                  <a:tcPr marL="12052" marR="120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7858"/>
                  </a:ext>
                </a:extLst>
              </a:tr>
              <a:tr h="279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Small Dataset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huấn luyện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915846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700777</a:t>
                      </a:r>
                      <a:endParaRPr lang="en-US" dirty="0"/>
                    </a:p>
                  </a:txBody>
                  <a:tcPr marL="12052" marR="120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72420"/>
                  </a:ext>
                </a:extLst>
              </a:tr>
              <a:tr h="279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kiểm thử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1029754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793112</a:t>
                      </a:r>
                      <a:endParaRPr lang="en-US" dirty="0"/>
                    </a:p>
                  </a:txBody>
                  <a:tcPr marL="12052" marR="120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48130"/>
                  </a:ext>
                </a:extLst>
              </a:tr>
              <a:tr h="27929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Best hyperparameters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 Dataset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huấn luyện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1119162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834667</a:t>
                      </a:r>
                      <a:endParaRPr lang="en-US" dirty="0"/>
                    </a:p>
                  </a:txBody>
                  <a:tcPr marL="12052" marR="120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59994"/>
                  </a:ext>
                </a:extLst>
              </a:tr>
              <a:tr h="279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kiểm thử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1158052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870600</a:t>
                      </a:r>
                      <a:endParaRPr lang="en-US" dirty="0"/>
                    </a:p>
                  </a:txBody>
                  <a:tcPr marL="12052" marR="120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29979"/>
                  </a:ext>
                </a:extLst>
              </a:tr>
              <a:tr h="279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Small Dataset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huấn luyện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885289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676874</a:t>
                      </a:r>
                      <a:endParaRPr lang="en-US" dirty="0"/>
                    </a:p>
                  </a:txBody>
                  <a:tcPr marL="12052" marR="120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57435"/>
                  </a:ext>
                </a:extLst>
              </a:tr>
              <a:tr h="279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kiểm thử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1016099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052" marR="12052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780322</a:t>
                      </a:r>
                      <a:endParaRPr lang="en-US" dirty="0"/>
                    </a:p>
                  </a:txBody>
                  <a:tcPr marL="12052" marR="120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82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393A505-A14B-312F-14B4-4D88091657FC}"/>
              </a:ext>
            </a:extLst>
          </p:cNvPr>
          <p:cNvGraphicFramePr>
            <a:graphicFrameLocks noGrp="1"/>
          </p:cNvGraphicFramePr>
          <p:nvPr/>
        </p:nvGraphicFramePr>
        <p:xfrm>
          <a:off x="800099" y="1295400"/>
          <a:ext cx="10591800" cy="2742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4758">
                  <a:extLst>
                    <a:ext uri="{9D8B030D-6E8A-4147-A177-3AD203B41FA5}">
                      <a16:colId xmlns:a16="http://schemas.microsoft.com/office/drawing/2014/main" val="2887451557"/>
                    </a:ext>
                  </a:extLst>
                </a:gridCol>
                <a:gridCol w="1165835">
                  <a:extLst>
                    <a:ext uri="{9D8B030D-6E8A-4147-A177-3AD203B41FA5}">
                      <a16:colId xmlns:a16="http://schemas.microsoft.com/office/drawing/2014/main" val="2549648402"/>
                    </a:ext>
                  </a:extLst>
                </a:gridCol>
                <a:gridCol w="1588273">
                  <a:extLst>
                    <a:ext uri="{9D8B030D-6E8A-4147-A177-3AD203B41FA5}">
                      <a16:colId xmlns:a16="http://schemas.microsoft.com/office/drawing/2014/main" val="155794315"/>
                    </a:ext>
                  </a:extLst>
                </a:gridCol>
                <a:gridCol w="1588273">
                  <a:extLst>
                    <a:ext uri="{9D8B030D-6E8A-4147-A177-3AD203B41FA5}">
                      <a16:colId xmlns:a16="http://schemas.microsoft.com/office/drawing/2014/main" val="1835322494"/>
                    </a:ext>
                  </a:extLst>
                </a:gridCol>
                <a:gridCol w="1389741">
                  <a:extLst>
                    <a:ext uri="{9D8B030D-6E8A-4147-A177-3AD203B41FA5}">
                      <a16:colId xmlns:a16="http://schemas.microsoft.com/office/drawing/2014/main" val="2759848855"/>
                    </a:ext>
                  </a:extLst>
                </a:gridCol>
                <a:gridCol w="1397460">
                  <a:extLst>
                    <a:ext uri="{9D8B030D-6E8A-4147-A177-3AD203B41FA5}">
                      <a16:colId xmlns:a16="http://schemas.microsoft.com/office/drawing/2014/main" val="1463765523"/>
                    </a:ext>
                  </a:extLst>
                </a:gridCol>
                <a:gridCol w="1397460">
                  <a:extLst>
                    <a:ext uri="{9D8B030D-6E8A-4147-A177-3AD203B41FA5}">
                      <a16:colId xmlns:a16="http://schemas.microsoft.com/office/drawing/2014/main" val="198630718"/>
                    </a:ext>
                  </a:extLst>
                </a:gridCol>
              </a:tblGrid>
              <a:tr h="32265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RMSE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R-squared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MAPE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extLst>
                  <a:ext uri="{0D108BD9-81ED-4DB2-BD59-A6C34878D82A}">
                    <a16:rowId xmlns:a16="http://schemas.microsoft.com/office/drawing/2014/main" val="4067351707"/>
                  </a:ext>
                </a:extLst>
              </a:tr>
              <a:tr h="36479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Default hyperparameters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 Dataset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huấn luyện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1085793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791101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extLst>
                  <a:ext uri="{0D108BD9-81ED-4DB2-BD59-A6C34878D82A}">
                    <a16:rowId xmlns:a16="http://schemas.microsoft.com/office/drawing/2014/main" val="3675191409"/>
                  </a:ext>
                </a:extLst>
              </a:tr>
              <a:tr h="212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kiểm thử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1176814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874966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extLst>
                  <a:ext uri="{0D108BD9-81ED-4DB2-BD59-A6C34878D82A}">
                    <a16:rowId xmlns:a16="http://schemas.microsoft.com/office/drawing/2014/main" val="813550837"/>
                  </a:ext>
                </a:extLst>
              </a:tr>
              <a:tr h="3226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Small Dataset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huấn luyện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761660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544189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extLst>
                  <a:ext uri="{0D108BD9-81ED-4DB2-BD59-A6C34878D82A}">
                    <a16:rowId xmlns:a16="http://schemas.microsoft.com/office/drawing/2014/main" val="3861981099"/>
                  </a:ext>
                </a:extLst>
              </a:tr>
              <a:tr h="212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kiểm thử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1068065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801880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extLst>
                  <a:ext uri="{0D108BD9-81ED-4DB2-BD59-A6C34878D82A}">
                    <a16:rowId xmlns:a16="http://schemas.microsoft.com/office/drawing/2014/main" val="3080251326"/>
                  </a:ext>
                </a:extLst>
              </a:tr>
              <a:tr h="322658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Best hyperparameters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 Dataset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huấn luyện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1116243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829534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extLst>
                  <a:ext uri="{0D108BD9-81ED-4DB2-BD59-A6C34878D82A}">
                    <a16:rowId xmlns:a16="http://schemas.microsoft.com/office/drawing/2014/main" val="3342461642"/>
                  </a:ext>
                </a:extLst>
              </a:tr>
              <a:tr h="212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kiểm thử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1163531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874082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extLst>
                  <a:ext uri="{0D108BD9-81ED-4DB2-BD59-A6C34878D82A}">
                    <a16:rowId xmlns:a16="http://schemas.microsoft.com/office/drawing/2014/main" val="2323064086"/>
                  </a:ext>
                </a:extLst>
              </a:tr>
              <a:tr h="3226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Small Dataset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huấn luyện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870579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662195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extLst>
                  <a:ext uri="{0D108BD9-81ED-4DB2-BD59-A6C34878D82A}">
                    <a16:rowId xmlns:a16="http://schemas.microsoft.com/office/drawing/2014/main" val="1154681895"/>
                  </a:ext>
                </a:extLst>
              </a:tr>
              <a:tr h="212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tập kiểm thử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1013089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772311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583" marR="45583" marT="0" marB="0" anchor="ctr"/>
                </a:tc>
                <a:extLst>
                  <a:ext uri="{0D108BD9-81ED-4DB2-BD59-A6C34878D82A}">
                    <a16:rowId xmlns:a16="http://schemas.microsoft.com/office/drawing/2014/main" val="2703280991"/>
                  </a:ext>
                </a:extLst>
              </a:tr>
            </a:tbl>
          </a:graphicData>
        </a:graphic>
      </p:graphicFrame>
      <p:sp>
        <p:nvSpPr>
          <p:cNvPr id="14" name="object 6">
            <a:extLst>
              <a:ext uri="{FF2B5EF4-FFF2-40B4-BE49-F238E27FC236}">
                <a16:creationId xmlns:a16="http://schemas.microsoft.com/office/drawing/2014/main" id="{6AAEF89A-501A-C889-87D7-8A2F00D637C2}"/>
              </a:ext>
            </a:extLst>
          </p:cNvPr>
          <p:cNvSpPr txBox="1"/>
          <p:nvPr/>
        </p:nvSpPr>
        <p:spPr>
          <a:xfrm rot="16200000">
            <a:off x="-1430216" y="2542922"/>
            <a:ext cx="3935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75"/>
              </a:spcBef>
            </a:pPr>
            <a:r>
              <a:rPr lang="en-US" dirty="0">
                <a:solidFill>
                  <a:srgbClr val="002060"/>
                </a:solidFill>
                <a:latin typeface="Segoe UI Semilight"/>
                <a:cs typeface="Segoe UI Semilight"/>
              </a:rPr>
              <a:t>RANDOM FOREST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1063BEC0-BDA7-A522-F100-1C6FD33A0F8D}"/>
              </a:ext>
            </a:extLst>
          </p:cNvPr>
          <p:cNvSpPr txBox="1"/>
          <p:nvPr/>
        </p:nvSpPr>
        <p:spPr>
          <a:xfrm rot="16200000">
            <a:off x="-1417173" y="5299699"/>
            <a:ext cx="3935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75"/>
              </a:spcBef>
            </a:pPr>
            <a:r>
              <a:rPr lang="en-US" dirty="0">
                <a:solidFill>
                  <a:srgbClr val="002060"/>
                </a:solidFill>
                <a:latin typeface="Segoe UI Semilight"/>
                <a:cs typeface="Segoe UI Semilight"/>
              </a:rPr>
              <a:t>LIGHTGBM</a:t>
            </a:r>
            <a:endParaRPr sz="1800" dirty="0">
              <a:solidFill>
                <a:srgbClr val="002060"/>
              </a:solidFill>
              <a:latin typeface="Segoe UI Semilight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3801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D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621791" y="4724400"/>
              <a:ext cx="8993505" cy="2133600"/>
            </a:xfrm>
            <a:custGeom>
              <a:avLst/>
              <a:gdLst/>
              <a:ahLst/>
              <a:cxnLst/>
              <a:rect l="l" t="t" r="r" b="b"/>
              <a:pathLst>
                <a:path w="8993505" h="2133600">
                  <a:moveTo>
                    <a:pt x="5641086" y="0"/>
                  </a:moveTo>
                  <a:lnTo>
                    <a:pt x="5600345" y="46"/>
                  </a:lnTo>
                  <a:lnTo>
                    <a:pt x="5559437" y="466"/>
                  </a:lnTo>
                  <a:lnTo>
                    <a:pt x="5518357" y="1256"/>
                  </a:lnTo>
                  <a:lnTo>
                    <a:pt x="5477102" y="2412"/>
                  </a:lnTo>
                  <a:lnTo>
                    <a:pt x="5435666" y="3932"/>
                  </a:lnTo>
                  <a:lnTo>
                    <a:pt x="5394046" y="5810"/>
                  </a:lnTo>
                  <a:lnTo>
                    <a:pt x="5352235" y="8043"/>
                  </a:lnTo>
                  <a:lnTo>
                    <a:pt x="5310231" y="10628"/>
                  </a:lnTo>
                  <a:lnTo>
                    <a:pt x="5268028" y="13560"/>
                  </a:lnTo>
                  <a:lnTo>
                    <a:pt x="5225623" y="16836"/>
                  </a:lnTo>
                  <a:lnTo>
                    <a:pt x="5183010" y="20452"/>
                  </a:lnTo>
                  <a:lnTo>
                    <a:pt x="5140184" y="24405"/>
                  </a:lnTo>
                  <a:lnTo>
                    <a:pt x="5097143" y="28690"/>
                  </a:lnTo>
                  <a:lnTo>
                    <a:pt x="5053880" y="33304"/>
                  </a:lnTo>
                  <a:lnTo>
                    <a:pt x="5010392" y="38244"/>
                  </a:lnTo>
                  <a:lnTo>
                    <a:pt x="4966674" y="43504"/>
                  </a:lnTo>
                  <a:lnTo>
                    <a:pt x="4922721" y="49082"/>
                  </a:lnTo>
                  <a:lnTo>
                    <a:pt x="4878529" y="54974"/>
                  </a:lnTo>
                  <a:lnTo>
                    <a:pt x="4834094" y="61176"/>
                  </a:lnTo>
                  <a:lnTo>
                    <a:pt x="4789410" y="67685"/>
                  </a:lnTo>
                  <a:lnTo>
                    <a:pt x="4744474" y="74495"/>
                  </a:lnTo>
                  <a:lnTo>
                    <a:pt x="4699282" y="81605"/>
                  </a:lnTo>
                  <a:lnTo>
                    <a:pt x="4608106" y="96706"/>
                  </a:lnTo>
                  <a:lnTo>
                    <a:pt x="4515849" y="112956"/>
                  </a:lnTo>
                  <a:lnTo>
                    <a:pt x="4422474" y="130327"/>
                  </a:lnTo>
                  <a:lnTo>
                    <a:pt x="4327944" y="148787"/>
                  </a:lnTo>
                  <a:lnTo>
                    <a:pt x="4232224" y="168308"/>
                  </a:lnTo>
                  <a:lnTo>
                    <a:pt x="4135277" y="188858"/>
                  </a:lnTo>
                  <a:lnTo>
                    <a:pt x="4037068" y="210408"/>
                  </a:lnTo>
                  <a:lnTo>
                    <a:pt x="3937560" y="232928"/>
                  </a:lnTo>
                  <a:lnTo>
                    <a:pt x="3836718" y="256387"/>
                  </a:lnTo>
                  <a:lnTo>
                    <a:pt x="3734506" y="280756"/>
                  </a:lnTo>
                  <a:lnTo>
                    <a:pt x="3630887" y="306005"/>
                  </a:lnTo>
                  <a:lnTo>
                    <a:pt x="3472742" y="345461"/>
                  </a:lnTo>
                  <a:lnTo>
                    <a:pt x="3311229" y="386727"/>
                  </a:lnTo>
                  <a:lnTo>
                    <a:pt x="3090431" y="444389"/>
                  </a:lnTo>
                  <a:lnTo>
                    <a:pt x="2805271" y="520371"/>
                  </a:lnTo>
                  <a:lnTo>
                    <a:pt x="2232581" y="675632"/>
                  </a:lnTo>
                  <a:lnTo>
                    <a:pt x="2141343" y="701235"/>
                  </a:lnTo>
                  <a:lnTo>
                    <a:pt x="2052757" y="726669"/>
                  </a:lnTo>
                  <a:lnTo>
                    <a:pt x="1966782" y="751940"/>
                  </a:lnTo>
                  <a:lnTo>
                    <a:pt x="1883376" y="777049"/>
                  </a:lnTo>
                  <a:lnTo>
                    <a:pt x="1802496" y="801999"/>
                  </a:lnTo>
                  <a:lnTo>
                    <a:pt x="1724100" y="826795"/>
                  </a:lnTo>
                  <a:lnTo>
                    <a:pt x="1648147" y="851439"/>
                  </a:lnTo>
                  <a:lnTo>
                    <a:pt x="1574596" y="875935"/>
                  </a:lnTo>
                  <a:lnTo>
                    <a:pt x="1503403" y="900285"/>
                  </a:lnTo>
                  <a:lnTo>
                    <a:pt x="1434527" y="924492"/>
                  </a:lnTo>
                  <a:lnTo>
                    <a:pt x="1367926" y="948561"/>
                  </a:lnTo>
                  <a:lnTo>
                    <a:pt x="1303558" y="972494"/>
                  </a:lnTo>
                  <a:lnTo>
                    <a:pt x="1241381" y="996294"/>
                  </a:lnTo>
                  <a:lnTo>
                    <a:pt x="1181354" y="1019965"/>
                  </a:lnTo>
                  <a:lnTo>
                    <a:pt x="1123435" y="1043510"/>
                  </a:lnTo>
                  <a:lnTo>
                    <a:pt x="1067580" y="1066931"/>
                  </a:lnTo>
                  <a:lnTo>
                    <a:pt x="1013750" y="1090233"/>
                  </a:lnTo>
                  <a:lnTo>
                    <a:pt x="961901" y="1113418"/>
                  </a:lnTo>
                  <a:lnTo>
                    <a:pt x="911992" y="1136489"/>
                  </a:lnTo>
                  <a:lnTo>
                    <a:pt x="863980" y="1159450"/>
                  </a:lnTo>
                  <a:lnTo>
                    <a:pt x="817825" y="1182304"/>
                  </a:lnTo>
                  <a:lnTo>
                    <a:pt x="773484" y="1205054"/>
                  </a:lnTo>
                  <a:lnTo>
                    <a:pt x="730915" y="1227704"/>
                  </a:lnTo>
                  <a:lnTo>
                    <a:pt x="690076" y="1250255"/>
                  </a:lnTo>
                  <a:lnTo>
                    <a:pt x="650925" y="1272713"/>
                  </a:lnTo>
                  <a:lnTo>
                    <a:pt x="613421" y="1295079"/>
                  </a:lnTo>
                  <a:lnTo>
                    <a:pt x="577521" y="1317357"/>
                  </a:lnTo>
                  <a:lnTo>
                    <a:pt x="543184" y="1339550"/>
                  </a:lnTo>
                  <a:lnTo>
                    <a:pt x="510367" y="1361662"/>
                  </a:lnTo>
                  <a:lnTo>
                    <a:pt x="479029" y="1383696"/>
                  </a:lnTo>
                  <a:lnTo>
                    <a:pt x="420622" y="1427540"/>
                  </a:lnTo>
                  <a:lnTo>
                    <a:pt x="367627" y="1471109"/>
                  </a:lnTo>
                  <a:lnTo>
                    <a:pt x="319708" y="1514428"/>
                  </a:lnTo>
                  <a:lnTo>
                    <a:pt x="276531" y="1557523"/>
                  </a:lnTo>
                  <a:lnTo>
                    <a:pt x="237760" y="1600418"/>
                  </a:lnTo>
                  <a:lnTo>
                    <a:pt x="203060" y="1643141"/>
                  </a:lnTo>
                  <a:lnTo>
                    <a:pt x="172095" y="1685716"/>
                  </a:lnTo>
                  <a:lnTo>
                    <a:pt x="144530" y="1728168"/>
                  </a:lnTo>
                  <a:lnTo>
                    <a:pt x="120030" y="1770524"/>
                  </a:lnTo>
                  <a:lnTo>
                    <a:pt x="98260" y="1812809"/>
                  </a:lnTo>
                  <a:lnTo>
                    <a:pt x="78884" y="1855048"/>
                  </a:lnTo>
                  <a:lnTo>
                    <a:pt x="52113" y="1922468"/>
                  </a:lnTo>
                  <a:lnTo>
                    <a:pt x="36414" y="1968747"/>
                  </a:lnTo>
                  <a:lnTo>
                    <a:pt x="22805" y="2014950"/>
                  </a:lnTo>
                  <a:lnTo>
                    <a:pt x="11201" y="2061032"/>
                  </a:lnTo>
                  <a:lnTo>
                    <a:pt x="0" y="2133599"/>
                  </a:lnTo>
                  <a:lnTo>
                    <a:pt x="8993124" y="2133599"/>
                  </a:lnTo>
                  <a:lnTo>
                    <a:pt x="8974328" y="2088683"/>
                  </a:lnTo>
                  <a:lnTo>
                    <a:pt x="8949484" y="2037766"/>
                  </a:lnTo>
                  <a:lnTo>
                    <a:pt x="8923892" y="1988159"/>
                  </a:lnTo>
                  <a:lnTo>
                    <a:pt x="8897658" y="1939880"/>
                  </a:lnTo>
                  <a:lnTo>
                    <a:pt x="8870888" y="1892947"/>
                  </a:lnTo>
                  <a:lnTo>
                    <a:pt x="8843687" y="1847381"/>
                  </a:lnTo>
                  <a:lnTo>
                    <a:pt x="8816161" y="1803200"/>
                  </a:lnTo>
                  <a:lnTo>
                    <a:pt x="8788415" y="1760423"/>
                  </a:lnTo>
                  <a:lnTo>
                    <a:pt x="8760556" y="1719068"/>
                  </a:lnTo>
                  <a:lnTo>
                    <a:pt x="8732688" y="1679156"/>
                  </a:lnTo>
                  <a:lnTo>
                    <a:pt x="8704918" y="1640704"/>
                  </a:lnTo>
                  <a:lnTo>
                    <a:pt x="8677351" y="1603731"/>
                  </a:lnTo>
                  <a:lnTo>
                    <a:pt x="8650093" y="1568257"/>
                  </a:lnTo>
                  <a:lnTo>
                    <a:pt x="8623250" y="1534301"/>
                  </a:lnTo>
                  <a:lnTo>
                    <a:pt x="8596927" y="1501880"/>
                  </a:lnTo>
                  <a:lnTo>
                    <a:pt x="8571230" y="1471015"/>
                  </a:lnTo>
                  <a:lnTo>
                    <a:pt x="8550375" y="1444976"/>
                  </a:lnTo>
                  <a:lnTo>
                    <a:pt x="8505886" y="1390724"/>
                  </a:lnTo>
                  <a:lnTo>
                    <a:pt x="8457648" y="1333837"/>
                  </a:lnTo>
                  <a:lnTo>
                    <a:pt x="8432108" y="1304505"/>
                  </a:lnTo>
                  <a:lnTo>
                    <a:pt x="8405612" y="1274633"/>
                  </a:lnTo>
                  <a:lnTo>
                    <a:pt x="8378153" y="1244261"/>
                  </a:lnTo>
                  <a:lnTo>
                    <a:pt x="8349726" y="1213429"/>
                  </a:lnTo>
                  <a:lnTo>
                    <a:pt x="8320323" y="1182176"/>
                  </a:lnTo>
                  <a:lnTo>
                    <a:pt x="8289940" y="1150542"/>
                  </a:lnTo>
                  <a:lnTo>
                    <a:pt x="8258570" y="1118566"/>
                  </a:lnTo>
                  <a:lnTo>
                    <a:pt x="8226205" y="1086288"/>
                  </a:lnTo>
                  <a:lnTo>
                    <a:pt x="8192841" y="1053747"/>
                  </a:lnTo>
                  <a:lnTo>
                    <a:pt x="8158471" y="1020984"/>
                  </a:lnTo>
                  <a:lnTo>
                    <a:pt x="8123088" y="988038"/>
                  </a:lnTo>
                  <a:lnTo>
                    <a:pt x="8086686" y="954948"/>
                  </a:lnTo>
                  <a:lnTo>
                    <a:pt x="8049260" y="921754"/>
                  </a:lnTo>
                  <a:lnTo>
                    <a:pt x="8010802" y="888496"/>
                  </a:lnTo>
                  <a:lnTo>
                    <a:pt x="7971306" y="855214"/>
                  </a:lnTo>
                  <a:lnTo>
                    <a:pt x="7930767" y="821946"/>
                  </a:lnTo>
                  <a:lnTo>
                    <a:pt x="7889177" y="788733"/>
                  </a:lnTo>
                  <a:lnTo>
                    <a:pt x="7846532" y="755614"/>
                  </a:lnTo>
                  <a:lnTo>
                    <a:pt x="7802823" y="722629"/>
                  </a:lnTo>
                  <a:lnTo>
                    <a:pt x="7758046" y="689817"/>
                  </a:lnTo>
                  <a:lnTo>
                    <a:pt x="7712193" y="657218"/>
                  </a:lnTo>
                  <a:lnTo>
                    <a:pt x="7665259" y="624872"/>
                  </a:lnTo>
                  <a:lnTo>
                    <a:pt x="7617237" y="592818"/>
                  </a:lnTo>
                  <a:lnTo>
                    <a:pt x="7568122" y="561096"/>
                  </a:lnTo>
                  <a:lnTo>
                    <a:pt x="7517906" y="529745"/>
                  </a:lnTo>
                  <a:lnTo>
                    <a:pt x="7466583" y="498806"/>
                  </a:lnTo>
                  <a:lnTo>
                    <a:pt x="7414148" y="468317"/>
                  </a:lnTo>
                  <a:lnTo>
                    <a:pt x="7360593" y="438319"/>
                  </a:lnTo>
                  <a:lnTo>
                    <a:pt x="7305913" y="408851"/>
                  </a:lnTo>
                  <a:lnTo>
                    <a:pt x="7250102" y="379952"/>
                  </a:lnTo>
                  <a:lnTo>
                    <a:pt x="7193153" y="351663"/>
                  </a:lnTo>
                  <a:lnTo>
                    <a:pt x="7145708" y="329016"/>
                  </a:lnTo>
                  <a:lnTo>
                    <a:pt x="7098285" y="307195"/>
                  </a:lnTo>
                  <a:lnTo>
                    <a:pt x="7050874" y="286192"/>
                  </a:lnTo>
                  <a:lnTo>
                    <a:pt x="7003468" y="266001"/>
                  </a:lnTo>
                  <a:lnTo>
                    <a:pt x="6956055" y="246614"/>
                  </a:lnTo>
                  <a:lnTo>
                    <a:pt x="6908629" y="228024"/>
                  </a:lnTo>
                  <a:lnTo>
                    <a:pt x="6861179" y="210222"/>
                  </a:lnTo>
                  <a:lnTo>
                    <a:pt x="6813696" y="193202"/>
                  </a:lnTo>
                  <a:lnTo>
                    <a:pt x="6766173" y="176957"/>
                  </a:lnTo>
                  <a:lnTo>
                    <a:pt x="6718599" y="161478"/>
                  </a:lnTo>
                  <a:lnTo>
                    <a:pt x="6670966" y="146759"/>
                  </a:lnTo>
                  <a:lnTo>
                    <a:pt x="6623264" y="132791"/>
                  </a:lnTo>
                  <a:lnTo>
                    <a:pt x="6575486" y="119569"/>
                  </a:lnTo>
                  <a:lnTo>
                    <a:pt x="6527621" y="107084"/>
                  </a:lnTo>
                  <a:lnTo>
                    <a:pt x="6479661" y="95328"/>
                  </a:lnTo>
                  <a:lnTo>
                    <a:pt x="6431597" y="84296"/>
                  </a:lnTo>
                  <a:lnTo>
                    <a:pt x="6383420" y="73978"/>
                  </a:lnTo>
                  <a:lnTo>
                    <a:pt x="6335121" y="64368"/>
                  </a:lnTo>
                  <a:lnTo>
                    <a:pt x="6286690" y="55459"/>
                  </a:lnTo>
                  <a:lnTo>
                    <a:pt x="6238120" y="47242"/>
                  </a:lnTo>
                  <a:lnTo>
                    <a:pt x="6189401" y="39711"/>
                  </a:lnTo>
                  <a:lnTo>
                    <a:pt x="6140523" y="32858"/>
                  </a:lnTo>
                  <a:lnTo>
                    <a:pt x="6091479" y="26676"/>
                  </a:lnTo>
                  <a:lnTo>
                    <a:pt x="6042259" y="21157"/>
                  </a:lnTo>
                  <a:lnTo>
                    <a:pt x="5992853" y="16294"/>
                  </a:lnTo>
                  <a:lnTo>
                    <a:pt x="5943254" y="12080"/>
                  </a:lnTo>
                  <a:lnTo>
                    <a:pt x="5893452" y="8507"/>
                  </a:lnTo>
                  <a:lnTo>
                    <a:pt x="5843439" y="5567"/>
                  </a:lnTo>
                  <a:lnTo>
                    <a:pt x="5793204" y="3254"/>
                  </a:lnTo>
                  <a:lnTo>
                    <a:pt x="5742740" y="1560"/>
                  </a:lnTo>
                  <a:lnTo>
                    <a:pt x="5692036" y="478"/>
                  </a:lnTo>
                  <a:lnTo>
                    <a:pt x="5641086" y="0"/>
                  </a:lnTo>
                  <a:close/>
                </a:path>
              </a:pathLst>
            </a:custGeom>
            <a:solidFill>
              <a:srgbClr val="5D6A76">
                <a:alpha val="7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6775196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2192000" y="6857999"/>
                  </a:lnTo>
                  <a:lnTo>
                    <a:pt x="12192000" y="2276855"/>
                  </a:lnTo>
                  <a:lnTo>
                    <a:pt x="11749024" y="1996313"/>
                  </a:lnTo>
                  <a:lnTo>
                    <a:pt x="11708460" y="1972017"/>
                  </a:lnTo>
                  <a:lnTo>
                    <a:pt x="11626880" y="1923699"/>
                  </a:lnTo>
                  <a:lnTo>
                    <a:pt x="11544703" y="1875746"/>
                  </a:lnTo>
                  <a:lnTo>
                    <a:pt x="11461934" y="1828162"/>
                  </a:lnTo>
                  <a:lnTo>
                    <a:pt x="11378579" y="1780950"/>
                  </a:lnTo>
                  <a:lnTo>
                    <a:pt x="11294644" y="1734111"/>
                  </a:lnTo>
                  <a:lnTo>
                    <a:pt x="11210135" y="1687648"/>
                  </a:lnTo>
                  <a:lnTo>
                    <a:pt x="11125058" y="1641565"/>
                  </a:lnTo>
                  <a:lnTo>
                    <a:pt x="11039418" y="1595864"/>
                  </a:lnTo>
                  <a:lnTo>
                    <a:pt x="10953221" y="1550548"/>
                  </a:lnTo>
                  <a:lnTo>
                    <a:pt x="10866474" y="1505618"/>
                  </a:lnTo>
                  <a:lnTo>
                    <a:pt x="10779182" y="1461079"/>
                  </a:lnTo>
                  <a:lnTo>
                    <a:pt x="10691350" y="1416932"/>
                  </a:lnTo>
                  <a:lnTo>
                    <a:pt x="10602986" y="1373180"/>
                  </a:lnTo>
                  <a:lnTo>
                    <a:pt x="10514094" y="1329826"/>
                  </a:lnTo>
                  <a:lnTo>
                    <a:pt x="10424680" y="1286873"/>
                  </a:lnTo>
                  <a:lnTo>
                    <a:pt x="10334751" y="1244323"/>
                  </a:lnTo>
                  <a:lnTo>
                    <a:pt x="10244313" y="1202179"/>
                  </a:lnTo>
                  <a:lnTo>
                    <a:pt x="10153370" y="1160444"/>
                  </a:lnTo>
                  <a:lnTo>
                    <a:pt x="10061929" y="1119119"/>
                  </a:lnTo>
                  <a:lnTo>
                    <a:pt x="9969996" y="1078209"/>
                  </a:lnTo>
                  <a:lnTo>
                    <a:pt x="9877577" y="1037716"/>
                  </a:lnTo>
                  <a:lnTo>
                    <a:pt x="9784677" y="997641"/>
                  </a:lnTo>
                  <a:lnTo>
                    <a:pt x="9691303" y="957989"/>
                  </a:lnTo>
                  <a:lnTo>
                    <a:pt x="9597459" y="918761"/>
                  </a:lnTo>
                  <a:lnTo>
                    <a:pt x="9503153" y="879961"/>
                  </a:lnTo>
                  <a:lnTo>
                    <a:pt x="9408390" y="841590"/>
                  </a:lnTo>
                  <a:lnTo>
                    <a:pt x="9313176" y="803653"/>
                  </a:lnTo>
                  <a:lnTo>
                    <a:pt x="9217516" y="766150"/>
                  </a:lnTo>
                  <a:lnTo>
                    <a:pt x="9121417" y="729086"/>
                  </a:lnTo>
                  <a:lnTo>
                    <a:pt x="9024884" y="692462"/>
                  </a:lnTo>
                  <a:lnTo>
                    <a:pt x="8927924" y="656281"/>
                  </a:lnTo>
                  <a:lnTo>
                    <a:pt x="8830541" y="620547"/>
                  </a:lnTo>
                  <a:lnTo>
                    <a:pt x="8732743" y="585261"/>
                  </a:lnTo>
                  <a:lnTo>
                    <a:pt x="8634534" y="550427"/>
                  </a:lnTo>
                  <a:lnTo>
                    <a:pt x="8535921" y="516046"/>
                  </a:lnTo>
                  <a:lnTo>
                    <a:pt x="8436909" y="482123"/>
                  </a:lnTo>
                  <a:lnTo>
                    <a:pt x="8337505" y="448658"/>
                  </a:lnTo>
                  <a:lnTo>
                    <a:pt x="8237714" y="415656"/>
                  </a:lnTo>
                  <a:lnTo>
                    <a:pt x="8137543" y="383118"/>
                  </a:lnTo>
                  <a:lnTo>
                    <a:pt x="8036996" y="351048"/>
                  </a:lnTo>
                  <a:lnTo>
                    <a:pt x="7936080" y="319448"/>
                  </a:lnTo>
                  <a:lnTo>
                    <a:pt x="7834800" y="288320"/>
                  </a:lnTo>
                  <a:lnTo>
                    <a:pt x="7733164" y="257668"/>
                  </a:lnTo>
                  <a:lnTo>
                    <a:pt x="7631175" y="227494"/>
                  </a:lnTo>
                  <a:lnTo>
                    <a:pt x="7528841" y="197801"/>
                  </a:lnTo>
                  <a:lnTo>
                    <a:pt x="7426167" y="168591"/>
                  </a:lnTo>
                  <a:lnTo>
                    <a:pt x="7323159" y="139868"/>
                  </a:lnTo>
                  <a:lnTo>
                    <a:pt x="7219823" y="111632"/>
                  </a:lnTo>
                  <a:lnTo>
                    <a:pt x="6775196" y="0"/>
                  </a:lnTo>
                  <a:close/>
                </a:path>
              </a:pathLst>
            </a:custGeom>
            <a:solidFill>
              <a:srgbClr val="4E5645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2460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587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2313" y="136397"/>
            <a:ext cx="6228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45" dirty="0">
                <a:solidFill>
                  <a:srgbClr val="E4DACF"/>
                </a:solidFill>
                <a:latin typeface="Cambria"/>
                <a:cs typeface="Cambria"/>
              </a:rPr>
              <a:t>Nhận</a:t>
            </a:r>
            <a:r>
              <a:rPr b="1" spc="-145" dirty="0">
                <a:solidFill>
                  <a:srgbClr val="E4DACF"/>
                </a:solidFill>
                <a:latin typeface="Cambria"/>
                <a:cs typeface="Cambria"/>
              </a:rPr>
              <a:t> </a:t>
            </a:r>
            <a:r>
              <a:rPr b="1" spc="280" dirty="0">
                <a:solidFill>
                  <a:srgbClr val="E4DACF"/>
                </a:solidFill>
                <a:latin typeface="Cambria"/>
                <a:cs typeface="Cambria"/>
              </a:rPr>
              <a:t>xét</a:t>
            </a:r>
            <a:r>
              <a:rPr b="1" spc="-145" dirty="0">
                <a:solidFill>
                  <a:srgbClr val="E4DACF"/>
                </a:solidFill>
                <a:latin typeface="Cambria"/>
                <a:cs typeface="Cambria"/>
              </a:rPr>
              <a:t> </a:t>
            </a:r>
            <a:r>
              <a:rPr b="1" spc="345" dirty="0">
                <a:solidFill>
                  <a:srgbClr val="E4DACF"/>
                </a:solidFill>
                <a:latin typeface="Cambria"/>
                <a:cs typeface="Cambria"/>
              </a:rPr>
              <a:t>và</a:t>
            </a:r>
            <a:r>
              <a:rPr b="1" spc="-150" dirty="0">
                <a:solidFill>
                  <a:srgbClr val="E4DACF"/>
                </a:solidFill>
                <a:latin typeface="Cambria"/>
                <a:cs typeface="Cambria"/>
              </a:rPr>
              <a:t> </a:t>
            </a:r>
            <a:r>
              <a:rPr b="1" spc="180" dirty="0">
                <a:solidFill>
                  <a:srgbClr val="E4DACF"/>
                </a:solidFill>
                <a:latin typeface="Cambria"/>
                <a:cs typeface="Cambria"/>
              </a:rPr>
              <a:t>đánh</a:t>
            </a:r>
            <a:r>
              <a:rPr b="1" spc="-150" dirty="0">
                <a:solidFill>
                  <a:srgbClr val="E4DACF"/>
                </a:solidFill>
                <a:latin typeface="Cambria"/>
                <a:cs typeface="Cambria"/>
              </a:rPr>
              <a:t> </a:t>
            </a:r>
            <a:r>
              <a:rPr b="1" spc="145" dirty="0">
                <a:solidFill>
                  <a:srgbClr val="E4DACF"/>
                </a:solidFill>
                <a:latin typeface="Cambria"/>
                <a:cs typeface="Cambria"/>
              </a:rPr>
              <a:t>giá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89928" y="920953"/>
            <a:ext cx="48253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Hạn</a:t>
            </a:r>
            <a:r>
              <a:rPr sz="24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chế</a:t>
            </a:r>
            <a:endParaRPr sz="2400">
              <a:latin typeface="Calibri"/>
              <a:cs typeface="Calibri"/>
            </a:endParaRPr>
          </a:p>
          <a:p>
            <a:pPr marL="354965" marR="13144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Tập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dữ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liệu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chứa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nhiều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mẫu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dữ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liệu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rác</a:t>
            </a:r>
            <a:endParaRPr sz="2400">
              <a:latin typeface="Calibri"/>
              <a:cs typeface="Calibri"/>
            </a:endParaRPr>
          </a:p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Còn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nhiều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đặc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trưng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chưa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được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tổng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hợp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từ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trang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041" y="934973"/>
            <a:ext cx="5878195" cy="4765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Nhận</a:t>
            </a:r>
            <a:r>
              <a:rPr sz="24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xét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lang="en-US" sz="2400" dirty="0" err="1">
                <a:solidFill>
                  <a:srgbClr val="FFFFFF"/>
                </a:solidFill>
                <a:latin typeface="Calibri"/>
                <a:cs typeface="Calibri"/>
              </a:rPr>
              <a:t>ủa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dự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đoán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chưa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đạt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độ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tin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cậy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cao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lang="en-US" sz="2400" dirty="0" err="1">
                <a:solidFill>
                  <a:srgbClr val="FFFFFF"/>
                </a:solidFill>
                <a:latin typeface="Calibri"/>
                <a:cs typeface="Calibri"/>
              </a:rPr>
              <a:t>ủa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dự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đoán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mô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hình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endParaRPr sz="2400" dirty="0">
              <a:latin typeface="Calibri"/>
              <a:cs typeface="Calibri"/>
            </a:endParaRPr>
          </a:p>
          <a:p>
            <a:pPr marR="123189" algn="ctr">
              <a:lnSpc>
                <a:spcPct val="100000"/>
              </a:lnSpc>
            </a:pP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nhỉnh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hơn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của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mô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hình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LightGBM</a:t>
            </a:r>
            <a:endParaRPr sz="2400" dirty="0">
              <a:latin typeface="Calibri"/>
              <a:cs typeface="Calibri"/>
            </a:endParaRPr>
          </a:p>
          <a:p>
            <a:pPr marL="342265" marR="189230" indent="-342265" algn="ctr">
              <a:lnSpc>
                <a:spcPct val="100000"/>
              </a:lnSpc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Tốc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độ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huấn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luyện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trên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nhanh</a:t>
            </a:r>
            <a:endParaRPr sz="2400" dirty="0">
              <a:latin typeface="Calibri"/>
              <a:cs typeface="Calibri"/>
            </a:endParaRPr>
          </a:p>
          <a:p>
            <a:pPr marR="2096135"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hơn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gần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 err="1">
                <a:solidFill>
                  <a:srgbClr val="FFFFFF"/>
                </a:solidFill>
                <a:latin typeface="Calibri"/>
                <a:cs typeface="Calibri"/>
              </a:rPr>
              <a:t>lần</a:t>
            </a:r>
            <a:endParaRPr lang="en-US" sz="2400" spc="-2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42900" marR="2096135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25" dirty="0" err="1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25" dirty="0" err="1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25" dirty="0" err="1">
                <a:solidFill>
                  <a:srgbClr val="FFFFFF"/>
                </a:solidFill>
                <a:latin typeface="Calibri"/>
                <a:cs typeface="Calibri"/>
              </a:rPr>
              <a:t>dự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25" dirty="0" err="1">
                <a:solidFill>
                  <a:srgbClr val="FFFFFF"/>
                </a:solidFill>
                <a:latin typeface="Calibri"/>
                <a:cs typeface="Calibri"/>
              </a:rPr>
              <a:t>đoán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Hướng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phát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triển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Mở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rộng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tinh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lọc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bộ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dữ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liệu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Thử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nghiệm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pháp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học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máy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khác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Bổ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sung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những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đặc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trưng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khác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Cải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thiện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độ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chính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xác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tăng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độ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cậy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8629" y="2557017"/>
            <a:ext cx="3636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15" dirty="0">
                <a:solidFill>
                  <a:srgbClr val="533D34"/>
                </a:solidFill>
              </a:rPr>
              <a:t>thank</a:t>
            </a:r>
            <a:r>
              <a:rPr sz="6000" spc="-240" dirty="0">
                <a:solidFill>
                  <a:srgbClr val="533D34"/>
                </a:solidFill>
              </a:rPr>
              <a:t> </a:t>
            </a:r>
            <a:r>
              <a:rPr sz="6000" spc="270" dirty="0">
                <a:solidFill>
                  <a:srgbClr val="533D34"/>
                </a:solidFill>
              </a:rPr>
              <a:t>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50" y="0"/>
            <a:ext cx="7100025" cy="68897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7701" y="2908757"/>
            <a:ext cx="32645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15" dirty="0">
                <a:solidFill>
                  <a:srgbClr val="FDF3EC"/>
                </a:solidFill>
              </a:rPr>
              <a:t>Nội</a:t>
            </a:r>
            <a:r>
              <a:rPr sz="6000" spc="-235" dirty="0">
                <a:solidFill>
                  <a:srgbClr val="FDF3EC"/>
                </a:solidFill>
              </a:rPr>
              <a:t> </a:t>
            </a:r>
            <a:r>
              <a:rPr sz="6000" spc="330" dirty="0">
                <a:solidFill>
                  <a:srgbClr val="FDF3EC"/>
                </a:solidFill>
              </a:rPr>
              <a:t>dung</a:t>
            </a:r>
            <a:endParaRPr sz="60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69200" y="1184421"/>
          <a:ext cx="4354195" cy="451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104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Mục</a:t>
                      </a:r>
                      <a:r>
                        <a:rPr sz="2400" b="1" spc="-3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tiêu</a:t>
                      </a:r>
                      <a:r>
                        <a:rPr sz="2400" b="1" spc="-15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và</a:t>
                      </a:r>
                      <a:r>
                        <a:rPr sz="2400" b="1" spc="-25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giải</a:t>
                      </a:r>
                      <a:r>
                        <a:rPr sz="2400" b="1" spc="-1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pháp</a:t>
                      </a:r>
                      <a:endParaRPr sz="2400">
                        <a:latin typeface="Segoe UI Semibold"/>
                        <a:cs typeface="Segoe UI Semibold"/>
                      </a:endParaRPr>
                    </a:p>
                  </a:txBody>
                  <a:tcPr marL="0" marR="0" marT="24130" marB="0">
                    <a:lnB w="9525">
                      <a:solidFill>
                        <a:srgbClr val="533D34"/>
                      </a:solidFill>
                      <a:prstDash val="solid"/>
                    </a:lnB>
                    <a:solidFill>
                      <a:srgbClr val="E6D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845"/>
                        </a:spcBef>
                      </a:pP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Thu</a:t>
                      </a:r>
                      <a:r>
                        <a:rPr sz="2400" b="1" spc="-15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thập dữ</a:t>
                      </a:r>
                      <a:r>
                        <a:rPr sz="2400" b="1" spc="-1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liệu</a:t>
                      </a:r>
                      <a:endParaRPr sz="2400">
                        <a:latin typeface="Segoe UI Semibold"/>
                        <a:cs typeface="Segoe UI Semibold"/>
                      </a:endParaRPr>
                    </a:p>
                  </a:txBody>
                  <a:tcPr marL="0" marR="0" marT="361315" marB="0">
                    <a:lnT w="9525">
                      <a:solidFill>
                        <a:srgbClr val="533D34"/>
                      </a:solidFill>
                      <a:prstDash val="solid"/>
                    </a:lnT>
                    <a:lnB w="9525">
                      <a:solidFill>
                        <a:srgbClr val="533D34"/>
                      </a:solidFill>
                      <a:prstDash val="solid"/>
                    </a:lnB>
                    <a:solidFill>
                      <a:srgbClr val="E6D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85090" algn="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Xử lý</a:t>
                      </a:r>
                      <a:r>
                        <a:rPr sz="2400" b="1" spc="15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dữ </a:t>
                      </a:r>
                      <a:r>
                        <a:rPr sz="2400" b="1" spc="-2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liệu</a:t>
                      </a:r>
                      <a:endParaRPr sz="2400">
                        <a:latin typeface="Segoe UI Semibold"/>
                        <a:cs typeface="Segoe UI Semibold"/>
                      </a:endParaRPr>
                    </a:p>
                  </a:txBody>
                  <a:tcPr marL="0" marR="0" marT="3175" marB="0">
                    <a:lnT w="9525">
                      <a:solidFill>
                        <a:srgbClr val="533D34"/>
                      </a:solidFill>
                      <a:prstDash val="solid"/>
                    </a:lnT>
                    <a:lnB w="9525">
                      <a:solidFill>
                        <a:srgbClr val="533D34"/>
                      </a:solidFill>
                      <a:prstDash val="solid"/>
                    </a:lnB>
                    <a:solidFill>
                      <a:srgbClr val="E6D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251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680"/>
                        </a:spcBef>
                      </a:pP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Huấn</a:t>
                      </a:r>
                      <a:r>
                        <a:rPr sz="2400" b="1" spc="-1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luyện</a:t>
                      </a:r>
                      <a:r>
                        <a:rPr sz="2400" b="1" spc="-5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mô</a:t>
                      </a:r>
                      <a:r>
                        <a:rPr sz="2400" b="1" spc="-5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hình</a:t>
                      </a:r>
                      <a:endParaRPr sz="2400">
                        <a:latin typeface="Segoe UI Semibold"/>
                        <a:cs typeface="Segoe UI Semibold"/>
                      </a:endParaRPr>
                    </a:p>
                  </a:txBody>
                  <a:tcPr marL="0" marR="0" marT="340360" marB="0">
                    <a:lnT w="9525">
                      <a:solidFill>
                        <a:srgbClr val="533D34"/>
                      </a:solidFill>
                      <a:prstDash val="solid"/>
                    </a:lnT>
                    <a:lnB w="9525">
                      <a:solidFill>
                        <a:srgbClr val="533D34"/>
                      </a:solidFill>
                      <a:prstDash val="solid"/>
                    </a:lnB>
                    <a:solidFill>
                      <a:srgbClr val="E6D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Nhận</a:t>
                      </a:r>
                      <a:r>
                        <a:rPr sz="2400" b="1" spc="-2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xét</a:t>
                      </a:r>
                      <a:r>
                        <a:rPr sz="2400" b="1" spc="-4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và</a:t>
                      </a:r>
                      <a:r>
                        <a:rPr sz="2400" b="1" spc="-40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đánh</a:t>
                      </a:r>
                      <a:r>
                        <a:rPr sz="2400" b="1" spc="-35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2400" b="1" spc="-25" dirty="0">
                          <a:solidFill>
                            <a:srgbClr val="533D34"/>
                          </a:solidFill>
                          <a:latin typeface="Segoe UI Semibold"/>
                          <a:cs typeface="Segoe UI Semibold"/>
                        </a:rPr>
                        <a:t>giá</a:t>
                      </a:r>
                      <a:endParaRPr sz="2400">
                        <a:latin typeface="Segoe UI Semibold"/>
                        <a:cs typeface="Segoe UI Semibold"/>
                      </a:endParaRPr>
                    </a:p>
                  </a:txBody>
                  <a:tcPr marL="0" marR="0" marT="227965" marB="0">
                    <a:lnT w="9525">
                      <a:solidFill>
                        <a:srgbClr val="533D34"/>
                      </a:solidFill>
                      <a:prstDash val="solid"/>
                    </a:lnT>
                    <a:solidFill>
                      <a:srgbClr val="E6D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7" y="0"/>
            <a:ext cx="12207875" cy="6332855"/>
            <a:chOff x="-7937" y="0"/>
            <a:chExt cx="12207875" cy="6332855"/>
          </a:xfrm>
        </p:grpSpPr>
        <p:sp>
          <p:nvSpPr>
            <p:cNvPr id="3" name="object 3"/>
            <p:cNvSpPr/>
            <p:nvPr/>
          </p:nvSpPr>
          <p:spPr>
            <a:xfrm>
              <a:off x="0" y="632460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5875">
              <a:solidFill>
                <a:srgbClr val="533D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8083" y="1316736"/>
              <a:ext cx="4727448" cy="49971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79010" y="0"/>
              <a:ext cx="5113020" cy="6163310"/>
            </a:xfrm>
            <a:custGeom>
              <a:avLst/>
              <a:gdLst/>
              <a:ahLst/>
              <a:cxnLst/>
              <a:rect l="l" t="t" r="r" b="b"/>
              <a:pathLst>
                <a:path w="5113020" h="6163310">
                  <a:moveTo>
                    <a:pt x="3634455" y="0"/>
                  </a:moveTo>
                  <a:lnTo>
                    <a:pt x="81122" y="0"/>
                  </a:lnTo>
                  <a:lnTo>
                    <a:pt x="77693" y="19684"/>
                  </a:lnTo>
                  <a:lnTo>
                    <a:pt x="70593" y="68131"/>
                  </a:lnTo>
                  <a:lnTo>
                    <a:pt x="63953" y="116687"/>
                  </a:lnTo>
                  <a:lnTo>
                    <a:pt x="57719" y="165335"/>
                  </a:lnTo>
                  <a:lnTo>
                    <a:pt x="51838" y="214062"/>
                  </a:lnTo>
                  <a:lnTo>
                    <a:pt x="46258" y="262851"/>
                  </a:lnTo>
                  <a:lnTo>
                    <a:pt x="35783" y="360552"/>
                  </a:lnTo>
                  <a:lnTo>
                    <a:pt x="30773" y="410888"/>
                  </a:lnTo>
                  <a:lnTo>
                    <a:pt x="26122" y="461239"/>
                  </a:lnTo>
                  <a:lnTo>
                    <a:pt x="21836" y="511604"/>
                  </a:lnTo>
                  <a:lnTo>
                    <a:pt x="17919" y="561984"/>
                  </a:lnTo>
                  <a:lnTo>
                    <a:pt x="14375" y="612380"/>
                  </a:lnTo>
                  <a:lnTo>
                    <a:pt x="11209" y="662791"/>
                  </a:lnTo>
                  <a:lnTo>
                    <a:pt x="8426" y="713217"/>
                  </a:lnTo>
                  <a:lnTo>
                    <a:pt x="6029" y="763658"/>
                  </a:lnTo>
                  <a:lnTo>
                    <a:pt x="4023" y="814116"/>
                  </a:lnTo>
                  <a:lnTo>
                    <a:pt x="2412" y="864589"/>
                  </a:lnTo>
                  <a:lnTo>
                    <a:pt x="1202" y="915077"/>
                  </a:lnTo>
                  <a:lnTo>
                    <a:pt x="396" y="965582"/>
                  </a:lnTo>
                  <a:lnTo>
                    <a:pt x="0" y="1016103"/>
                  </a:lnTo>
                  <a:lnTo>
                    <a:pt x="16" y="1066640"/>
                  </a:lnTo>
                  <a:lnTo>
                    <a:pt x="451" y="1117193"/>
                  </a:lnTo>
                  <a:lnTo>
                    <a:pt x="1307" y="1167762"/>
                  </a:lnTo>
                  <a:lnTo>
                    <a:pt x="2591" y="1218348"/>
                  </a:lnTo>
                  <a:lnTo>
                    <a:pt x="4306" y="1268951"/>
                  </a:lnTo>
                  <a:lnTo>
                    <a:pt x="6456" y="1319570"/>
                  </a:lnTo>
                  <a:lnTo>
                    <a:pt x="9047" y="1370206"/>
                  </a:lnTo>
                  <a:lnTo>
                    <a:pt x="12082" y="1420860"/>
                  </a:lnTo>
                  <a:lnTo>
                    <a:pt x="15566" y="1471530"/>
                  </a:lnTo>
                  <a:lnTo>
                    <a:pt x="19503" y="1522217"/>
                  </a:lnTo>
                  <a:lnTo>
                    <a:pt x="23899" y="1572922"/>
                  </a:lnTo>
                  <a:lnTo>
                    <a:pt x="28757" y="1623644"/>
                  </a:lnTo>
                  <a:lnTo>
                    <a:pt x="34082" y="1674384"/>
                  </a:lnTo>
                  <a:lnTo>
                    <a:pt x="39878" y="1725141"/>
                  </a:lnTo>
                  <a:lnTo>
                    <a:pt x="46150" y="1775916"/>
                  </a:lnTo>
                  <a:lnTo>
                    <a:pt x="52902" y="1826709"/>
                  </a:lnTo>
                  <a:lnTo>
                    <a:pt x="60139" y="1877519"/>
                  </a:lnTo>
                  <a:lnTo>
                    <a:pt x="67865" y="1928348"/>
                  </a:lnTo>
                  <a:lnTo>
                    <a:pt x="76084" y="1979195"/>
                  </a:lnTo>
                  <a:lnTo>
                    <a:pt x="84802" y="2030061"/>
                  </a:lnTo>
                  <a:lnTo>
                    <a:pt x="94022" y="2080944"/>
                  </a:lnTo>
                  <a:lnTo>
                    <a:pt x="103749" y="2131847"/>
                  </a:lnTo>
                  <a:lnTo>
                    <a:pt x="113987" y="2182768"/>
                  </a:lnTo>
                  <a:lnTo>
                    <a:pt x="124741" y="2233707"/>
                  </a:lnTo>
                  <a:lnTo>
                    <a:pt x="136015" y="2284666"/>
                  </a:lnTo>
                  <a:lnTo>
                    <a:pt x="147815" y="2335644"/>
                  </a:lnTo>
                  <a:lnTo>
                    <a:pt x="160143" y="2386640"/>
                  </a:lnTo>
                  <a:lnTo>
                    <a:pt x="173005" y="2437656"/>
                  </a:lnTo>
                  <a:lnTo>
                    <a:pt x="186405" y="2488691"/>
                  </a:lnTo>
                  <a:lnTo>
                    <a:pt x="199393" y="2536324"/>
                  </a:lnTo>
                  <a:lnTo>
                    <a:pt x="212807" y="2583811"/>
                  </a:lnTo>
                  <a:lnTo>
                    <a:pt x="226648" y="2631153"/>
                  </a:lnTo>
                  <a:lnTo>
                    <a:pt x="240919" y="2678347"/>
                  </a:lnTo>
                  <a:lnTo>
                    <a:pt x="255622" y="2725394"/>
                  </a:lnTo>
                  <a:lnTo>
                    <a:pt x="270761" y="2772292"/>
                  </a:lnTo>
                  <a:lnTo>
                    <a:pt x="286337" y="2819041"/>
                  </a:lnTo>
                  <a:lnTo>
                    <a:pt x="302353" y="2865639"/>
                  </a:lnTo>
                  <a:lnTo>
                    <a:pt x="318813" y="2912087"/>
                  </a:lnTo>
                  <a:lnTo>
                    <a:pt x="335717" y="2958382"/>
                  </a:lnTo>
                  <a:lnTo>
                    <a:pt x="353069" y="3004524"/>
                  </a:lnTo>
                  <a:lnTo>
                    <a:pt x="370872" y="3050512"/>
                  </a:lnTo>
                  <a:lnTo>
                    <a:pt x="389128" y="3096346"/>
                  </a:lnTo>
                  <a:lnTo>
                    <a:pt x="407839" y="3142024"/>
                  </a:lnTo>
                  <a:lnTo>
                    <a:pt x="427008" y="3187545"/>
                  </a:lnTo>
                  <a:lnTo>
                    <a:pt x="446637" y="3232909"/>
                  </a:lnTo>
                  <a:lnTo>
                    <a:pt x="466729" y="3278115"/>
                  </a:lnTo>
                  <a:lnTo>
                    <a:pt x="487288" y="3323162"/>
                  </a:lnTo>
                  <a:lnTo>
                    <a:pt x="508314" y="3368049"/>
                  </a:lnTo>
                  <a:lnTo>
                    <a:pt x="529811" y="3412775"/>
                  </a:lnTo>
                  <a:lnTo>
                    <a:pt x="551781" y="3457340"/>
                  </a:lnTo>
                  <a:lnTo>
                    <a:pt x="574227" y="3501742"/>
                  </a:lnTo>
                  <a:lnTo>
                    <a:pt x="597151" y="3545981"/>
                  </a:lnTo>
                  <a:lnTo>
                    <a:pt x="620556" y="3590055"/>
                  </a:lnTo>
                  <a:lnTo>
                    <a:pt x="644444" y="3633964"/>
                  </a:lnTo>
                  <a:lnTo>
                    <a:pt x="668819" y="3677707"/>
                  </a:lnTo>
                  <a:lnTo>
                    <a:pt x="693681" y="3721283"/>
                  </a:lnTo>
                  <a:lnTo>
                    <a:pt x="719035" y="3764691"/>
                  </a:lnTo>
                  <a:lnTo>
                    <a:pt x="744882" y="3807931"/>
                  </a:lnTo>
                  <a:lnTo>
                    <a:pt x="771226" y="3851001"/>
                  </a:lnTo>
                  <a:lnTo>
                    <a:pt x="798068" y="3893901"/>
                  </a:lnTo>
                  <a:lnTo>
                    <a:pt x="825411" y="3936629"/>
                  </a:lnTo>
                  <a:lnTo>
                    <a:pt x="853257" y="3979186"/>
                  </a:lnTo>
                  <a:lnTo>
                    <a:pt x="881610" y="4021569"/>
                  </a:lnTo>
                  <a:lnTo>
                    <a:pt x="910472" y="4063778"/>
                  </a:lnTo>
                  <a:lnTo>
                    <a:pt x="939845" y="4105813"/>
                  </a:lnTo>
                  <a:lnTo>
                    <a:pt x="969732" y="4147672"/>
                  </a:lnTo>
                  <a:lnTo>
                    <a:pt x="1000136" y="4189354"/>
                  </a:lnTo>
                  <a:lnTo>
                    <a:pt x="1031058" y="4230859"/>
                  </a:lnTo>
                  <a:lnTo>
                    <a:pt x="1062502" y="4272186"/>
                  </a:lnTo>
                  <a:lnTo>
                    <a:pt x="1094469" y="4313334"/>
                  </a:lnTo>
                  <a:lnTo>
                    <a:pt x="1126964" y="4354302"/>
                  </a:lnTo>
                  <a:lnTo>
                    <a:pt x="1159987" y="4395089"/>
                  </a:lnTo>
                  <a:lnTo>
                    <a:pt x="1192018" y="4433871"/>
                  </a:lnTo>
                  <a:lnTo>
                    <a:pt x="1224368" y="4472296"/>
                  </a:lnTo>
                  <a:lnTo>
                    <a:pt x="1257037" y="4510362"/>
                  </a:lnTo>
                  <a:lnTo>
                    <a:pt x="1290027" y="4548068"/>
                  </a:lnTo>
                  <a:lnTo>
                    <a:pt x="1323339" y="4585415"/>
                  </a:lnTo>
                  <a:lnTo>
                    <a:pt x="1356972" y="4622400"/>
                  </a:lnTo>
                  <a:lnTo>
                    <a:pt x="1390928" y="4659023"/>
                  </a:lnTo>
                  <a:lnTo>
                    <a:pt x="1425208" y="4695285"/>
                  </a:lnTo>
                  <a:lnTo>
                    <a:pt x="1459812" y="4731183"/>
                  </a:lnTo>
                  <a:lnTo>
                    <a:pt x="1494740" y="4766717"/>
                  </a:lnTo>
                  <a:lnTo>
                    <a:pt x="1529994" y="4801886"/>
                  </a:lnTo>
                  <a:lnTo>
                    <a:pt x="1565575" y="4836690"/>
                  </a:lnTo>
                  <a:lnTo>
                    <a:pt x="1601483" y="4871128"/>
                  </a:lnTo>
                  <a:lnTo>
                    <a:pt x="1637718" y="4905198"/>
                  </a:lnTo>
                  <a:lnTo>
                    <a:pt x="1674282" y="4938901"/>
                  </a:lnTo>
                  <a:lnTo>
                    <a:pt x="1711175" y="4972236"/>
                  </a:lnTo>
                  <a:lnTo>
                    <a:pt x="1748398" y="5005202"/>
                  </a:lnTo>
                  <a:lnTo>
                    <a:pt x="1785952" y="5037797"/>
                  </a:lnTo>
                  <a:lnTo>
                    <a:pt x="1823838" y="5070022"/>
                  </a:lnTo>
                  <a:lnTo>
                    <a:pt x="1862055" y="5101876"/>
                  </a:lnTo>
                  <a:lnTo>
                    <a:pt x="1900606" y="5133358"/>
                  </a:lnTo>
                  <a:lnTo>
                    <a:pt x="1939490" y="5164466"/>
                  </a:lnTo>
                  <a:lnTo>
                    <a:pt x="1978708" y="5195201"/>
                  </a:lnTo>
                  <a:lnTo>
                    <a:pt x="2018262" y="5225562"/>
                  </a:lnTo>
                  <a:lnTo>
                    <a:pt x="2058151" y="5255547"/>
                  </a:lnTo>
                  <a:lnTo>
                    <a:pt x="2098377" y="5285157"/>
                  </a:lnTo>
                  <a:lnTo>
                    <a:pt x="2138940" y="5314390"/>
                  </a:lnTo>
                  <a:lnTo>
                    <a:pt x="2179842" y="5343246"/>
                  </a:lnTo>
                  <a:lnTo>
                    <a:pt x="2221081" y="5371723"/>
                  </a:lnTo>
                  <a:lnTo>
                    <a:pt x="2262661" y="5399822"/>
                  </a:lnTo>
                  <a:lnTo>
                    <a:pt x="2304580" y="5427541"/>
                  </a:lnTo>
                  <a:lnTo>
                    <a:pt x="2346841" y="5454880"/>
                  </a:lnTo>
                  <a:lnTo>
                    <a:pt x="2389443" y="5481837"/>
                  </a:lnTo>
                  <a:lnTo>
                    <a:pt x="2432387" y="5508413"/>
                  </a:lnTo>
                  <a:lnTo>
                    <a:pt x="2475675" y="5534607"/>
                  </a:lnTo>
                  <a:lnTo>
                    <a:pt x="2519306" y="5560417"/>
                  </a:lnTo>
                  <a:lnTo>
                    <a:pt x="2563282" y="5585843"/>
                  </a:lnTo>
                  <a:lnTo>
                    <a:pt x="2607603" y="5610884"/>
                  </a:lnTo>
                  <a:lnTo>
                    <a:pt x="2652270" y="5635539"/>
                  </a:lnTo>
                  <a:lnTo>
                    <a:pt x="2697284" y="5659809"/>
                  </a:lnTo>
                  <a:lnTo>
                    <a:pt x="2742646" y="5683691"/>
                  </a:lnTo>
                  <a:lnTo>
                    <a:pt x="2788355" y="5707185"/>
                  </a:lnTo>
                  <a:lnTo>
                    <a:pt x="2834414" y="5730291"/>
                  </a:lnTo>
                  <a:lnTo>
                    <a:pt x="2880822" y="5753008"/>
                  </a:lnTo>
                  <a:lnTo>
                    <a:pt x="2927580" y="5775334"/>
                  </a:lnTo>
                  <a:lnTo>
                    <a:pt x="2974690" y="5797270"/>
                  </a:lnTo>
                  <a:lnTo>
                    <a:pt x="3022285" y="5818679"/>
                  </a:lnTo>
                  <a:lnTo>
                    <a:pt x="3070148" y="5839304"/>
                  </a:lnTo>
                  <a:lnTo>
                    <a:pt x="3118266" y="5859204"/>
                  </a:lnTo>
                  <a:lnTo>
                    <a:pt x="3166626" y="5878433"/>
                  </a:lnTo>
                  <a:lnTo>
                    <a:pt x="3215213" y="5897050"/>
                  </a:lnTo>
                  <a:lnTo>
                    <a:pt x="3264015" y="5915109"/>
                  </a:lnTo>
                  <a:lnTo>
                    <a:pt x="3313017" y="5932668"/>
                  </a:lnTo>
                  <a:lnTo>
                    <a:pt x="3362207" y="5949783"/>
                  </a:lnTo>
                  <a:lnTo>
                    <a:pt x="3411570" y="5966510"/>
                  </a:lnTo>
                  <a:lnTo>
                    <a:pt x="3461306" y="5982833"/>
                  </a:lnTo>
                  <a:lnTo>
                    <a:pt x="3511106" y="5998514"/>
                  </a:lnTo>
                  <a:lnTo>
                    <a:pt x="3560972" y="6013542"/>
                  </a:lnTo>
                  <a:lnTo>
                    <a:pt x="3610905" y="6027910"/>
                  </a:lnTo>
                  <a:lnTo>
                    <a:pt x="3660903" y="6041607"/>
                  </a:lnTo>
                  <a:lnTo>
                    <a:pt x="3710969" y="6054625"/>
                  </a:lnTo>
                  <a:lnTo>
                    <a:pt x="3761102" y="6066954"/>
                  </a:lnTo>
                  <a:lnTo>
                    <a:pt x="3811304" y="6078584"/>
                  </a:lnTo>
                  <a:lnTo>
                    <a:pt x="3861574" y="6089508"/>
                  </a:lnTo>
                  <a:lnTo>
                    <a:pt x="3911913" y="6099714"/>
                  </a:lnTo>
                  <a:lnTo>
                    <a:pt x="3962321" y="6109195"/>
                  </a:lnTo>
                  <a:lnTo>
                    <a:pt x="4012800" y="6117940"/>
                  </a:lnTo>
                  <a:lnTo>
                    <a:pt x="4063349" y="6125941"/>
                  </a:lnTo>
                  <a:lnTo>
                    <a:pt x="4113970" y="6133188"/>
                  </a:lnTo>
                  <a:lnTo>
                    <a:pt x="4164661" y="6139672"/>
                  </a:lnTo>
                  <a:lnTo>
                    <a:pt x="4215425" y="6145384"/>
                  </a:lnTo>
                  <a:lnTo>
                    <a:pt x="4266262" y="6150314"/>
                  </a:lnTo>
                  <a:lnTo>
                    <a:pt x="4317171" y="6154453"/>
                  </a:lnTo>
                  <a:lnTo>
                    <a:pt x="4368154" y="6157792"/>
                  </a:lnTo>
                  <a:lnTo>
                    <a:pt x="4419212" y="6160322"/>
                  </a:lnTo>
                  <a:lnTo>
                    <a:pt x="4470343" y="6162033"/>
                  </a:lnTo>
                  <a:lnTo>
                    <a:pt x="4521550" y="6162916"/>
                  </a:lnTo>
                  <a:lnTo>
                    <a:pt x="4572074" y="6162978"/>
                  </a:lnTo>
                  <a:lnTo>
                    <a:pt x="4622227" y="6162226"/>
                  </a:lnTo>
                  <a:lnTo>
                    <a:pt x="4672004" y="6160647"/>
                  </a:lnTo>
                  <a:lnTo>
                    <a:pt x="4721397" y="6158226"/>
                  </a:lnTo>
                  <a:lnTo>
                    <a:pt x="4770403" y="6154950"/>
                  </a:lnTo>
                  <a:lnTo>
                    <a:pt x="4819015" y="6150806"/>
                  </a:lnTo>
                  <a:lnTo>
                    <a:pt x="4867227" y="6145778"/>
                  </a:lnTo>
                  <a:lnTo>
                    <a:pt x="4915034" y="6139853"/>
                  </a:lnTo>
                  <a:lnTo>
                    <a:pt x="4962430" y="6133018"/>
                  </a:lnTo>
                  <a:lnTo>
                    <a:pt x="5009409" y="6125259"/>
                  </a:lnTo>
                  <a:lnTo>
                    <a:pt x="5055966" y="6116561"/>
                  </a:lnTo>
                  <a:lnTo>
                    <a:pt x="5112989" y="6102845"/>
                  </a:lnTo>
                  <a:lnTo>
                    <a:pt x="5112989" y="1618996"/>
                  </a:lnTo>
                  <a:lnTo>
                    <a:pt x="5031582" y="1574673"/>
                  </a:lnTo>
                  <a:lnTo>
                    <a:pt x="4994045" y="1553439"/>
                  </a:lnTo>
                  <a:lnTo>
                    <a:pt x="4955438" y="1531234"/>
                  </a:lnTo>
                  <a:lnTo>
                    <a:pt x="4915640" y="1507941"/>
                  </a:lnTo>
                  <a:lnTo>
                    <a:pt x="4874532" y="1483444"/>
                  </a:lnTo>
                  <a:lnTo>
                    <a:pt x="4831993" y="1457626"/>
                  </a:lnTo>
                  <a:lnTo>
                    <a:pt x="4787902" y="1430372"/>
                  </a:lnTo>
                  <a:lnTo>
                    <a:pt x="4742140" y="1401566"/>
                  </a:lnTo>
                  <a:lnTo>
                    <a:pt x="4694586" y="1371092"/>
                  </a:lnTo>
                  <a:lnTo>
                    <a:pt x="4645121" y="1338834"/>
                  </a:lnTo>
                  <a:lnTo>
                    <a:pt x="4602612" y="1310433"/>
                  </a:lnTo>
                  <a:lnTo>
                    <a:pt x="4560683" y="1281525"/>
                  </a:lnTo>
                  <a:lnTo>
                    <a:pt x="4519354" y="1252092"/>
                  </a:lnTo>
                  <a:lnTo>
                    <a:pt x="4478646" y="1222115"/>
                  </a:lnTo>
                  <a:lnTo>
                    <a:pt x="4438580" y="1191573"/>
                  </a:lnTo>
                  <a:lnTo>
                    <a:pt x="4399176" y="1160450"/>
                  </a:lnTo>
                  <a:lnTo>
                    <a:pt x="4360454" y="1128724"/>
                  </a:lnTo>
                  <a:lnTo>
                    <a:pt x="4322436" y="1096378"/>
                  </a:lnTo>
                  <a:lnTo>
                    <a:pt x="4285142" y="1063393"/>
                  </a:lnTo>
                  <a:lnTo>
                    <a:pt x="4248591" y="1029749"/>
                  </a:lnTo>
                  <a:lnTo>
                    <a:pt x="4212806" y="995427"/>
                  </a:lnTo>
                  <a:lnTo>
                    <a:pt x="4177807" y="960409"/>
                  </a:lnTo>
                  <a:lnTo>
                    <a:pt x="4143613" y="924675"/>
                  </a:lnTo>
                  <a:lnTo>
                    <a:pt x="4110246" y="888207"/>
                  </a:lnTo>
                  <a:lnTo>
                    <a:pt x="4077725" y="850985"/>
                  </a:lnTo>
                  <a:lnTo>
                    <a:pt x="4046073" y="812990"/>
                  </a:lnTo>
                  <a:lnTo>
                    <a:pt x="4015309" y="774204"/>
                  </a:lnTo>
                  <a:lnTo>
                    <a:pt x="3985453" y="734608"/>
                  </a:lnTo>
                  <a:lnTo>
                    <a:pt x="3956527" y="694182"/>
                  </a:lnTo>
                  <a:lnTo>
                    <a:pt x="3927982" y="652156"/>
                  </a:lnTo>
                  <a:lnTo>
                    <a:pt x="3900656" y="609836"/>
                  </a:lnTo>
                  <a:lnTo>
                    <a:pt x="3874520" y="567229"/>
                  </a:lnTo>
                  <a:lnTo>
                    <a:pt x="3849548" y="524341"/>
                  </a:lnTo>
                  <a:lnTo>
                    <a:pt x="3825710" y="481181"/>
                  </a:lnTo>
                  <a:lnTo>
                    <a:pt x="3802979" y="437756"/>
                  </a:lnTo>
                  <a:lnTo>
                    <a:pt x="3781326" y="394074"/>
                  </a:lnTo>
                  <a:lnTo>
                    <a:pt x="3760724" y="350141"/>
                  </a:lnTo>
                  <a:lnTo>
                    <a:pt x="3741144" y="305965"/>
                  </a:lnTo>
                  <a:lnTo>
                    <a:pt x="3722559" y="261554"/>
                  </a:lnTo>
                  <a:lnTo>
                    <a:pt x="3704940" y="216916"/>
                  </a:lnTo>
                  <a:lnTo>
                    <a:pt x="3634455" y="0"/>
                  </a:lnTo>
                  <a:close/>
                </a:path>
              </a:pathLst>
            </a:custGeom>
            <a:solidFill>
              <a:srgbClr val="9F9D79">
                <a:alpha val="5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812" y="569721"/>
            <a:ext cx="6199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>
                <a:solidFill>
                  <a:srgbClr val="533D34"/>
                </a:solidFill>
              </a:rPr>
              <a:t>Mục</a:t>
            </a:r>
            <a:r>
              <a:rPr spc="-200" dirty="0">
                <a:solidFill>
                  <a:srgbClr val="533D34"/>
                </a:solidFill>
              </a:rPr>
              <a:t> </a:t>
            </a:r>
            <a:r>
              <a:rPr spc="220" dirty="0">
                <a:solidFill>
                  <a:srgbClr val="533D34"/>
                </a:solidFill>
              </a:rPr>
              <a:t>tiêu</a:t>
            </a:r>
            <a:r>
              <a:rPr spc="-180" dirty="0">
                <a:solidFill>
                  <a:srgbClr val="533D34"/>
                </a:solidFill>
              </a:rPr>
              <a:t> </a:t>
            </a:r>
            <a:r>
              <a:rPr spc="355" dirty="0">
                <a:solidFill>
                  <a:srgbClr val="533D34"/>
                </a:solidFill>
              </a:rPr>
              <a:t>và</a:t>
            </a:r>
            <a:r>
              <a:rPr spc="-190" dirty="0">
                <a:solidFill>
                  <a:srgbClr val="533D34"/>
                </a:solidFill>
              </a:rPr>
              <a:t> </a:t>
            </a:r>
            <a:r>
              <a:rPr spc="315" dirty="0">
                <a:solidFill>
                  <a:srgbClr val="533D34"/>
                </a:solidFill>
              </a:rPr>
              <a:t>Giải</a:t>
            </a:r>
            <a:r>
              <a:rPr spc="-170" dirty="0">
                <a:solidFill>
                  <a:srgbClr val="533D34"/>
                </a:solidFill>
              </a:rPr>
              <a:t> </a:t>
            </a:r>
            <a:r>
              <a:rPr spc="320" dirty="0">
                <a:solidFill>
                  <a:srgbClr val="533D34"/>
                </a:solidFill>
              </a:rPr>
              <a:t>pháp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812" y="1852138"/>
            <a:ext cx="6120765" cy="267462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Mục 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tiêu:</a:t>
            </a:r>
            <a:endParaRPr sz="1800">
              <a:latin typeface="Segoe UI Semilight"/>
              <a:cs typeface="Segoe UI Semilight"/>
            </a:endParaRPr>
          </a:p>
          <a:p>
            <a:pPr marL="12700" marR="6985">
              <a:lnSpc>
                <a:spcPct val="120000"/>
              </a:lnSpc>
              <a:spcBef>
                <a:spcPts val="420"/>
              </a:spcBef>
            </a:pP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Xây</a:t>
            </a:r>
            <a:r>
              <a:rPr sz="1400" b="0" spc="1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dựng</a:t>
            </a:r>
            <a:r>
              <a:rPr sz="1400" b="0" spc="1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hệ</a:t>
            </a:r>
            <a:r>
              <a:rPr sz="1400" b="0" spc="1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thống</a:t>
            </a:r>
            <a:r>
              <a:rPr sz="1400" b="0" spc="13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dự</a:t>
            </a:r>
            <a:r>
              <a:rPr sz="1400" b="0" spc="1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đoán</a:t>
            </a:r>
            <a:r>
              <a:rPr sz="1400" b="0" spc="1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giá</a:t>
            </a:r>
            <a:r>
              <a:rPr sz="1400" b="0" spc="1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thuê</a:t>
            </a:r>
            <a:r>
              <a:rPr sz="1400" b="0" spc="14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trọ</a:t>
            </a:r>
            <a:r>
              <a:rPr sz="1400" b="0" spc="1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trong</a:t>
            </a:r>
            <a:r>
              <a:rPr sz="1400" b="0" spc="1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khu</a:t>
            </a:r>
            <a:r>
              <a:rPr sz="1400" b="0" spc="1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vực</a:t>
            </a:r>
            <a:r>
              <a:rPr sz="1400" b="0" spc="1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thành</a:t>
            </a:r>
            <a:r>
              <a:rPr sz="1400" b="0" spc="1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phố</a:t>
            </a:r>
            <a:r>
              <a:rPr sz="1400" b="0" spc="1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Đà</a:t>
            </a:r>
            <a:r>
              <a:rPr sz="1400" b="0" spc="13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Nẵng,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Việt</a:t>
            </a:r>
            <a:r>
              <a:rPr sz="1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Nam</a:t>
            </a:r>
            <a:endParaRPr sz="14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94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Đầu</a:t>
            </a:r>
            <a:r>
              <a:rPr sz="14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vào</a:t>
            </a:r>
            <a:r>
              <a:rPr sz="14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là</a:t>
            </a:r>
            <a:r>
              <a:rPr sz="1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thông</a:t>
            </a:r>
            <a:r>
              <a:rPr sz="1400" b="0" spc="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tin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về</a:t>
            </a:r>
            <a:r>
              <a:rPr sz="1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diện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tích,</a:t>
            </a:r>
            <a:r>
              <a:rPr sz="1400" b="0" spc="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vị</a:t>
            </a:r>
            <a:r>
              <a:rPr sz="14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trí của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phòng</a:t>
            </a:r>
            <a:r>
              <a:rPr sz="1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trọ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(quận,</a:t>
            </a:r>
            <a:r>
              <a:rPr sz="1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huyện)</a:t>
            </a:r>
            <a:endParaRPr sz="1400">
              <a:latin typeface="Segoe UI Semilight"/>
              <a:cs typeface="Segoe UI Semilight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Đầu</a:t>
            </a:r>
            <a:r>
              <a:rPr sz="1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ra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là</a:t>
            </a:r>
            <a:r>
              <a:rPr sz="1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giá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tiền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thuê</a:t>
            </a:r>
            <a:r>
              <a:rPr sz="1400" b="0" spc="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phòng</a:t>
            </a:r>
            <a:r>
              <a:rPr sz="1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trọ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đó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trong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1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tháng</a:t>
            </a:r>
            <a:endParaRPr sz="14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Giải 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pháp:</a:t>
            </a:r>
            <a:endParaRPr sz="1800">
              <a:latin typeface="Segoe UI Semilight"/>
              <a:cs typeface="Segoe UI Semilight"/>
            </a:endParaRPr>
          </a:p>
          <a:p>
            <a:pPr marL="12700" marR="5080" algn="just">
              <a:lnSpc>
                <a:spcPct val="120000"/>
              </a:lnSpc>
              <a:spcBef>
                <a:spcPts val="65"/>
              </a:spcBef>
            </a:pP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Nghiên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cứu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ứng</a:t>
            </a:r>
            <a:r>
              <a:rPr sz="1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dụng</a:t>
            </a:r>
            <a:r>
              <a:rPr sz="1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các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mô hình học</a:t>
            </a:r>
            <a:r>
              <a:rPr sz="1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máy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vào.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Từ</a:t>
            </a:r>
            <a:r>
              <a:rPr sz="1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đó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có</a:t>
            </a:r>
            <a:r>
              <a:rPr sz="1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thể</a:t>
            </a:r>
            <a:r>
              <a:rPr sz="1400" b="0" spc="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huấn luyện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được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các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mô hình</a:t>
            </a:r>
            <a:r>
              <a:rPr sz="1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có độ tin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cậy</a:t>
            </a:r>
            <a:r>
              <a:rPr sz="1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cao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áp dụng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vào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hệ thống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dự</a:t>
            </a:r>
            <a:r>
              <a:rPr sz="1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đoán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giá trọ trong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khu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vực</a:t>
            </a:r>
            <a:r>
              <a:rPr sz="1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thành</a:t>
            </a:r>
            <a:r>
              <a:rPr sz="1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phố</a:t>
            </a:r>
            <a:r>
              <a:rPr sz="1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Đà</a:t>
            </a:r>
            <a:r>
              <a:rPr sz="1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Nẵng,</a:t>
            </a:r>
            <a:r>
              <a:rPr sz="1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Việt </a:t>
            </a:r>
            <a:r>
              <a:rPr sz="14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Nam</a:t>
            </a:r>
            <a:endParaRPr sz="1400">
              <a:latin typeface="Segoe UI Semilight"/>
              <a:cs typeface="Segoe UI Semi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5071" y="0"/>
            <a:ext cx="4376928" cy="5894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89776" y="0"/>
            <a:ext cx="5637530" cy="6892925"/>
            <a:chOff x="6589776" y="0"/>
            <a:chExt cx="5637530" cy="6892925"/>
          </a:xfrm>
        </p:grpSpPr>
        <p:sp>
          <p:nvSpPr>
            <p:cNvPr id="4" name="object 4"/>
            <p:cNvSpPr/>
            <p:nvPr/>
          </p:nvSpPr>
          <p:spPr>
            <a:xfrm>
              <a:off x="8645663" y="0"/>
              <a:ext cx="3546475" cy="4669790"/>
            </a:xfrm>
            <a:custGeom>
              <a:avLst/>
              <a:gdLst/>
              <a:ahLst/>
              <a:cxnLst/>
              <a:rect l="l" t="t" r="r" b="b"/>
              <a:pathLst>
                <a:path w="3546475" h="4669790">
                  <a:moveTo>
                    <a:pt x="3546336" y="0"/>
                  </a:moveTo>
                  <a:lnTo>
                    <a:pt x="196711" y="0"/>
                  </a:lnTo>
                  <a:lnTo>
                    <a:pt x="124956" y="162814"/>
                  </a:lnTo>
                  <a:lnTo>
                    <a:pt x="104852" y="219164"/>
                  </a:lnTo>
                  <a:lnTo>
                    <a:pt x="86934" y="275251"/>
                  </a:lnTo>
                  <a:lnTo>
                    <a:pt x="71086" y="330943"/>
                  </a:lnTo>
                  <a:lnTo>
                    <a:pt x="57194" y="386108"/>
                  </a:lnTo>
                  <a:lnTo>
                    <a:pt x="45144" y="440614"/>
                  </a:lnTo>
                  <a:lnTo>
                    <a:pt x="34821" y="494330"/>
                  </a:lnTo>
                  <a:lnTo>
                    <a:pt x="26110" y="547124"/>
                  </a:lnTo>
                  <a:lnTo>
                    <a:pt x="18898" y="598865"/>
                  </a:lnTo>
                  <a:lnTo>
                    <a:pt x="13070" y="649421"/>
                  </a:lnTo>
                  <a:lnTo>
                    <a:pt x="8511" y="698659"/>
                  </a:lnTo>
                  <a:lnTo>
                    <a:pt x="5107" y="746450"/>
                  </a:lnTo>
                  <a:lnTo>
                    <a:pt x="2743" y="792660"/>
                  </a:lnTo>
                  <a:lnTo>
                    <a:pt x="1306" y="837159"/>
                  </a:lnTo>
                  <a:lnTo>
                    <a:pt x="679" y="879815"/>
                  </a:lnTo>
                  <a:lnTo>
                    <a:pt x="750" y="920496"/>
                  </a:lnTo>
                  <a:lnTo>
                    <a:pt x="213" y="953993"/>
                  </a:lnTo>
                  <a:lnTo>
                    <a:pt x="0" y="988928"/>
                  </a:lnTo>
                  <a:lnTo>
                    <a:pt x="159" y="1025259"/>
                  </a:lnTo>
                  <a:lnTo>
                    <a:pt x="740" y="1062947"/>
                  </a:lnTo>
                  <a:lnTo>
                    <a:pt x="1791" y="1101952"/>
                  </a:lnTo>
                  <a:lnTo>
                    <a:pt x="3361" y="1142233"/>
                  </a:lnTo>
                  <a:lnTo>
                    <a:pt x="5499" y="1183751"/>
                  </a:lnTo>
                  <a:lnTo>
                    <a:pt x="8253" y="1226466"/>
                  </a:lnTo>
                  <a:lnTo>
                    <a:pt x="11671" y="1270337"/>
                  </a:lnTo>
                  <a:lnTo>
                    <a:pt x="15803" y="1315324"/>
                  </a:lnTo>
                  <a:lnTo>
                    <a:pt x="20698" y="1361388"/>
                  </a:lnTo>
                  <a:lnTo>
                    <a:pt x="26403" y="1408488"/>
                  </a:lnTo>
                  <a:lnTo>
                    <a:pt x="32968" y="1456584"/>
                  </a:lnTo>
                  <a:lnTo>
                    <a:pt x="40441" y="1505636"/>
                  </a:lnTo>
                  <a:lnTo>
                    <a:pt x="48871" y="1555604"/>
                  </a:lnTo>
                  <a:lnTo>
                    <a:pt x="58307" y="1606449"/>
                  </a:lnTo>
                  <a:lnTo>
                    <a:pt x="68796" y="1658130"/>
                  </a:lnTo>
                  <a:lnTo>
                    <a:pt x="80389" y="1710606"/>
                  </a:lnTo>
                  <a:lnTo>
                    <a:pt x="93134" y="1763838"/>
                  </a:lnTo>
                  <a:lnTo>
                    <a:pt x="107079" y="1817787"/>
                  </a:lnTo>
                  <a:lnTo>
                    <a:pt x="122272" y="1872411"/>
                  </a:lnTo>
                  <a:lnTo>
                    <a:pt x="138764" y="1927671"/>
                  </a:lnTo>
                  <a:lnTo>
                    <a:pt x="156602" y="1983526"/>
                  </a:lnTo>
                  <a:lnTo>
                    <a:pt x="175835" y="2039937"/>
                  </a:lnTo>
                  <a:lnTo>
                    <a:pt x="196511" y="2096864"/>
                  </a:lnTo>
                  <a:lnTo>
                    <a:pt x="218680" y="2154266"/>
                  </a:lnTo>
                  <a:lnTo>
                    <a:pt x="242390" y="2212104"/>
                  </a:lnTo>
                  <a:lnTo>
                    <a:pt x="267690" y="2270337"/>
                  </a:lnTo>
                  <a:lnTo>
                    <a:pt x="294628" y="2328926"/>
                  </a:lnTo>
                  <a:lnTo>
                    <a:pt x="314034" y="2369203"/>
                  </a:lnTo>
                  <a:lnTo>
                    <a:pt x="333907" y="2408923"/>
                  </a:lnTo>
                  <a:lnTo>
                    <a:pt x="354247" y="2448096"/>
                  </a:lnTo>
                  <a:lnTo>
                    <a:pt x="375058" y="2486732"/>
                  </a:lnTo>
                  <a:lnTo>
                    <a:pt x="396341" y="2524843"/>
                  </a:lnTo>
                  <a:lnTo>
                    <a:pt x="418099" y="2562438"/>
                  </a:lnTo>
                  <a:lnTo>
                    <a:pt x="440333" y="2599528"/>
                  </a:lnTo>
                  <a:lnTo>
                    <a:pt x="463045" y="2636123"/>
                  </a:lnTo>
                  <a:lnTo>
                    <a:pt x="486238" y="2672233"/>
                  </a:lnTo>
                  <a:lnTo>
                    <a:pt x="509913" y="2707869"/>
                  </a:lnTo>
                  <a:lnTo>
                    <a:pt x="534073" y="2743041"/>
                  </a:lnTo>
                  <a:lnTo>
                    <a:pt x="558719" y="2777760"/>
                  </a:lnTo>
                  <a:lnTo>
                    <a:pt x="583854" y="2812035"/>
                  </a:lnTo>
                  <a:lnTo>
                    <a:pt x="609479" y="2845878"/>
                  </a:lnTo>
                  <a:lnTo>
                    <a:pt x="635597" y="2879299"/>
                  </a:lnTo>
                  <a:lnTo>
                    <a:pt x="662209" y="2912308"/>
                  </a:lnTo>
                  <a:lnTo>
                    <a:pt x="689318" y="2944915"/>
                  </a:lnTo>
                  <a:lnTo>
                    <a:pt x="716926" y="2977131"/>
                  </a:lnTo>
                  <a:lnTo>
                    <a:pt x="745034" y="3008966"/>
                  </a:lnTo>
                  <a:lnTo>
                    <a:pt x="773645" y="3040431"/>
                  </a:lnTo>
                  <a:lnTo>
                    <a:pt x="802761" y="3071535"/>
                  </a:lnTo>
                  <a:lnTo>
                    <a:pt x="832383" y="3102290"/>
                  </a:lnTo>
                  <a:lnTo>
                    <a:pt x="862514" y="3132706"/>
                  </a:lnTo>
                  <a:lnTo>
                    <a:pt x="893156" y="3162793"/>
                  </a:lnTo>
                  <a:lnTo>
                    <a:pt x="924311" y="3192561"/>
                  </a:lnTo>
                  <a:lnTo>
                    <a:pt x="955981" y="3222020"/>
                  </a:lnTo>
                  <a:lnTo>
                    <a:pt x="988167" y="3251182"/>
                  </a:lnTo>
                  <a:lnTo>
                    <a:pt x="1020872" y="3280057"/>
                  </a:lnTo>
                  <a:lnTo>
                    <a:pt x="1054098" y="3308654"/>
                  </a:lnTo>
                  <a:lnTo>
                    <a:pt x="1087848" y="3336985"/>
                  </a:lnTo>
                  <a:lnTo>
                    <a:pt x="1122122" y="3365059"/>
                  </a:lnTo>
                  <a:lnTo>
                    <a:pt x="1156923" y="3392888"/>
                  </a:lnTo>
                  <a:lnTo>
                    <a:pt x="1192253" y="3420481"/>
                  </a:lnTo>
                  <a:lnTo>
                    <a:pt x="1228114" y="3447848"/>
                  </a:lnTo>
                  <a:lnTo>
                    <a:pt x="1264508" y="3475001"/>
                  </a:lnTo>
                  <a:lnTo>
                    <a:pt x="1301438" y="3501949"/>
                  </a:lnTo>
                  <a:lnTo>
                    <a:pt x="1338904" y="3528703"/>
                  </a:lnTo>
                  <a:lnTo>
                    <a:pt x="1376909" y="3555274"/>
                  </a:lnTo>
                  <a:lnTo>
                    <a:pt x="1415456" y="3581671"/>
                  </a:lnTo>
                  <a:lnTo>
                    <a:pt x="1454546" y="3607905"/>
                  </a:lnTo>
                  <a:lnTo>
                    <a:pt x="1494181" y="3633986"/>
                  </a:lnTo>
                  <a:lnTo>
                    <a:pt x="1534363" y="3659925"/>
                  </a:lnTo>
                  <a:lnTo>
                    <a:pt x="1575095" y="3685733"/>
                  </a:lnTo>
                  <a:lnTo>
                    <a:pt x="1616377" y="3711419"/>
                  </a:lnTo>
                  <a:lnTo>
                    <a:pt x="1658213" y="3736993"/>
                  </a:lnTo>
                  <a:lnTo>
                    <a:pt x="1700605" y="3762467"/>
                  </a:lnTo>
                  <a:lnTo>
                    <a:pt x="1743554" y="3787851"/>
                  </a:lnTo>
                  <a:lnTo>
                    <a:pt x="1787062" y="3813155"/>
                  </a:lnTo>
                  <a:lnTo>
                    <a:pt x="1831131" y="3838389"/>
                  </a:lnTo>
                  <a:lnTo>
                    <a:pt x="1875764" y="3863564"/>
                  </a:lnTo>
                  <a:lnTo>
                    <a:pt x="1920963" y="3888689"/>
                  </a:lnTo>
                  <a:lnTo>
                    <a:pt x="1966729" y="3913777"/>
                  </a:lnTo>
                  <a:lnTo>
                    <a:pt x="2013064" y="3938836"/>
                  </a:lnTo>
                  <a:lnTo>
                    <a:pt x="2059971" y="3963878"/>
                  </a:lnTo>
                  <a:lnTo>
                    <a:pt x="2107451" y="3988912"/>
                  </a:lnTo>
                  <a:lnTo>
                    <a:pt x="2204141" y="4038999"/>
                  </a:lnTo>
                  <a:lnTo>
                    <a:pt x="2303149" y="4089182"/>
                  </a:lnTo>
                  <a:lnTo>
                    <a:pt x="2404492" y="4139543"/>
                  </a:lnTo>
                  <a:lnTo>
                    <a:pt x="2508185" y="4190164"/>
                  </a:lnTo>
                  <a:lnTo>
                    <a:pt x="2614246" y="4241129"/>
                  </a:lnTo>
                  <a:lnTo>
                    <a:pt x="2722690" y="4292522"/>
                  </a:lnTo>
                  <a:lnTo>
                    <a:pt x="2833534" y="4344424"/>
                  </a:lnTo>
                  <a:lnTo>
                    <a:pt x="3004333" y="4423415"/>
                  </a:lnTo>
                  <a:lnTo>
                    <a:pt x="3180623" y="4504020"/>
                  </a:lnTo>
                  <a:lnTo>
                    <a:pt x="3546336" y="4669536"/>
                  </a:lnTo>
                  <a:lnTo>
                    <a:pt x="3546336" y="0"/>
                  </a:lnTo>
                  <a:close/>
                </a:path>
              </a:pathLst>
            </a:custGeom>
            <a:solidFill>
              <a:srgbClr val="CF9B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43611" y="1682507"/>
              <a:ext cx="2348865" cy="5175885"/>
            </a:xfrm>
            <a:custGeom>
              <a:avLst/>
              <a:gdLst/>
              <a:ahLst/>
              <a:cxnLst/>
              <a:rect l="l" t="t" r="r" b="b"/>
              <a:pathLst>
                <a:path w="2348865" h="5175884">
                  <a:moveTo>
                    <a:pt x="1256843" y="5175489"/>
                  </a:moveTo>
                  <a:lnTo>
                    <a:pt x="1222828" y="5132069"/>
                  </a:lnTo>
                  <a:lnTo>
                    <a:pt x="1180154" y="5073460"/>
                  </a:lnTo>
                  <a:lnTo>
                    <a:pt x="1158298" y="5041775"/>
                  </a:lnTo>
                  <a:lnTo>
                    <a:pt x="1136082" y="5008443"/>
                  </a:lnTo>
                  <a:lnTo>
                    <a:pt x="1113494" y="4973418"/>
                  </a:lnTo>
                  <a:lnTo>
                    <a:pt x="1090525" y="4936656"/>
                  </a:lnTo>
                  <a:lnTo>
                    <a:pt x="1067164" y="4898109"/>
                  </a:lnTo>
                  <a:lnTo>
                    <a:pt x="1043400" y="4857734"/>
                  </a:lnTo>
                  <a:lnTo>
                    <a:pt x="1019222" y="4815485"/>
                  </a:lnTo>
                  <a:lnTo>
                    <a:pt x="994619" y="4771315"/>
                  </a:lnTo>
                  <a:lnTo>
                    <a:pt x="969582" y="4725181"/>
                  </a:lnTo>
                  <a:lnTo>
                    <a:pt x="944099" y="4677035"/>
                  </a:lnTo>
                  <a:lnTo>
                    <a:pt x="918160" y="4626834"/>
                  </a:lnTo>
                  <a:lnTo>
                    <a:pt x="891754" y="4574531"/>
                  </a:lnTo>
                  <a:lnTo>
                    <a:pt x="864870" y="4520081"/>
                  </a:lnTo>
                  <a:lnTo>
                    <a:pt x="837498" y="4463439"/>
                  </a:lnTo>
                  <a:lnTo>
                    <a:pt x="809628" y="4404559"/>
                  </a:lnTo>
                  <a:lnTo>
                    <a:pt x="781247" y="4343396"/>
                  </a:lnTo>
                  <a:lnTo>
                    <a:pt x="752346" y="4279904"/>
                  </a:lnTo>
                  <a:lnTo>
                    <a:pt x="722915" y="4214038"/>
                  </a:lnTo>
                  <a:lnTo>
                    <a:pt x="695585" y="4152309"/>
                  </a:lnTo>
                  <a:lnTo>
                    <a:pt x="668630" y="4091387"/>
                  </a:lnTo>
                  <a:lnTo>
                    <a:pt x="642058" y="4031256"/>
                  </a:lnTo>
                  <a:lnTo>
                    <a:pt x="615880" y="3971900"/>
                  </a:lnTo>
                  <a:lnTo>
                    <a:pt x="590105" y="3913304"/>
                  </a:lnTo>
                  <a:lnTo>
                    <a:pt x="564742" y="3855450"/>
                  </a:lnTo>
                  <a:lnTo>
                    <a:pt x="539802" y="3798325"/>
                  </a:lnTo>
                  <a:lnTo>
                    <a:pt x="515295" y="3741911"/>
                  </a:lnTo>
                  <a:lnTo>
                    <a:pt x="491229" y="3686194"/>
                  </a:lnTo>
                  <a:lnTo>
                    <a:pt x="467615" y="3631157"/>
                  </a:lnTo>
                  <a:lnTo>
                    <a:pt x="444462" y="3576784"/>
                  </a:lnTo>
                  <a:lnTo>
                    <a:pt x="421780" y="3523060"/>
                  </a:lnTo>
                  <a:lnTo>
                    <a:pt x="399579" y="3469969"/>
                  </a:lnTo>
                  <a:lnTo>
                    <a:pt x="377868" y="3417496"/>
                  </a:lnTo>
                  <a:lnTo>
                    <a:pt x="356657" y="3365623"/>
                  </a:lnTo>
                  <a:lnTo>
                    <a:pt x="335956" y="3314336"/>
                  </a:lnTo>
                  <a:lnTo>
                    <a:pt x="315775" y="3263619"/>
                  </a:lnTo>
                  <a:lnTo>
                    <a:pt x="296123" y="3213455"/>
                  </a:lnTo>
                  <a:lnTo>
                    <a:pt x="277009" y="3163830"/>
                  </a:lnTo>
                  <a:lnTo>
                    <a:pt x="258444" y="3114727"/>
                  </a:lnTo>
                  <a:lnTo>
                    <a:pt x="240438" y="3066130"/>
                  </a:lnTo>
                  <a:lnTo>
                    <a:pt x="222999" y="3018024"/>
                  </a:lnTo>
                  <a:lnTo>
                    <a:pt x="206139" y="2970394"/>
                  </a:lnTo>
                  <a:lnTo>
                    <a:pt x="189865" y="2923222"/>
                  </a:lnTo>
                  <a:lnTo>
                    <a:pt x="174189" y="2876493"/>
                  </a:lnTo>
                  <a:lnTo>
                    <a:pt x="159119" y="2830192"/>
                  </a:lnTo>
                  <a:lnTo>
                    <a:pt x="144666" y="2784303"/>
                  </a:lnTo>
                  <a:lnTo>
                    <a:pt x="130839" y="2738810"/>
                  </a:lnTo>
                  <a:lnTo>
                    <a:pt x="117648" y="2693697"/>
                  </a:lnTo>
                  <a:lnTo>
                    <a:pt x="105102" y="2648948"/>
                  </a:lnTo>
                  <a:lnTo>
                    <a:pt x="93212" y="2604547"/>
                  </a:lnTo>
                  <a:lnTo>
                    <a:pt x="81987" y="2560479"/>
                  </a:lnTo>
                  <a:lnTo>
                    <a:pt x="71436" y="2516729"/>
                  </a:lnTo>
                  <a:lnTo>
                    <a:pt x="61570" y="2473279"/>
                  </a:lnTo>
                  <a:lnTo>
                    <a:pt x="52398" y="2430114"/>
                  </a:lnTo>
                  <a:lnTo>
                    <a:pt x="43930" y="2387220"/>
                  </a:lnTo>
                  <a:lnTo>
                    <a:pt x="36175" y="2344578"/>
                  </a:lnTo>
                  <a:lnTo>
                    <a:pt x="29143" y="2302175"/>
                  </a:lnTo>
                  <a:lnTo>
                    <a:pt x="22844" y="2259994"/>
                  </a:lnTo>
                  <a:lnTo>
                    <a:pt x="17288" y="2218019"/>
                  </a:lnTo>
                  <a:lnTo>
                    <a:pt x="12484" y="2176235"/>
                  </a:lnTo>
                  <a:lnTo>
                    <a:pt x="8441" y="2134625"/>
                  </a:lnTo>
                  <a:lnTo>
                    <a:pt x="5171" y="2093174"/>
                  </a:lnTo>
                  <a:lnTo>
                    <a:pt x="2682" y="2051867"/>
                  </a:lnTo>
                  <a:lnTo>
                    <a:pt x="984" y="2010686"/>
                  </a:lnTo>
                  <a:lnTo>
                    <a:pt x="86" y="1969617"/>
                  </a:lnTo>
                  <a:lnTo>
                    <a:pt x="0" y="1928644"/>
                  </a:lnTo>
                  <a:lnTo>
                    <a:pt x="733" y="1887751"/>
                  </a:lnTo>
                  <a:lnTo>
                    <a:pt x="2296" y="1846922"/>
                  </a:lnTo>
                  <a:lnTo>
                    <a:pt x="4699" y="1806141"/>
                  </a:lnTo>
                  <a:lnTo>
                    <a:pt x="7950" y="1765393"/>
                  </a:lnTo>
                  <a:lnTo>
                    <a:pt x="12061" y="1724661"/>
                  </a:lnTo>
                  <a:lnTo>
                    <a:pt x="17041" y="1683930"/>
                  </a:lnTo>
                  <a:lnTo>
                    <a:pt x="22899" y="1643184"/>
                  </a:lnTo>
                  <a:lnTo>
                    <a:pt x="29645" y="1602408"/>
                  </a:lnTo>
                  <a:lnTo>
                    <a:pt x="37288" y="1561585"/>
                  </a:lnTo>
                  <a:lnTo>
                    <a:pt x="45839" y="1520700"/>
                  </a:lnTo>
                  <a:lnTo>
                    <a:pt x="55307" y="1479737"/>
                  </a:lnTo>
                  <a:lnTo>
                    <a:pt x="65702" y="1438680"/>
                  </a:lnTo>
                  <a:lnTo>
                    <a:pt x="77034" y="1397513"/>
                  </a:lnTo>
                  <a:lnTo>
                    <a:pt x="89312" y="1356221"/>
                  </a:lnTo>
                  <a:lnTo>
                    <a:pt x="108953" y="1295702"/>
                  </a:lnTo>
                  <a:lnTo>
                    <a:pt x="129915" y="1237042"/>
                  </a:lnTo>
                  <a:lnTo>
                    <a:pt x="152077" y="1180235"/>
                  </a:lnTo>
                  <a:lnTo>
                    <a:pt x="175318" y="1125276"/>
                  </a:lnTo>
                  <a:lnTo>
                    <a:pt x="199518" y="1072158"/>
                  </a:lnTo>
                  <a:lnTo>
                    <a:pt x="224555" y="1020876"/>
                  </a:lnTo>
                  <a:lnTo>
                    <a:pt x="250310" y="971425"/>
                  </a:lnTo>
                  <a:lnTo>
                    <a:pt x="276662" y="923798"/>
                  </a:lnTo>
                  <a:lnTo>
                    <a:pt x="303489" y="877990"/>
                  </a:lnTo>
                  <a:lnTo>
                    <a:pt x="330672" y="833996"/>
                  </a:lnTo>
                  <a:lnTo>
                    <a:pt x="358090" y="791809"/>
                  </a:lnTo>
                  <a:lnTo>
                    <a:pt x="385622" y="751424"/>
                  </a:lnTo>
                  <a:lnTo>
                    <a:pt x="413148" y="712835"/>
                  </a:lnTo>
                  <a:lnTo>
                    <a:pt x="440547" y="676037"/>
                  </a:lnTo>
                  <a:lnTo>
                    <a:pt x="467698" y="641024"/>
                  </a:lnTo>
                  <a:lnTo>
                    <a:pt x="494480" y="607790"/>
                  </a:lnTo>
                  <a:lnTo>
                    <a:pt x="520774" y="576329"/>
                  </a:lnTo>
                  <a:lnTo>
                    <a:pt x="546458" y="546637"/>
                  </a:lnTo>
                  <a:lnTo>
                    <a:pt x="595516" y="492533"/>
                  </a:lnTo>
                  <a:lnTo>
                    <a:pt x="618648" y="468110"/>
                  </a:lnTo>
                  <a:lnTo>
                    <a:pt x="642605" y="442110"/>
                  </a:lnTo>
                  <a:lnTo>
                    <a:pt x="696294" y="387349"/>
                  </a:lnTo>
                  <a:lnTo>
                    <a:pt x="726018" y="359020"/>
                  </a:lnTo>
                  <a:lnTo>
                    <a:pt x="757655" y="330344"/>
                  </a:lnTo>
                  <a:lnTo>
                    <a:pt x="791203" y="301539"/>
                  </a:lnTo>
                  <a:lnTo>
                    <a:pt x="826657" y="272819"/>
                  </a:lnTo>
                  <a:lnTo>
                    <a:pt x="864014" y="244401"/>
                  </a:lnTo>
                  <a:lnTo>
                    <a:pt x="903269" y="216499"/>
                  </a:lnTo>
                  <a:lnTo>
                    <a:pt x="944419" y="189329"/>
                  </a:lnTo>
                  <a:lnTo>
                    <a:pt x="987459" y="163107"/>
                  </a:lnTo>
                  <a:lnTo>
                    <a:pt x="1032386" y="138048"/>
                  </a:lnTo>
                  <a:lnTo>
                    <a:pt x="1079196" y="114368"/>
                  </a:lnTo>
                  <a:lnTo>
                    <a:pt x="1127886" y="92282"/>
                  </a:lnTo>
                  <a:lnTo>
                    <a:pt x="1178450" y="72007"/>
                  </a:lnTo>
                  <a:lnTo>
                    <a:pt x="1230885" y="53756"/>
                  </a:lnTo>
                  <a:lnTo>
                    <a:pt x="1285188" y="37747"/>
                  </a:lnTo>
                  <a:lnTo>
                    <a:pt x="1341354" y="24195"/>
                  </a:lnTo>
                  <a:lnTo>
                    <a:pt x="1399380" y="13314"/>
                  </a:lnTo>
                  <a:lnTo>
                    <a:pt x="1459261" y="5322"/>
                  </a:lnTo>
                  <a:lnTo>
                    <a:pt x="1532190" y="432"/>
                  </a:lnTo>
                  <a:lnTo>
                    <a:pt x="1568882" y="0"/>
                  </a:lnTo>
                  <a:lnTo>
                    <a:pt x="1605692" y="877"/>
                  </a:lnTo>
                  <a:lnTo>
                    <a:pt x="1651994" y="4012"/>
                  </a:lnTo>
                  <a:lnTo>
                    <a:pt x="1698661" y="9411"/>
                  </a:lnTo>
                  <a:lnTo>
                    <a:pt x="1745634" y="16991"/>
                  </a:lnTo>
                  <a:lnTo>
                    <a:pt x="1792854" y="26670"/>
                  </a:lnTo>
                  <a:lnTo>
                    <a:pt x="1840263" y="38365"/>
                  </a:lnTo>
                  <a:lnTo>
                    <a:pt x="1887803" y="51995"/>
                  </a:lnTo>
                  <a:lnTo>
                    <a:pt x="1935415" y="67476"/>
                  </a:lnTo>
                  <a:lnTo>
                    <a:pt x="1983040" y="84728"/>
                  </a:lnTo>
                  <a:lnTo>
                    <a:pt x="2030622" y="103668"/>
                  </a:lnTo>
                  <a:lnTo>
                    <a:pt x="2078099" y="124213"/>
                  </a:lnTo>
                  <a:lnTo>
                    <a:pt x="2125416" y="146281"/>
                  </a:lnTo>
                  <a:lnTo>
                    <a:pt x="2172513" y="169791"/>
                  </a:lnTo>
                  <a:lnTo>
                    <a:pt x="2219331" y="194659"/>
                  </a:lnTo>
                  <a:lnTo>
                    <a:pt x="2265812" y="220803"/>
                  </a:lnTo>
                  <a:lnTo>
                    <a:pt x="2311899" y="248142"/>
                  </a:lnTo>
                  <a:lnTo>
                    <a:pt x="2348388" y="270892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9776" y="1255775"/>
              <a:ext cx="4931664" cy="489813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1271" y="1016889"/>
            <a:ext cx="4584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Thu thập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dữ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spc="-20" dirty="0">
                <a:solidFill>
                  <a:srgbClr val="533D34"/>
                </a:solidFill>
                <a:latin typeface="Segoe UI Semibold"/>
                <a:cs typeface="Segoe UI Semibold"/>
              </a:rPr>
              <a:t>liệu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1271" y="1976373"/>
            <a:ext cx="467868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1.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Nguồn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endParaRPr sz="2400">
              <a:latin typeface="Segoe UI Semilight"/>
              <a:cs typeface="Segoe UI Semilight"/>
            </a:endParaRPr>
          </a:p>
          <a:p>
            <a:pPr marL="12700" marR="5080" indent="495300">
              <a:lnSpc>
                <a:spcPct val="100000"/>
              </a:lnSpc>
              <a:spcBef>
                <a:spcPts val="10"/>
              </a:spcBef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được</a:t>
            </a:r>
            <a:r>
              <a:rPr sz="18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thu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thập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từ</a:t>
            </a:r>
            <a:r>
              <a:rPr sz="18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7</a:t>
            </a:r>
            <a:r>
              <a:rPr sz="18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trang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web</a:t>
            </a:r>
            <a:r>
              <a:rPr sz="18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khác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nhau</a:t>
            </a:r>
            <a:r>
              <a:rPr sz="1800" b="0" spc="-4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và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tổng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cộng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thu</a:t>
            </a:r>
            <a:r>
              <a:rPr sz="18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được</a:t>
            </a:r>
            <a:r>
              <a:rPr sz="18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10020 mẫu</a:t>
            </a:r>
            <a:r>
              <a:rPr sz="18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32220" y="0"/>
            <a:ext cx="5894705" cy="6892925"/>
            <a:chOff x="6332220" y="0"/>
            <a:chExt cx="5894705" cy="6892925"/>
          </a:xfrm>
        </p:grpSpPr>
        <p:sp>
          <p:nvSpPr>
            <p:cNvPr id="4" name="object 4"/>
            <p:cNvSpPr/>
            <p:nvPr/>
          </p:nvSpPr>
          <p:spPr>
            <a:xfrm>
              <a:off x="8645663" y="0"/>
              <a:ext cx="3546475" cy="4669790"/>
            </a:xfrm>
            <a:custGeom>
              <a:avLst/>
              <a:gdLst/>
              <a:ahLst/>
              <a:cxnLst/>
              <a:rect l="l" t="t" r="r" b="b"/>
              <a:pathLst>
                <a:path w="3546475" h="4669790">
                  <a:moveTo>
                    <a:pt x="3546336" y="0"/>
                  </a:moveTo>
                  <a:lnTo>
                    <a:pt x="196711" y="0"/>
                  </a:lnTo>
                  <a:lnTo>
                    <a:pt x="124956" y="162814"/>
                  </a:lnTo>
                  <a:lnTo>
                    <a:pt x="104852" y="219164"/>
                  </a:lnTo>
                  <a:lnTo>
                    <a:pt x="86934" y="275251"/>
                  </a:lnTo>
                  <a:lnTo>
                    <a:pt x="71086" y="330943"/>
                  </a:lnTo>
                  <a:lnTo>
                    <a:pt x="57194" y="386108"/>
                  </a:lnTo>
                  <a:lnTo>
                    <a:pt x="45144" y="440614"/>
                  </a:lnTo>
                  <a:lnTo>
                    <a:pt x="34821" y="494330"/>
                  </a:lnTo>
                  <a:lnTo>
                    <a:pt x="26110" y="547124"/>
                  </a:lnTo>
                  <a:lnTo>
                    <a:pt x="18898" y="598865"/>
                  </a:lnTo>
                  <a:lnTo>
                    <a:pt x="13070" y="649421"/>
                  </a:lnTo>
                  <a:lnTo>
                    <a:pt x="8511" y="698659"/>
                  </a:lnTo>
                  <a:lnTo>
                    <a:pt x="5107" y="746450"/>
                  </a:lnTo>
                  <a:lnTo>
                    <a:pt x="2743" y="792660"/>
                  </a:lnTo>
                  <a:lnTo>
                    <a:pt x="1306" y="837159"/>
                  </a:lnTo>
                  <a:lnTo>
                    <a:pt x="679" y="879815"/>
                  </a:lnTo>
                  <a:lnTo>
                    <a:pt x="750" y="920496"/>
                  </a:lnTo>
                  <a:lnTo>
                    <a:pt x="213" y="953993"/>
                  </a:lnTo>
                  <a:lnTo>
                    <a:pt x="0" y="988928"/>
                  </a:lnTo>
                  <a:lnTo>
                    <a:pt x="159" y="1025259"/>
                  </a:lnTo>
                  <a:lnTo>
                    <a:pt x="740" y="1062947"/>
                  </a:lnTo>
                  <a:lnTo>
                    <a:pt x="1791" y="1101952"/>
                  </a:lnTo>
                  <a:lnTo>
                    <a:pt x="3361" y="1142233"/>
                  </a:lnTo>
                  <a:lnTo>
                    <a:pt x="5499" y="1183751"/>
                  </a:lnTo>
                  <a:lnTo>
                    <a:pt x="8253" y="1226466"/>
                  </a:lnTo>
                  <a:lnTo>
                    <a:pt x="11671" y="1270337"/>
                  </a:lnTo>
                  <a:lnTo>
                    <a:pt x="15803" y="1315324"/>
                  </a:lnTo>
                  <a:lnTo>
                    <a:pt x="20698" y="1361388"/>
                  </a:lnTo>
                  <a:lnTo>
                    <a:pt x="26403" y="1408488"/>
                  </a:lnTo>
                  <a:lnTo>
                    <a:pt x="32968" y="1456584"/>
                  </a:lnTo>
                  <a:lnTo>
                    <a:pt x="40441" y="1505636"/>
                  </a:lnTo>
                  <a:lnTo>
                    <a:pt x="48871" y="1555604"/>
                  </a:lnTo>
                  <a:lnTo>
                    <a:pt x="58307" y="1606449"/>
                  </a:lnTo>
                  <a:lnTo>
                    <a:pt x="68796" y="1658130"/>
                  </a:lnTo>
                  <a:lnTo>
                    <a:pt x="80389" y="1710606"/>
                  </a:lnTo>
                  <a:lnTo>
                    <a:pt x="93134" y="1763838"/>
                  </a:lnTo>
                  <a:lnTo>
                    <a:pt x="107079" y="1817787"/>
                  </a:lnTo>
                  <a:lnTo>
                    <a:pt x="122272" y="1872411"/>
                  </a:lnTo>
                  <a:lnTo>
                    <a:pt x="138764" y="1927671"/>
                  </a:lnTo>
                  <a:lnTo>
                    <a:pt x="156602" y="1983526"/>
                  </a:lnTo>
                  <a:lnTo>
                    <a:pt x="175835" y="2039937"/>
                  </a:lnTo>
                  <a:lnTo>
                    <a:pt x="196511" y="2096864"/>
                  </a:lnTo>
                  <a:lnTo>
                    <a:pt x="218680" y="2154266"/>
                  </a:lnTo>
                  <a:lnTo>
                    <a:pt x="242390" y="2212104"/>
                  </a:lnTo>
                  <a:lnTo>
                    <a:pt x="267690" y="2270337"/>
                  </a:lnTo>
                  <a:lnTo>
                    <a:pt x="294628" y="2328926"/>
                  </a:lnTo>
                  <a:lnTo>
                    <a:pt x="314034" y="2369203"/>
                  </a:lnTo>
                  <a:lnTo>
                    <a:pt x="333907" y="2408923"/>
                  </a:lnTo>
                  <a:lnTo>
                    <a:pt x="354247" y="2448096"/>
                  </a:lnTo>
                  <a:lnTo>
                    <a:pt x="375058" y="2486732"/>
                  </a:lnTo>
                  <a:lnTo>
                    <a:pt x="396341" y="2524843"/>
                  </a:lnTo>
                  <a:lnTo>
                    <a:pt x="418099" y="2562438"/>
                  </a:lnTo>
                  <a:lnTo>
                    <a:pt x="440333" y="2599528"/>
                  </a:lnTo>
                  <a:lnTo>
                    <a:pt x="463045" y="2636123"/>
                  </a:lnTo>
                  <a:lnTo>
                    <a:pt x="486238" y="2672233"/>
                  </a:lnTo>
                  <a:lnTo>
                    <a:pt x="509913" y="2707869"/>
                  </a:lnTo>
                  <a:lnTo>
                    <a:pt x="534073" y="2743041"/>
                  </a:lnTo>
                  <a:lnTo>
                    <a:pt x="558719" y="2777760"/>
                  </a:lnTo>
                  <a:lnTo>
                    <a:pt x="583854" y="2812035"/>
                  </a:lnTo>
                  <a:lnTo>
                    <a:pt x="609479" y="2845878"/>
                  </a:lnTo>
                  <a:lnTo>
                    <a:pt x="635597" y="2879299"/>
                  </a:lnTo>
                  <a:lnTo>
                    <a:pt x="662209" y="2912308"/>
                  </a:lnTo>
                  <a:lnTo>
                    <a:pt x="689318" y="2944915"/>
                  </a:lnTo>
                  <a:lnTo>
                    <a:pt x="716926" y="2977131"/>
                  </a:lnTo>
                  <a:lnTo>
                    <a:pt x="745034" y="3008966"/>
                  </a:lnTo>
                  <a:lnTo>
                    <a:pt x="773645" y="3040431"/>
                  </a:lnTo>
                  <a:lnTo>
                    <a:pt x="802761" y="3071535"/>
                  </a:lnTo>
                  <a:lnTo>
                    <a:pt x="832383" y="3102290"/>
                  </a:lnTo>
                  <a:lnTo>
                    <a:pt x="862514" y="3132706"/>
                  </a:lnTo>
                  <a:lnTo>
                    <a:pt x="893156" y="3162793"/>
                  </a:lnTo>
                  <a:lnTo>
                    <a:pt x="924311" y="3192561"/>
                  </a:lnTo>
                  <a:lnTo>
                    <a:pt x="955981" y="3222020"/>
                  </a:lnTo>
                  <a:lnTo>
                    <a:pt x="988167" y="3251182"/>
                  </a:lnTo>
                  <a:lnTo>
                    <a:pt x="1020872" y="3280057"/>
                  </a:lnTo>
                  <a:lnTo>
                    <a:pt x="1054098" y="3308654"/>
                  </a:lnTo>
                  <a:lnTo>
                    <a:pt x="1087848" y="3336985"/>
                  </a:lnTo>
                  <a:lnTo>
                    <a:pt x="1122122" y="3365059"/>
                  </a:lnTo>
                  <a:lnTo>
                    <a:pt x="1156923" y="3392888"/>
                  </a:lnTo>
                  <a:lnTo>
                    <a:pt x="1192253" y="3420481"/>
                  </a:lnTo>
                  <a:lnTo>
                    <a:pt x="1228114" y="3447848"/>
                  </a:lnTo>
                  <a:lnTo>
                    <a:pt x="1264508" y="3475001"/>
                  </a:lnTo>
                  <a:lnTo>
                    <a:pt x="1301438" y="3501949"/>
                  </a:lnTo>
                  <a:lnTo>
                    <a:pt x="1338904" y="3528703"/>
                  </a:lnTo>
                  <a:lnTo>
                    <a:pt x="1376909" y="3555274"/>
                  </a:lnTo>
                  <a:lnTo>
                    <a:pt x="1415456" y="3581671"/>
                  </a:lnTo>
                  <a:lnTo>
                    <a:pt x="1454546" y="3607905"/>
                  </a:lnTo>
                  <a:lnTo>
                    <a:pt x="1494181" y="3633986"/>
                  </a:lnTo>
                  <a:lnTo>
                    <a:pt x="1534363" y="3659925"/>
                  </a:lnTo>
                  <a:lnTo>
                    <a:pt x="1575095" y="3685733"/>
                  </a:lnTo>
                  <a:lnTo>
                    <a:pt x="1616377" y="3711419"/>
                  </a:lnTo>
                  <a:lnTo>
                    <a:pt x="1658213" y="3736993"/>
                  </a:lnTo>
                  <a:lnTo>
                    <a:pt x="1700605" y="3762467"/>
                  </a:lnTo>
                  <a:lnTo>
                    <a:pt x="1743554" y="3787851"/>
                  </a:lnTo>
                  <a:lnTo>
                    <a:pt x="1787062" y="3813155"/>
                  </a:lnTo>
                  <a:lnTo>
                    <a:pt x="1831131" y="3838389"/>
                  </a:lnTo>
                  <a:lnTo>
                    <a:pt x="1875764" y="3863564"/>
                  </a:lnTo>
                  <a:lnTo>
                    <a:pt x="1920963" y="3888689"/>
                  </a:lnTo>
                  <a:lnTo>
                    <a:pt x="1966729" y="3913777"/>
                  </a:lnTo>
                  <a:lnTo>
                    <a:pt x="2013064" y="3938836"/>
                  </a:lnTo>
                  <a:lnTo>
                    <a:pt x="2059971" y="3963878"/>
                  </a:lnTo>
                  <a:lnTo>
                    <a:pt x="2107451" y="3988912"/>
                  </a:lnTo>
                  <a:lnTo>
                    <a:pt x="2204141" y="4038999"/>
                  </a:lnTo>
                  <a:lnTo>
                    <a:pt x="2303149" y="4089182"/>
                  </a:lnTo>
                  <a:lnTo>
                    <a:pt x="2404492" y="4139543"/>
                  </a:lnTo>
                  <a:lnTo>
                    <a:pt x="2508185" y="4190164"/>
                  </a:lnTo>
                  <a:lnTo>
                    <a:pt x="2614246" y="4241129"/>
                  </a:lnTo>
                  <a:lnTo>
                    <a:pt x="2722690" y="4292522"/>
                  </a:lnTo>
                  <a:lnTo>
                    <a:pt x="2833534" y="4344424"/>
                  </a:lnTo>
                  <a:lnTo>
                    <a:pt x="3004333" y="4423415"/>
                  </a:lnTo>
                  <a:lnTo>
                    <a:pt x="3180623" y="4504020"/>
                  </a:lnTo>
                  <a:lnTo>
                    <a:pt x="3546336" y="4669536"/>
                  </a:lnTo>
                  <a:lnTo>
                    <a:pt x="3546336" y="0"/>
                  </a:lnTo>
                  <a:close/>
                </a:path>
              </a:pathLst>
            </a:custGeom>
            <a:solidFill>
              <a:srgbClr val="CF9B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43611" y="1682507"/>
              <a:ext cx="2348865" cy="5175885"/>
            </a:xfrm>
            <a:custGeom>
              <a:avLst/>
              <a:gdLst/>
              <a:ahLst/>
              <a:cxnLst/>
              <a:rect l="l" t="t" r="r" b="b"/>
              <a:pathLst>
                <a:path w="2348865" h="5175884">
                  <a:moveTo>
                    <a:pt x="1256843" y="5175489"/>
                  </a:moveTo>
                  <a:lnTo>
                    <a:pt x="1222828" y="5132069"/>
                  </a:lnTo>
                  <a:lnTo>
                    <a:pt x="1180154" y="5073460"/>
                  </a:lnTo>
                  <a:lnTo>
                    <a:pt x="1158298" y="5041775"/>
                  </a:lnTo>
                  <a:lnTo>
                    <a:pt x="1136082" y="5008443"/>
                  </a:lnTo>
                  <a:lnTo>
                    <a:pt x="1113494" y="4973418"/>
                  </a:lnTo>
                  <a:lnTo>
                    <a:pt x="1090525" y="4936656"/>
                  </a:lnTo>
                  <a:lnTo>
                    <a:pt x="1067164" y="4898109"/>
                  </a:lnTo>
                  <a:lnTo>
                    <a:pt x="1043400" y="4857734"/>
                  </a:lnTo>
                  <a:lnTo>
                    <a:pt x="1019222" y="4815485"/>
                  </a:lnTo>
                  <a:lnTo>
                    <a:pt x="994619" y="4771315"/>
                  </a:lnTo>
                  <a:lnTo>
                    <a:pt x="969582" y="4725181"/>
                  </a:lnTo>
                  <a:lnTo>
                    <a:pt x="944099" y="4677035"/>
                  </a:lnTo>
                  <a:lnTo>
                    <a:pt x="918160" y="4626834"/>
                  </a:lnTo>
                  <a:lnTo>
                    <a:pt x="891754" y="4574531"/>
                  </a:lnTo>
                  <a:lnTo>
                    <a:pt x="864870" y="4520081"/>
                  </a:lnTo>
                  <a:lnTo>
                    <a:pt x="837498" y="4463439"/>
                  </a:lnTo>
                  <a:lnTo>
                    <a:pt x="809628" y="4404559"/>
                  </a:lnTo>
                  <a:lnTo>
                    <a:pt x="781247" y="4343396"/>
                  </a:lnTo>
                  <a:lnTo>
                    <a:pt x="752346" y="4279904"/>
                  </a:lnTo>
                  <a:lnTo>
                    <a:pt x="722915" y="4214038"/>
                  </a:lnTo>
                  <a:lnTo>
                    <a:pt x="695585" y="4152309"/>
                  </a:lnTo>
                  <a:lnTo>
                    <a:pt x="668630" y="4091387"/>
                  </a:lnTo>
                  <a:lnTo>
                    <a:pt x="642058" y="4031256"/>
                  </a:lnTo>
                  <a:lnTo>
                    <a:pt x="615880" y="3971900"/>
                  </a:lnTo>
                  <a:lnTo>
                    <a:pt x="590105" y="3913304"/>
                  </a:lnTo>
                  <a:lnTo>
                    <a:pt x="564742" y="3855450"/>
                  </a:lnTo>
                  <a:lnTo>
                    <a:pt x="539802" y="3798325"/>
                  </a:lnTo>
                  <a:lnTo>
                    <a:pt x="515295" y="3741911"/>
                  </a:lnTo>
                  <a:lnTo>
                    <a:pt x="491229" y="3686194"/>
                  </a:lnTo>
                  <a:lnTo>
                    <a:pt x="467615" y="3631157"/>
                  </a:lnTo>
                  <a:lnTo>
                    <a:pt x="444462" y="3576784"/>
                  </a:lnTo>
                  <a:lnTo>
                    <a:pt x="421780" y="3523060"/>
                  </a:lnTo>
                  <a:lnTo>
                    <a:pt x="399579" y="3469969"/>
                  </a:lnTo>
                  <a:lnTo>
                    <a:pt x="377868" y="3417496"/>
                  </a:lnTo>
                  <a:lnTo>
                    <a:pt x="356657" y="3365623"/>
                  </a:lnTo>
                  <a:lnTo>
                    <a:pt x="335956" y="3314336"/>
                  </a:lnTo>
                  <a:lnTo>
                    <a:pt x="315775" y="3263619"/>
                  </a:lnTo>
                  <a:lnTo>
                    <a:pt x="296123" y="3213455"/>
                  </a:lnTo>
                  <a:lnTo>
                    <a:pt x="277009" y="3163830"/>
                  </a:lnTo>
                  <a:lnTo>
                    <a:pt x="258444" y="3114727"/>
                  </a:lnTo>
                  <a:lnTo>
                    <a:pt x="240438" y="3066130"/>
                  </a:lnTo>
                  <a:lnTo>
                    <a:pt x="222999" y="3018024"/>
                  </a:lnTo>
                  <a:lnTo>
                    <a:pt x="206139" y="2970394"/>
                  </a:lnTo>
                  <a:lnTo>
                    <a:pt x="189865" y="2923222"/>
                  </a:lnTo>
                  <a:lnTo>
                    <a:pt x="174189" y="2876493"/>
                  </a:lnTo>
                  <a:lnTo>
                    <a:pt x="159119" y="2830192"/>
                  </a:lnTo>
                  <a:lnTo>
                    <a:pt x="144666" y="2784303"/>
                  </a:lnTo>
                  <a:lnTo>
                    <a:pt x="130839" y="2738810"/>
                  </a:lnTo>
                  <a:lnTo>
                    <a:pt x="117648" y="2693697"/>
                  </a:lnTo>
                  <a:lnTo>
                    <a:pt x="105102" y="2648948"/>
                  </a:lnTo>
                  <a:lnTo>
                    <a:pt x="93212" y="2604547"/>
                  </a:lnTo>
                  <a:lnTo>
                    <a:pt x="81987" y="2560479"/>
                  </a:lnTo>
                  <a:lnTo>
                    <a:pt x="71436" y="2516729"/>
                  </a:lnTo>
                  <a:lnTo>
                    <a:pt x="61570" y="2473279"/>
                  </a:lnTo>
                  <a:lnTo>
                    <a:pt x="52398" y="2430114"/>
                  </a:lnTo>
                  <a:lnTo>
                    <a:pt x="43930" y="2387220"/>
                  </a:lnTo>
                  <a:lnTo>
                    <a:pt x="36175" y="2344578"/>
                  </a:lnTo>
                  <a:lnTo>
                    <a:pt x="29143" y="2302175"/>
                  </a:lnTo>
                  <a:lnTo>
                    <a:pt x="22844" y="2259994"/>
                  </a:lnTo>
                  <a:lnTo>
                    <a:pt x="17288" y="2218019"/>
                  </a:lnTo>
                  <a:lnTo>
                    <a:pt x="12484" y="2176235"/>
                  </a:lnTo>
                  <a:lnTo>
                    <a:pt x="8441" y="2134625"/>
                  </a:lnTo>
                  <a:lnTo>
                    <a:pt x="5171" y="2093174"/>
                  </a:lnTo>
                  <a:lnTo>
                    <a:pt x="2682" y="2051867"/>
                  </a:lnTo>
                  <a:lnTo>
                    <a:pt x="984" y="2010686"/>
                  </a:lnTo>
                  <a:lnTo>
                    <a:pt x="86" y="1969617"/>
                  </a:lnTo>
                  <a:lnTo>
                    <a:pt x="0" y="1928644"/>
                  </a:lnTo>
                  <a:lnTo>
                    <a:pt x="733" y="1887751"/>
                  </a:lnTo>
                  <a:lnTo>
                    <a:pt x="2296" y="1846922"/>
                  </a:lnTo>
                  <a:lnTo>
                    <a:pt x="4699" y="1806141"/>
                  </a:lnTo>
                  <a:lnTo>
                    <a:pt x="7950" y="1765393"/>
                  </a:lnTo>
                  <a:lnTo>
                    <a:pt x="12061" y="1724661"/>
                  </a:lnTo>
                  <a:lnTo>
                    <a:pt x="17041" y="1683930"/>
                  </a:lnTo>
                  <a:lnTo>
                    <a:pt x="22899" y="1643184"/>
                  </a:lnTo>
                  <a:lnTo>
                    <a:pt x="29645" y="1602408"/>
                  </a:lnTo>
                  <a:lnTo>
                    <a:pt x="37288" y="1561585"/>
                  </a:lnTo>
                  <a:lnTo>
                    <a:pt x="45839" y="1520700"/>
                  </a:lnTo>
                  <a:lnTo>
                    <a:pt x="55307" y="1479737"/>
                  </a:lnTo>
                  <a:lnTo>
                    <a:pt x="65702" y="1438680"/>
                  </a:lnTo>
                  <a:lnTo>
                    <a:pt x="77034" y="1397513"/>
                  </a:lnTo>
                  <a:lnTo>
                    <a:pt x="89312" y="1356221"/>
                  </a:lnTo>
                  <a:lnTo>
                    <a:pt x="108953" y="1295702"/>
                  </a:lnTo>
                  <a:lnTo>
                    <a:pt x="129915" y="1237042"/>
                  </a:lnTo>
                  <a:lnTo>
                    <a:pt x="152077" y="1180235"/>
                  </a:lnTo>
                  <a:lnTo>
                    <a:pt x="175318" y="1125276"/>
                  </a:lnTo>
                  <a:lnTo>
                    <a:pt x="199518" y="1072158"/>
                  </a:lnTo>
                  <a:lnTo>
                    <a:pt x="224555" y="1020876"/>
                  </a:lnTo>
                  <a:lnTo>
                    <a:pt x="250310" y="971425"/>
                  </a:lnTo>
                  <a:lnTo>
                    <a:pt x="276662" y="923798"/>
                  </a:lnTo>
                  <a:lnTo>
                    <a:pt x="303489" y="877990"/>
                  </a:lnTo>
                  <a:lnTo>
                    <a:pt x="330672" y="833996"/>
                  </a:lnTo>
                  <a:lnTo>
                    <a:pt x="358090" y="791809"/>
                  </a:lnTo>
                  <a:lnTo>
                    <a:pt x="385622" y="751424"/>
                  </a:lnTo>
                  <a:lnTo>
                    <a:pt x="413148" y="712835"/>
                  </a:lnTo>
                  <a:lnTo>
                    <a:pt x="440547" y="676037"/>
                  </a:lnTo>
                  <a:lnTo>
                    <a:pt x="467698" y="641024"/>
                  </a:lnTo>
                  <a:lnTo>
                    <a:pt x="494480" y="607790"/>
                  </a:lnTo>
                  <a:lnTo>
                    <a:pt x="520774" y="576329"/>
                  </a:lnTo>
                  <a:lnTo>
                    <a:pt x="546458" y="546637"/>
                  </a:lnTo>
                  <a:lnTo>
                    <a:pt x="595516" y="492533"/>
                  </a:lnTo>
                  <a:lnTo>
                    <a:pt x="618648" y="468110"/>
                  </a:lnTo>
                  <a:lnTo>
                    <a:pt x="642605" y="442110"/>
                  </a:lnTo>
                  <a:lnTo>
                    <a:pt x="696294" y="387349"/>
                  </a:lnTo>
                  <a:lnTo>
                    <a:pt x="726018" y="359020"/>
                  </a:lnTo>
                  <a:lnTo>
                    <a:pt x="757655" y="330344"/>
                  </a:lnTo>
                  <a:lnTo>
                    <a:pt x="791203" y="301539"/>
                  </a:lnTo>
                  <a:lnTo>
                    <a:pt x="826657" y="272819"/>
                  </a:lnTo>
                  <a:lnTo>
                    <a:pt x="864014" y="244401"/>
                  </a:lnTo>
                  <a:lnTo>
                    <a:pt x="903269" y="216499"/>
                  </a:lnTo>
                  <a:lnTo>
                    <a:pt x="944419" y="189329"/>
                  </a:lnTo>
                  <a:lnTo>
                    <a:pt x="987459" y="163107"/>
                  </a:lnTo>
                  <a:lnTo>
                    <a:pt x="1032386" y="138048"/>
                  </a:lnTo>
                  <a:lnTo>
                    <a:pt x="1079196" y="114368"/>
                  </a:lnTo>
                  <a:lnTo>
                    <a:pt x="1127886" y="92282"/>
                  </a:lnTo>
                  <a:lnTo>
                    <a:pt x="1178450" y="72007"/>
                  </a:lnTo>
                  <a:lnTo>
                    <a:pt x="1230885" y="53756"/>
                  </a:lnTo>
                  <a:lnTo>
                    <a:pt x="1285188" y="37747"/>
                  </a:lnTo>
                  <a:lnTo>
                    <a:pt x="1341354" y="24195"/>
                  </a:lnTo>
                  <a:lnTo>
                    <a:pt x="1399380" y="13314"/>
                  </a:lnTo>
                  <a:lnTo>
                    <a:pt x="1459261" y="5322"/>
                  </a:lnTo>
                  <a:lnTo>
                    <a:pt x="1532190" y="432"/>
                  </a:lnTo>
                  <a:lnTo>
                    <a:pt x="1568882" y="0"/>
                  </a:lnTo>
                  <a:lnTo>
                    <a:pt x="1605692" y="877"/>
                  </a:lnTo>
                  <a:lnTo>
                    <a:pt x="1651994" y="4012"/>
                  </a:lnTo>
                  <a:lnTo>
                    <a:pt x="1698661" y="9411"/>
                  </a:lnTo>
                  <a:lnTo>
                    <a:pt x="1745634" y="16991"/>
                  </a:lnTo>
                  <a:lnTo>
                    <a:pt x="1792854" y="26670"/>
                  </a:lnTo>
                  <a:lnTo>
                    <a:pt x="1840263" y="38365"/>
                  </a:lnTo>
                  <a:lnTo>
                    <a:pt x="1887803" y="51995"/>
                  </a:lnTo>
                  <a:lnTo>
                    <a:pt x="1935415" y="67476"/>
                  </a:lnTo>
                  <a:lnTo>
                    <a:pt x="1983040" y="84728"/>
                  </a:lnTo>
                  <a:lnTo>
                    <a:pt x="2030622" y="103668"/>
                  </a:lnTo>
                  <a:lnTo>
                    <a:pt x="2078099" y="124213"/>
                  </a:lnTo>
                  <a:lnTo>
                    <a:pt x="2125416" y="146281"/>
                  </a:lnTo>
                  <a:lnTo>
                    <a:pt x="2172513" y="169791"/>
                  </a:lnTo>
                  <a:lnTo>
                    <a:pt x="2219331" y="194659"/>
                  </a:lnTo>
                  <a:lnTo>
                    <a:pt x="2265812" y="220803"/>
                  </a:lnTo>
                  <a:lnTo>
                    <a:pt x="2311899" y="248142"/>
                  </a:lnTo>
                  <a:lnTo>
                    <a:pt x="2348388" y="270892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2220" y="3198876"/>
              <a:ext cx="5448300" cy="23423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2220" y="749808"/>
              <a:ext cx="5448300" cy="207263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1271" y="1016889"/>
            <a:ext cx="4584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Thu thập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dữ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spc="-20" dirty="0">
                <a:solidFill>
                  <a:srgbClr val="533D34"/>
                </a:solidFill>
                <a:latin typeface="Segoe UI Semibold"/>
                <a:cs typeface="Segoe UI Semibold"/>
              </a:rPr>
              <a:t>liệu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1271" y="1976373"/>
            <a:ext cx="4778375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23850" algn="l"/>
              </a:tabLst>
            </a:pP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Công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cụ</a:t>
            </a:r>
            <a:r>
              <a:rPr sz="2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thu</a:t>
            </a:r>
            <a:r>
              <a:rPr sz="2400" b="0" spc="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thập</a:t>
            </a:r>
            <a:endParaRPr sz="2400">
              <a:latin typeface="Segoe UI Semilight"/>
              <a:cs typeface="Segoe UI Semilight"/>
            </a:endParaRPr>
          </a:p>
          <a:p>
            <a:pPr marL="2990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Sử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dụng</a:t>
            </a:r>
            <a:r>
              <a:rPr sz="18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Selenium</a:t>
            </a:r>
            <a:endParaRPr sz="1800">
              <a:latin typeface="Segoe UI Semilight"/>
              <a:cs typeface="Segoe UI Semilight"/>
            </a:endParaRPr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Sử</a:t>
            </a:r>
            <a:r>
              <a:rPr sz="18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dụng</a:t>
            </a:r>
            <a:r>
              <a:rPr sz="18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Beautiful</a:t>
            </a:r>
            <a:r>
              <a:rPr sz="1800" b="0" spc="-4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Soup</a:t>
            </a:r>
            <a:endParaRPr sz="1800">
              <a:latin typeface="Segoe UI Semilight"/>
              <a:cs typeface="Segoe UI Semilight"/>
            </a:endParaRPr>
          </a:p>
          <a:p>
            <a:pPr marL="74930">
              <a:lnSpc>
                <a:spcPct val="100000"/>
              </a:lnSpc>
            </a:pPr>
            <a:r>
              <a:rPr sz="1800" dirty="0">
                <a:solidFill>
                  <a:srgbClr val="533D34"/>
                </a:solidFill>
                <a:latin typeface="Cambria Math"/>
                <a:cs typeface="Cambria Math"/>
              </a:rPr>
              <a:t>→</a:t>
            </a:r>
            <a:r>
              <a:rPr sz="1800" spc="85" dirty="0">
                <a:solidFill>
                  <a:srgbClr val="533D34"/>
                </a:solidFill>
                <a:latin typeface="Cambria Math"/>
                <a:cs typeface="Cambria Math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Công</a:t>
            </a:r>
            <a:r>
              <a:rPr sz="18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cụ</a:t>
            </a:r>
            <a:r>
              <a:rPr sz="18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để</a:t>
            </a:r>
            <a:r>
              <a:rPr sz="1800" b="0" spc="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bóc</a:t>
            </a:r>
            <a:r>
              <a:rPr sz="18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tách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18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từ</a:t>
            </a:r>
            <a:r>
              <a:rPr sz="18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các</a:t>
            </a:r>
            <a:r>
              <a:rPr sz="18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thẻ</a:t>
            </a:r>
            <a:r>
              <a:rPr sz="18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HTML</a:t>
            </a:r>
            <a:endParaRPr sz="1800">
              <a:latin typeface="Segoe UI Semilight"/>
              <a:cs typeface="Segoe UI Semilight"/>
            </a:endParaRPr>
          </a:p>
          <a:p>
            <a:pPr marL="12700">
              <a:lnSpc>
                <a:spcPct val="100000"/>
              </a:lnSpc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trên</a:t>
            </a:r>
            <a:r>
              <a:rPr sz="1800" b="0" spc="-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website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45663" y="0"/>
            <a:ext cx="3581400" cy="6892925"/>
            <a:chOff x="8645663" y="0"/>
            <a:chExt cx="3581400" cy="6892925"/>
          </a:xfrm>
        </p:grpSpPr>
        <p:sp>
          <p:nvSpPr>
            <p:cNvPr id="4" name="object 4"/>
            <p:cNvSpPr/>
            <p:nvPr/>
          </p:nvSpPr>
          <p:spPr>
            <a:xfrm>
              <a:off x="8645663" y="0"/>
              <a:ext cx="3546475" cy="4669790"/>
            </a:xfrm>
            <a:custGeom>
              <a:avLst/>
              <a:gdLst/>
              <a:ahLst/>
              <a:cxnLst/>
              <a:rect l="l" t="t" r="r" b="b"/>
              <a:pathLst>
                <a:path w="3546475" h="4669790">
                  <a:moveTo>
                    <a:pt x="3546336" y="0"/>
                  </a:moveTo>
                  <a:lnTo>
                    <a:pt x="196711" y="0"/>
                  </a:lnTo>
                  <a:lnTo>
                    <a:pt x="124956" y="162814"/>
                  </a:lnTo>
                  <a:lnTo>
                    <a:pt x="104852" y="219164"/>
                  </a:lnTo>
                  <a:lnTo>
                    <a:pt x="86934" y="275251"/>
                  </a:lnTo>
                  <a:lnTo>
                    <a:pt x="71086" y="330943"/>
                  </a:lnTo>
                  <a:lnTo>
                    <a:pt x="57194" y="386108"/>
                  </a:lnTo>
                  <a:lnTo>
                    <a:pt x="45144" y="440614"/>
                  </a:lnTo>
                  <a:lnTo>
                    <a:pt x="34821" y="494330"/>
                  </a:lnTo>
                  <a:lnTo>
                    <a:pt x="26110" y="547124"/>
                  </a:lnTo>
                  <a:lnTo>
                    <a:pt x="18898" y="598865"/>
                  </a:lnTo>
                  <a:lnTo>
                    <a:pt x="13070" y="649421"/>
                  </a:lnTo>
                  <a:lnTo>
                    <a:pt x="8511" y="698659"/>
                  </a:lnTo>
                  <a:lnTo>
                    <a:pt x="5107" y="746450"/>
                  </a:lnTo>
                  <a:lnTo>
                    <a:pt x="2743" y="792660"/>
                  </a:lnTo>
                  <a:lnTo>
                    <a:pt x="1306" y="837159"/>
                  </a:lnTo>
                  <a:lnTo>
                    <a:pt x="679" y="879815"/>
                  </a:lnTo>
                  <a:lnTo>
                    <a:pt x="750" y="920496"/>
                  </a:lnTo>
                  <a:lnTo>
                    <a:pt x="213" y="953993"/>
                  </a:lnTo>
                  <a:lnTo>
                    <a:pt x="0" y="988928"/>
                  </a:lnTo>
                  <a:lnTo>
                    <a:pt x="159" y="1025259"/>
                  </a:lnTo>
                  <a:lnTo>
                    <a:pt x="740" y="1062947"/>
                  </a:lnTo>
                  <a:lnTo>
                    <a:pt x="1791" y="1101952"/>
                  </a:lnTo>
                  <a:lnTo>
                    <a:pt x="3361" y="1142233"/>
                  </a:lnTo>
                  <a:lnTo>
                    <a:pt x="5499" y="1183751"/>
                  </a:lnTo>
                  <a:lnTo>
                    <a:pt x="8253" y="1226466"/>
                  </a:lnTo>
                  <a:lnTo>
                    <a:pt x="11671" y="1270337"/>
                  </a:lnTo>
                  <a:lnTo>
                    <a:pt x="15803" y="1315324"/>
                  </a:lnTo>
                  <a:lnTo>
                    <a:pt x="20698" y="1361388"/>
                  </a:lnTo>
                  <a:lnTo>
                    <a:pt x="26403" y="1408488"/>
                  </a:lnTo>
                  <a:lnTo>
                    <a:pt x="32968" y="1456584"/>
                  </a:lnTo>
                  <a:lnTo>
                    <a:pt x="40441" y="1505636"/>
                  </a:lnTo>
                  <a:lnTo>
                    <a:pt x="48871" y="1555604"/>
                  </a:lnTo>
                  <a:lnTo>
                    <a:pt x="58307" y="1606449"/>
                  </a:lnTo>
                  <a:lnTo>
                    <a:pt x="68796" y="1658130"/>
                  </a:lnTo>
                  <a:lnTo>
                    <a:pt x="80389" y="1710606"/>
                  </a:lnTo>
                  <a:lnTo>
                    <a:pt x="93134" y="1763838"/>
                  </a:lnTo>
                  <a:lnTo>
                    <a:pt x="107079" y="1817787"/>
                  </a:lnTo>
                  <a:lnTo>
                    <a:pt x="122272" y="1872411"/>
                  </a:lnTo>
                  <a:lnTo>
                    <a:pt x="138764" y="1927671"/>
                  </a:lnTo>
                  <a:lnTo>
                    <a:pt x="156602" y="1983526"/>
                  </a:lnTo>
                  <a:lnTo>
                    <a:pt x="175835" y="2039937"/>
                  </a:lnTo>
                  <a:lnTo>
                    <a:pt x="196511" y="2096864"/>
                  </a:lnTo>
                  <a:lnTo>
                    <a:pt x="218680" y="2154266"/>
                  </a:lnTo>
                  <a:lnTo>
                    <a:pt x="242390" y="2212104"/>
                  </a:lnTo>
                  <a:lnTo>
                    <a:pt x="267690" y="2270337"/>
                  </a:lnTo>
                  <a:lnTo>
                    <a:pt x="294628" y="2328926"/>
                  </a:lnTo>
                  <a:lnTo>
                    <a:pt x="314034" y="2369203"/>
                  </a:lnTo>
                  <a:lnTo>
                    <a:pt x="333907" y="2408923"/>
                  </a:lnTo>
                  <a:lnTo>
                    <a:pt x="354247" y="2448096"/>
                  </a:lnTo>
                  <a:lnTo>
                    <a:pt x="375058" y="2486732"/>
                  </a:lnTo>
                  <a:lnTo>
                    <a:pt x="396341" y="2524843"/>
                  </a:lnTo>
                  <a:lnTo>
                    <a:pt x="418099" y="2562438"/>
                  </a:lnTo>
                  <a:lnTo>
                    <a:pt x="440333" y="2599528"/>
                  </a:lnTo>
                  <a:lnTo>
                    <a:pt x="463045" y="2636123"/>
                  </a:lnTo>
                  <a:lnTo>
                    <a:pt x="486238" y="2672233"/>
                  </a:lnTo>
                  <a:lnTo>
                    <a:pt x="509913" y="2707869"/>
                  </a:lnTo>
                  <a:lnTo>
                    <a:pt x="534073" y="2743041"/>
                  </a:lnTo>
                  <a:lnTo>
                    <a:pt x="558719" y="2777760"/>
                  </a:lnTo>
                  <a:lnTo>
                    <a:pt x="583854" y="2812035"/>
                  </a:lnTo>
                  <a:lnTo>
                    <a:pt x="609479" y="2845878"/>
                  </a:lnTo>
                  <a:lnTo>
                    <a:pt x="635597" y="2879299"/>
                  </a:lnTo>
                  <a:lnTo>
                    <a:pt x="662209" y="2912308"/>
                  </a:lnTo>
                  <a:lnTo>
                    <a:pt x="689318" y="2944915"/>
                  </a:lnTo>
                  <a:lnTo>
                    <a:pt x="716926" y="2977131"/>
                  </a:lnTo>
                  <a:lnTo>
                    <a:pt x="745034" y="3008966"/>
                  </a:lnTo>
                  <a:lnTo>
                    <a:pt x="773645" y="3040431"/>
                  </a:lnTo>
                  <a:lnTo>
                    <a:pt x="802761" y="3071535"/>
                  </a:lnTo>
                  <a:lnTo>
                    <a:pt x="832383" y="3102290"/>
                  </a:lnTo>
                  <a:lnTo>
                    <a:pt x="862514" y="3132706"/>
                  </a:lnTo>
                  <a:lnTo>
                    <a:pt x="893156" y="3162793"/>
                  </a:lnTo>
                  <a:lnTo>
                    <a:pt x="924311" y="3192561"/>
                  </a:lnTo>
                  <a:lnTo>
                    <a:pt x="955981" y="3222020"/>
                  </a:lnTo>
                  <a:lnTo>
                    <a:pt x="988167" y="3251182"/>
                  </a:lnTo>
                  <a:lnTo>
                    <a:pt x="1020872" y="3280057"/>
                  </a:lnTo>
                  <a:lnTo>
                    <a:pt x="1054098" y="3308654"/>
                  </a:lnTo>
                  <a:lnTo>
                    <a:pt x="1087848" y="3336985"/>
                  </a:lnTo>
                  <a:lnTo>
                    <a:pt x="1122122" y="3365059"/>
                  </a:lnTo>
                  <a:lnTo>
                    <a:pt x="1156923" y="3392888"/>
                  </a:lnTo>
                  <a:lnTo>
                    <a:pt x="1192253" y="3420481"/>
                  </a:lnTo>
                  <a:lnTo>
                    <a:pt x="1228114" y="3447848"/>
                  </a:lnTo>
                  <a:lnTo>
                    <a:pt x="1264508" y="3475001"/>
                  </a:lnTo>
                  <a:lnTo>
                    <a:pt x="1301438" y="3501949"/>
                  </a:lnTo>
                  <a:lnTo>
                    <a:pt x="1338904" y="3528703"/>
                  </a:lnTo>
                  <a:lnTo>
                    <a:pt x="1376909" y="3555274"/>
                  </a:lnTo>
                  <a:lnTo>
                    <a:pt x="1415456" y="3581671"/>
                  </a:lnTo>
                  <a:lnTo>
                    <a:pt x="1454546" y="3607905"/>
                  </a:lnTo>
                  <a:lnTo>
                    <a:pt x="1494181" y="3633986"/>
                  </a:lnTo>
                  <a:lnTo>
                    <a:pt x="1534363" y="3659925"/>
                  </a:lnTo>
                  <a:lnTo>
                    <a:pt x="1575095" y="3685733"/>
                  </a:lnTo>
                  <a:lnTo>
                    <a:pt x="1616377" y="3711419"/>
                  </a:lnTo>
                  <a:lnTo>
                    <a:pt x="1658213" y="3736993"/>
                  </a:lnTo>
                  <a:lnTo>
                    <a:pt x="1700605" y="3762467"/>
                  </a:lnTo>
                  <a:lnTo>
                    <a:pt x="1743554" y="3787851"/>
                  </a:lnTo>
                  <a:lnTo>
                    <a:pt x="1787062" y="3813155"/>
                  </a:lnTo>
                  <a:lnTo>
                    <a:pt x="1831131" y="3838389"/>
                  </a:lnTo>
                  <a:lnTo>
                    <a:pt x="1875764" y="3863564"/>
                  </a:lnTo>
                  <a:lnTo>
                    <a:pt x="1920963" y="3888689"/>
                  </a:lnTo>
                  <a:lnTo>
                    <a:pt x="1966729" y="3913777"/>
                  </a:lnTo>
                  <a:lnTo>
                    <a:pt x="2013064" y="3938836"/>
                  </a:lnTo>
                  <a:lnTo>
                    <a:pt x="2059971" y="3963878"/>
                  </a:lnTo>
                  <a:lnTo>
                    <a:pt x="2107451" y="3988912"/>
                  </a:lnTo>
                  <a:lnTo>
                    <a:pt x="2204141" y="4038999"/>
                  </a:lnTo>
                  <a:lnTo>
                    <a:pt x="2303149" y="4089182"/>
                  </a:lnTo>
                  <a:lnTo>
                    <a:pt x="2404492" y="4139543"/>
                  </a:lnTo>
                  <a:lnTo>
                    <a:pt x="2508185" y="4190164"/>
                  </a:lnTo>
                  <a:lnTo>
                    <a:pt x="2614246" y="4241129"/>
                  </a:lnTo>
                  <a:lnTo>
                    <a:pt x="2722690" y="4292522"/>
                  </a:lnTo>
                  <a:lnTo>
                    <a:pt x="2833534" y="4344424"/>
                  </a:lnTo>
                  <a:lnTo>
                    <a:pt x="3004333" y="4423415"/>
                  </a:lnTo>
                  <a:lnTo>
                    <a:pt x="3180623" y="4504020"/>
                  </a:lnTo>
                  <a:lnTo>
                    <a:pt x="3546336" y="4669536"/>
                  </a:lnTo>
                  <a:lnTo>
                    <a:pt x="3546336" y="0"/>
                  </a:lnTo>
                  <a:close/>
                </a:path>
              </a:pathLst>
            </a:custGeom>
            <a:solidFill>
              <a:srgbClr val="CF9B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43612" y="1682507"/>
              <a:ext cx="2348865" cy="5175885"/>
            </a:xfrm>
            <a:custGeom>
              <a:avLst/>
              <a:gdLst/>
              <a:ahLst/>
              <a:cxnLst/>
              <a:rect l="l" t="t" r="r" b="b"/>
              <a:pathLst>
                <a:path w="2348865" h="5175884">
                  <a:moveTo>
                    <a:pt x="1256843" y="5175489"/>
                  </a:moveTo>
                  <a:lnTo>
                    <a:pt x="1222828" y="5132069"/>
                  </a:lnTo>
                  <a:lnTo>
                    <a:pt x="1180154" y="5073460"/>
                  </a:lnTo>
                  <a:lnTo>
                    <a:pt x="1158298" y="5041775"/>
                  </a:lnTo>
                  <a:lnTo>
                    <a:pt x="1136082" y="5008443"/>
                  </a:lnTo>
                  <a:lnTo>
                    <a:pt x="1113494" y="4973418"/>
                  </a:lnTo>
                  <a:lnTo>
                    <a:pt x="1090525" y="4936656"/>
                  </a:lnTo>
                  <a:lnTo>
                    <a:pt x="1067164" y="4898109"/>
                  </a:lnTo>
                  <a:lnTo>
                    <a:pt x="1043400" y="4857734"/>
                  </a:lnTo>
                  <a:lnTo>
                    <a:pt x="1019222" y="4815485"/>
                  </a:lnTo>
                  <a:lnTo>
                    <a:pt x="994619" y="4771315"/>
                  </a:lnTo>
                  <a:lnTo>
                    <a:pt x="969582" y="4725181"/>
                  </a:lnTo>
                  <a:lnTo>
                    <a:pt x="944099" y="4677035"/>
                  </a:lnTo>
                  <a:lnTo>
                    <a:pt x="918160" y="4626834"/>
                  </a:lnTo>
                  <a:lnTo>
                    <a:pt x="891754" y="4574531"/>
                  </a:lnTo>
                  <a:lnTo>
                    <a:pt x="864870" y="4520081"/>
                  </a:lnTo>
                  <a:lnTo>
                    <a:pt x="837498" y="4463439"/>
                  </a:lnTo>
                  <a:lnTo>
                    <a:pt x="809628" y="4404559"/>
                  </a:lnTo>
                  <a:lnTo>
                    <a:pt x="781247" y="4343396"/>
                  </a:lnTo>
                  <a:lnTo>
                    <a:pt x="752346" y="4279904"/>
                  </a:lnTo>
                  <a:lnTo>
                    <a:pt x="722915" y="4214038"/>
                  </a:lnTo>
                  <a:lnTo>
                    <a:pt x="695585" y="4152309"/>
                  </a:lnTo>
                  <a:lnTo>
                    <a:pt x="668630" y="4091387"/>
                  </a:lnTo>
                  <a:lnTo>
                    <a:pt x="642058" y="4031256"/>
                  </a:lnTo>
                  <a:lnTo>
                    <a:pt x="615880" y="3971900"/>
                  </a:lnTo>
                  <a:lnTo>
                    <a:pt x="590105" y="3913304"/>
                  </a:lnTo>
                  <a:lnTo>
                    <a:pt x="564742" y="3855450"/>
                  </a:lnTo>
                  <a:lnTo>
                    <a:pt x="539802" y="3798325"/>
                  </a:lnTo>
                  <a:lnTo>
                    <a:pt x="515295" y="3741911"/>
                  </a:lnTo>
                  <a:lnTo>
                    <a:pt x="491229" y="3686194"/>
                  </a:lnTo>
                  <a:lnTo>
                    <a:pt x="467615" y="3631157"/>
                  </a:lnTo>
                  <a:lnTo>
                    <a:pt x="444462" y="3576784"/>
                  </a:lnTo>
                  <a:lnTo>
                    <a:pt x="421780" y="3523060"/>
                  </a:lnTo>
                  <a:lnTo>
                    <a:pt x="399579" y="3469969"/>
                  </a:lnTo>
                  <a:lnTo>
                    <a:pt x="377868" y="3417496"/>
                  </a:lnTo>
                  <a:lnTo>
                    <a:pt x="356657" y="3365623"/>
                  </a:lnTo>
                  <a:lnTo>
                    <a:pt x="335956" y="3314336"/>
                  </a:lnTo>
                  <a:lnTo>
                    <a:pt x="315775" y="3263619"/>
                  </a:lnTo>
                  <a:lnTo>
                    <a:pt x="296123" y="3213455"/>
                  </a:lnTo>
                  <a:lnTo>
                    <a:pt x="277009" y="3163830"/>
                  </a:lnTo>
                  <a:lnTo>
                    <a:pt x="258444" y="3114727"/>
                  </a:lnTo>
                  <a:lnTo>
                    <a:pt x="240438" y="3066130"/>
                  </a:lnTo>
                  <a:lnTo>
                    <a:pt x="222999" y="3018024"/>
                  </a:lnTo>
                  <a:lnTo>
                    <a:pt x="206139" y="2970394"/>
                  </a:lnTo>
                  <a:lnTo>
                    <a:pt x="189865" y="2923222"/>
                  </a:lnTo>
                  <a:lnTo>
                    <a:pt x="174189" y="2876493"/>
                  </a:lnTo>
                  <a:lnTo>
                    <a:pt x="159119" y="2830192"/>
                  </a:lnTo>
                  <a:lnTo>
                    <a:pt x="144666" y="2784303"/>
                  </a:lnTo>
                  <a:lnTo>
                    <a:pt x="130839" y="2738810"/>
                  </a:lnTo>
                  <a:lnTo>
                    <a:pt x="117648" y="2693697"/>
                  </a:lnTo>
                  <a:lnTo>
                    <a:pt x="105102" y="2648948"/>
                  </a:lnTo>
                  <a:lnTo>
                    <a:pt x="93212" y="2604547"/>
                  </a:lnTo>
                  <a:lnTo>
                    <a:pt x="81987" y="2560479"/>
                  </a:lnTo>
                  <a:lnTo>
                    <a:pt x="71436" y="2516729"/>
                  </a:lnTo>
                  <a:lnTo>
                    <a:pt x="61570" y="2473279"/>
                  </a:lnTo>
                  <a:lnTo>
                    <a:pt x="52398" y="2430114"/>
                  </a:lnTo>
                  <a:lnTo>
                    <a:pt x="43930" y="2387220"/>
                  </a:lnTo>
                  <a:lnTo>
                    <a:pt x="36175" y="2344578"/>
                  </a:lnTo>
                  <a:lnTo>
                    <a:pt x="29143" y="2302175"/>
                  </a:lnTo>
                  <a:lnTo>
                    <a:pt x="22844" y="2259994"/>
                  </a:lnTo>
                  <a:lnTo>
                    <a:pt x="17288" y="2218019"/>
                  </a:lnTo>
                  <a:lnTo>
                    <a:pt x="12484" y="2176235"/>
                  </a:lnTo>
                  <a:lnTo>
                    <a:pt x="8441" y="2134625"/>
                  </a:lnTo>
                  <a:lnTo>
                    <a:pt x="5171" y="2093174"/>
                  </a:lnTo>
                  <a:lnTo>
                    <a:pt x="2682" y="2051867"/>
                  </a:lnTo>
                  <a:lnTo>
                    <a:pt x="984" y="2010686"/>
                  </a:lnTo>
                  <a:lnTo>
                    <a:pt x="86" y="1969617"/>
                  </a:lnTo>
                  <a:lnTo>
                    <a:pt x="0" y="1928644"/>
                  </a:lnTo>
                  <a:lnTo>
                    <a:pt x="733" y="1887751"/>
                  </a:lnTo>
                  <a:lnTo>
                    <a:pt x="2296" y="1846922"/>
                  </a:lnTo>
                  <a:lnTo>
                    <a:pt x="4699" y="1806141"/>
                  </a:lnTo>
                  <a:lnTo>
                    <a:pt x="7950" y="1765393"/>
                  </a:lnTo>
                  <a:lnTo>
                    <a:pt x="12061" y="1724661"/>
                  </a:lnTo>
                  <a:lnTo>
                    <a:pt x="17041" y="1683930"/>
                  </a:lnTo>
                  <a:lnTo>
                    <a:pt x="22899" y="1643184"/>
                  </a:lnTo>
                  <a:lnTo>
                    <a:pt x="29645" y="1602408"/>
                  </a:lnTo>
                  <a:lnTo>
                    <a:pt x="37288" y="1561585"/>
                  </a:lnTo>
                  <a:lnTo>
                    <a:pt x="45839" y="1520700"/>
                  </a:lnTo>
                  <a:lnTo>
                    <a:pt x="55307" y="1479737"/>
                  </a:lnTo>
                  <a:lnTo>
                    <a:pt x="65702" y="1438680"/>
                  </a:lnTo>
                  <a:lnTo>
                    <a:pt x="77034" y="1397513"/>
                  </a:lnTo>
                  <a:lnTo>
                    <a:pt x="89312" y="1356221"/>
                  </a:lnTo>
                  <a:lnTo>
                    <a:pt x="108953" y="1295702"/>
                  </a:lnTo>
                  <a:lnTo>
                    <a:pt x="129915" y="1237042"/>
                  </a:lnTo>
                  <a:lnTo>
                    <a:pt x="152077" y="1180235"/>
                  </a:lnTo>
                  <a:lnTo>
                    <a:pt x="175318" y="1125276"/>
                  </a:lnTo>
                  <a:lnTo>
                    <a:pt x="199518" y="1072158"/>
                  </a:lnTo>
                  <a:lnTo>
                    <a:pt x="224555" y="1020876"/>
                  </a:lnTo>
                  <a:lnTo>
                    <a:pt x="250310" y="971425"/>
                  </a:lnTo>
                  <a:lnTo>
                    <a:pt x="276662" y="923798"/>
                  </a:lnTo>
                  <a:lnTo>
                    <a:pt x="303489" y="877990"/>
                  </a:lnTo>
                  <a:lnTo>
                    <a:pt x="330672" y="833996"/>
                  </a:lnTo>
                  <a:lnTo>
                    <a:pt x="358090" y="791809"/>
                  </a:lnTo>
                  <a:lnTo>
                    <a:pt x="385622" y="751424"/>
                  </a:lnTo>
                  <a:lnTo>
                    <a:pt x="413148" y="712835"/>
                  </a:lnTo>
                  <a:lnTo>
                    <a:pt x="440547" y="676037"/>
                  </a:lnTo>
                  <a:lnTo>
                    <a:pt x="467698" y="641024"/>
                  </a:lnTo>
                  <a:lnTo>
                    <a:pt x="494480" y="607790"/>
                  </a:lnTo>
                  <a:lnTo>
                    <a:pt x="520774" y="576329"/>
                  </a:lnTo>
                  <a:lnTo>
                    <a:pt x="546458" y="546637"/>
                  </a:lnTo>
                  <a:lnTo>
                    <a:pt x="595516" y="492533"/>
                  </a:lnTo>
                  <a:lnTo>
                    <a:pt x="618648" y="468110"/>
                  </a:lnTo>
                  <a:lnTo>
                    <a:pt x="642605" y="442110"/>
                  </a:lnTo>
                  <a:lnTo>
                    <a:pt x="696294" y="387349"/>
                  </a:lnTo>
                  <a:lnTo>
                    <a:pt x="726018" y="359020"/>
                  </a:lnTo>
                  <a:lnTo>
                    <a:pt x="757655" y="330344"/>
                  </a:lnTo>
                  <a:lnTo>
                    <a:pt x="791203" y="301539"/>
                  </a:lnTo>
                  <a:lnTo>
                    <a:pt x="826657" y="272819"/>
                  </a:lnTo>
                  <a:lnTo>
                    <a:pt x="864014" y="244401"/>
                  </a:lnTo>
                  <a:lnTo>
                    <a:pt x="903269" y="216499"/>
                  </a:lnTo>
                  <a:lnTo>
                    <a:pt x="944419" y="189329"/>
                  </a:lnTo>
                  <a:lnTo>
                    <a:pt x="987459" y="163107"/>
                  </a:lnTo>
                  <a:lnTo>
                    <a:pt x="1032386" y="138048"/>
                  </a:lnTo>
                  <a:lnTo>
                    <a:pt x="1079196" y="114368"/>
                  </a:lnTo>
                  <a:lnTo>
                    <a:pt x="1127886" y="92282"/>
                  </a:lnTo>
                  <a:lnTo>
                    <a:pt x="1178450" y="72007"/>
                  </a:lnTo>
                  <a:lnTo>
                    <a:pt x="1230885" y="53756"/>
                  </a:lnTo>
                  <a:lnTo>
                    <a:pt x="1285188" y="37747"/>
                  </a:lnTo>
                  <a:lnTo>
                    <a:pt x="1341354" y="24195"/>
                  </a:lnTo>
                  <a:lnTo>
                    <a:pt x="1399380" y="13314"/>
                  </a:lnTo>
                  <a:lnTo>
                    <a:pt x="1459261" y="5322"/>
                  </a:lnTo>
                  <a:lnTo>
                    <a:pt x="1532190" y="432"/>
                  </a:lnTo>
                  <a:lnTo>
                    <a:pt x="1568882" y="0"/>
                  </a:lnTo>
                  <a:lnTo>
                    <a:pt x="1605692" y="877"/>
                  </a:lnTo>
                  <a:lnTo>
                    <a:pt x="1651994" y="4012"/>
                  </a:lnTo>
                  <a:lnTo>
                    <a:pt x="1698661" y="9411"/>
                  </a:lnTo>
                  <a:lnTo>
                    <a:pt x="1745634" y="16991"/>
                  </a:lnTo>
                  <a:lnTo>
                    <a:pt x="1792854" y="26670"/>
                  </a:lnTo>
                  <a:lnTo>
                    <a:pt x="1840263" y="38365"/>
                  </a:lnTo>
                  <a:lnTo>
                    <a:pt x="1887803" y="51995"/>
                  </a:lnTo>
                  <a:lnTo>
                    <a:pt x="1935415" y="67476"/>
                  </a:lnTo>
                  <a:lnTo>
                    <a:pt x="1983040" y="84728"/>
                  </a:lnTo>
                  <a:lnTo>
                    <a:pt x="2030622" y="103668"/>
                  </a:lnTo>
                  <a:lnTo>
                    <a:pt x="2078099" y="124213"/>
                  </a:lnTo>
                  <a:lnTo>
                    <a:pt x="2125416" y="146281"/>
                  </a:lnTo>
                  <a:lnTo>
                    <a:pt x="2172513" y="169791"/>
                  </a:lnTo>
                  <a:lnTo>
                    <a:pt x="2219331" y="194659"/>
                  </a:lnTo>
                  <a:lnTo>
                    <a:pt x="2265812" y="220803"/>
                  </a:lnTo>
                  <a:lnTo>
                    <a:pt x="2311899" y="248142"/>
                  </a:lnTo>
                  <a:lnTo>
                    <a:pt x="2348388" y="270892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Thu thập</a:t>
            </a:r>
            <a:r>
              <a:rPr b="1" spc="-10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dữ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spc="-20" dirty="0">
                <a:solidFill>
                  <a:srgbClr val="533D34"/>
                </a:solidFill>
                <a:latin typeface="Segoe UI Semibold"/>
                <a:cs typeface="Segoe UI Semibold"/>
              </a:rPr>
              <a:t>liệu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23850" algn="l"/>
              </a:tabLst>
            </a:pPr>
            <a:r>
              <a:rPr dirty="0"/>
              <a:t>Mô</a:t>
            </a:r>
            <a:r>
              <a:rPr spc="-10" dirty="0"/>
              <a:t> </a:t>
            </a:r>
            <a:r>
              <a:rPr dirty="0"/>
              <a:t>tả</a:t>
            </a:r>
            <a:r>
              <a:rPr spc="-5" dirty="0"/>
              <a:t> </a:t>
            </a:r>
            <a:r>
              <a:rPr dirty="0"/>
              <a:t>dữ</a:t>
            </a:r>
            <a:r>
              <a:rPr spc="-5" dirty="0"/>
              <a:t> </a:t>
            </a:r>
            <a:r>
              <a:rPr spc="-20" dirty="0"/>
              <a:t>liệu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/>
              <a:t>Gồm</a:t>
            </a:r>
            <a:r>
              <a:rPr sz="1800" spc="-20" dirty="0"/>
              <a:t> </a:t>
            </a:r>
            <a:r>
              <a:rPr sz="1800" dirty="0"/>
              <a:t>2</a:t>
            </a:r>
            <a:r>
              <a:rPr sz="1800" spc="-10" dirty="0"/>
              <a:t> </a:t>
            </a:r>
            <a:r>
              <a:rPr sz="1800" dirty="0"/>
              <a:t>bộ</a:t>
            </a:r>
            <a:r>
              <a:rPr sz="1800" spc="-10" dirty="0"/>
              <a:t> </a:t>
            </a:r>
            <a:r>
              <a:rPr sz="1800" dirty="0"/>
              <a:t>dữ</a:t>
            </a:r>
            <a:r>
              <a:rPr sz="1800" spc="5" dirty="0"/>
              <a:t> </a:t>
            </a:r>
            <a:r>
              <a:rPr sz="1800" spc="-20" dirty="0"/>
              <a:t>liệu:</a:t>
            </a:r>
            <a:endParaRPr sz="1800"/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Big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Dataset:</a:t>
            </a:r>
            <a:r>
              <a:rPr sz="1800" b="0" spc="-3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9808</a:t>
            </a:r>
            <a:r>
              <a:rPr sz="18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mẫu dữ liệu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sau</a:t>
            </a:r>
            <a:r>
              <a:rPr sz="18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khi</a:t>
            </a:r>
            <a:r>
              <a:rPr sz="18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được</a:t>
            </a:r>
            <a:r>
              <a:rPr sz="18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làm</a:t>
            </a:r>
            <a:endParaRPr sz="1800">
              <a:latin typeface="Segoe UI Semilight"/>
              <a:cs typeface="Segoe UI Semilight"/>
            </a:endParaRPr>
          </a:p>
          <a:p>
            <a:pPr marL="299085">
              <a:lnSpc>
                <a:spcPct val="100000"/>
              </a:lnSpc>
            </a:pPr>
            <a:r>
              <a:rPr sz="1800" spc="-20" dirty="0"/>
              <a:t>sạch</a:t>
            </a:r>
            <a:endParaRPr sz="1800"/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Small</a:t>
            </a:r>
            <a:r>
              <a:rPr sz="1800" b="0" spc="-3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Dataset:</a:t>
            </a:r>
            <a:r>
              <a:rPr sz="1800" b="0" spc="-4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1000</a:t>
            </a:r>
            <a:r>
              <a:rPr sz="18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mẫu</a:t>
            </a:r>
            <a:r>
              <a:rPr sz="18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18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lấy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ngẫu</a:t>
            </a:r>
            <a:r>
              <a:rPr sz="18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nhiên</a:t>
            </a:r>
            <a:r>
              <a:rPr sz="18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 từ</a:t>
            </a:r>
            <a:endParaRPr sz="1800">
              <a:latin typeface="Segoe UI Semilight"/>
              <a:cs typeface="Segoe UI Semiligh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Big</a:t>
            </a:r>
            <a:r>
              <a:rPr sz="1800" spc="-15" dirty="0"/>
              <a:t> </a:t>
            </a:r>
            <a:r>
              <a:rPr sz="1800" spc="-10" dirty="0"/>
              <a:t>Dataset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dirty="0"/>
              <a:t>Đối</a:t>
            </a:r>
            <a:r>
              <a:rPr sz="1800" spc="-10" dirty="0"/>
              <a:t> </a:t>
            </a:r>
            <a:r>
              <a:rPr sz="1800" dirty="0"/>
              <a:t>với</a:t>
            </a:r>
            <a:r>
              <a:rPr sz="1800" spc="-25" dirty="0"/>
              <a:t> </a:t>
            </a:r>
            <a:r>
              <a:rPr sz="1800" dirty="0"/>
              <a:t>mỗi</a:t>
            </a:r>
            <a:r>
              <a:rPr sz="1800" spc="-15" dirty="0"/>
              <a:t> </a:t>
            </a:r>
            <a:r>
              <a:rPr sz="1800" dirty="0"/>
              <a:t>mẫu</a:t>
            </a:r>
            <a:r>
              <a:rPr sz="1800" spc="-15" dirty="0"/>
              <a:t> </a:t>
            </a:r>
            <a:r>
              <a:rPr sz="1800" dirty="0"/>
              <a:t>dữ</a:t>
            </a:r>
            <a:r>
              <a:rPr sz="1800" spc="-5" dirty="0"/>
              <a:t> </a:t>
            </a:r>
            <a:r>
              <a:rPr sz="1800" dirty="0"/>
              <a:t>liệu</a:t>
            </a:r>
            <a:r>
              <a:rPr sz="1800" spc="-35" dirty="0"/>
              <a:t> </a:t>
            </a:r>
            <a:r>
              <a:rPr sz="1800" dirty="0"/>
              <a:t>bao gồm 3</a:t>
            </a:r>
            <a:r>
              <a:rPr sz="1800" spc="-20" dirty="0"/>
              <a:t> biến</a:t>
            </a:r>
            <a:endParaRPr sz="1800"/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Price:</a:t>
            </a:r>
            <a:r>
              <a:rPr sz="1800" b="0" spc="-3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kiểu dữ liệu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float</a:t>
            </a:r>
            <a:endParaRPr sz="1800">
              <a:latin typeface="Segoe UI Semilight"/>
              <a:cs typeface="Segoe UI Semilight"/>
            </a:endParaRPr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Area:</a:t>
            </a:r>
            <a:r>
              <a:rPr sz="1800" b="0" spc="-4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kiểu</a:t>
            </a:r>
            <a:r>
              <a:rPr sz="18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18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r>
              <a:rPr sz="1800" b="0" spc="-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float</a:t>
            </a:r>
            <a:endParaRPr sz="1800">
              <a:latin typeface="Segoe UI Semilight"/>
              <a:cs typeface="Segoe UI Semilight"/>
            </a:endParaRPr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Location:</a:t>
            </a:r>
            <a:r>
              <a:rPr sz="1800" b="0" spc="-4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kiểu</a:t>
            </a:r>
            <a:r>
              <a:rPr sz="1800" b="0" spc="-2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1800" b="0" spc="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r>
              <a:rPr sz="1800" b="0" spc="-3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18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string</a:t>
            </a:r>
            <a:endParaRPr sz="180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45663" y="0"/>
            <a:ext cx="3581400" cy="6892925"/>
            <a:chOff x="8645663" y="0"/>
            <a:chExt cx="3581400" cy="6892925"/>
          </a:xfrm>
        </p:grpSpPr>
        <p:sp>
          <p:nvSpPr>
            <p:cNvPr id="4" name="object 4"/>
            <p:cNvSpPr/>
            <p:nvPr/>
          </p:nvSpPr>
          <p:spPr>
            <a:xfrm>
              <a:off x="8645663" y="0"/>
              <a:ext cx="3546475" cy="4669790"/>
            </a:xfrm>
            <a:custGeom>
              <a:avLst/>
              <a:gdLst/>
              <a:ahLst/>
              <a:cxnLst/>
              <a:rect l="l" t="t" r="r" b="b"/>
              <a:pathLst>
                <a:path w="3546475" h="4669790">
                  <a:moveTo>
                    <a:pt x="3546336" y="0"/>
                  </a:moveTo>
                  <a:lnTo>
                    <a:pt x="196711" y="0"/>
                  </a:lnTo>
                  <a:lnTo>
                    <a:pt x="124956" y="162814"/>
                  </a:lnTo>
                  <a:lnTo>
                    <a:pt x="104852" y="219164"/>
                  </a:lnTo>
                  <a:lnTo>
                    <a:pt x="86934" y="275251"/>
                  </a:lnTo>
                  <a:lnTo>
                    <a:pt x="71086" y="330943"/>
                  </a:lnTo>
                  <a:lnTo>
                    <a:pt x="57194" y="386108"/>
                  </a:lnTo>
                  <a:lnTo>
                    <a:pt x="45144" y="440614"/>
                  </a:lnTo>
                  <a:lnTo>
                    <a:pt x="34821" y="494330"/>
                  </a:lnTo>
                  <a:lnTo>
                    <a:pt x="26110" y="547124"/>
                  </a:lnTo>
                  <a:lnTo>
                    <a:pt x="18898" y="598865"/>
                  </a:lnTo>
                  <a:lnTo>
                    <a:pt x="13070" y="649421"/>
                  </a:lnTo>
                  <a:lnTo>
                    <a:pt x="8511" y="698659"/>
                  </a:lnTo>
                  <a:lnTo>
                    <a:pt x="5107" y="746450"/>
                  </a:lnTo>
                  <a:lnTo>
                    <a:pt x="2743" y="792660"/>
                  </a:lnTo>
                  <a:lnTo>
                    <a:pt x="1306" y="837159"/>
                  </a:lnTo>
                  <a:lnTo>
                    <a:pt x="679" y="879815"/>
                  </a:lnTo>
                  <a:lnTo>
                    <a:pt x="750" y="920496"/>
                  </a:lnTo>
                  <a:lnTo>
                    <a:pt x="213" y="953993"/>
                  </a:lnTo>
                  <a:lnTo>
                    <a:pt x="0" y="988928"/>
                  </a:lnTo>
                  <a:lnTo>
                    <a:pt x="159" y="1025259"/>
                  </a:lnTo>
                  <a:lnTo>
                    <a:pt x="740" y="1062947"/>
                  </a:lnTo>
                  <a:lnTo>
                    <a:pt x="1791" y="1101952"/>
                  </a:lnTo>
                  <a:lnTo>
                    <a:pt x="3361" y="1142233"/>
                  </a:lnTo>
                  <a:lnTo>
                    <a:pt x="5499" y="1183751"/>
                  </a:lnTo>
                  <a:lnTo>
                    <a:pt x="8253" y="1226466"/>
                  </a:lnTo>
                  <a:lnTo>
                    <a:pt x="11671" y="1270337"/>
                  </a:lnTo>
                  <a:lnTo>
                    <a:pt x="15803" y="1315324"/>
                  </a:lnTo>
                  <a:lnTo>
                    <a:pt x="20698" y="1361388"/>
                  </a:lnTo>
                  <a:lnTo>
                    <a:pt x="26403" y="1408488"/>
                  </a:lnTo>
                  <a:lnTo>
                    <a:pt x="32968" y="1456584"/>
                  </a:lnTo>
                  <a:lnTo>
                    <a:pt x="40441" y="1505636"/>
                  </a:lnTo>
                  <a:lnTo>
                    <a:pt x="48871" y="1555604"/>
                  </a:lnTo>
                  <a:lnTo>
                    <a:pt x="58307" y="1606449"/>
                  </a:lnTo>
                  <a:lnTo>
                    <a:pt x="68796" y="1658130"/>
                  </a:lnTo>
                  <a:lnTo>
                    <a:pt x="80389" y="1710606"/>
                  </a:lnTo>
                  <a:lnTo>
                    <a:pt x="93134" y="1763838"/>
                  </a:lnTo>
                  <a:lnTo>
                    <a:pt x="107079" y="1817787"/>
                  </a:lnTo>
                  <a:lnTo>
                    <a:pt x="122272" y="1872411"/>
                  </a:lnTo>
                  <a:lnTo>
                    <a:pt x="138764" y="1927671"/>
                  </a:lnTo>
                  <a:lnTo>
                    <a:pt x="156602" y="1983526"/>
                  </a:lnTo>
                  <a:lnTo>
                    <a:pt x="175835" y="2039937"/>
                  </a:lnTo>
                  <a:lnTo>
                    <a:pt x="196511" y="2096864"/>
                  </a:lnTo>
                  <a:lnTo>
                    <a:pt x="218680" y="2154266"/>
                  </a:lnTo>
                  <a:lnTo>
                    <a:pt x="242390" y="2212104"/>
                  </a:lnTo>
                  <a:lnTo>
                    <a:pt x="267690" y="2270337"/>
                  </a:lnTo>
                  <a:lnTo>
                    <a:pt x="294628" y="2328926"/>
                  </a:lnTo>
                  <a:lnTo>
                    <a:pt x="314034" y="2369203"/>
                  </a:lnTo>
                  <a:lnTo>
                    <a:pt x="333907" y="2408923"/>
                  </a:lnTo>
                  <a:lnTo>
                    <a:pt x="354247" y="2448096"/>
                  </a:lnTo>
                  <a:lnTo>
                    <a:pt x="375058" y="2486732"/>
                  </a:lnTo>
                  <a:lnTo>
                    <a:pt x="396341" y="2524843"/>
                  </a:lnTo>
                  <a:lnTo>
                    <a:pt x="418099" y="2562438"/>
                  </a:lnTo>
                  <a:lnTo>
                    <a:pt x="440333" y="2599528"/>
                  </a:lnTo>
                  <a:lnTo>
                    <a:pt x="463045" y="2636123"/>
                  </a:lnTo>
                  <a:lnTo>
                    <a:pt x="486238" y="2672233"/>
                  </a:lnTo>
                  <a:lnTo>
                    <a:pt x="509913" y="2707869"/>
                  </a:lnTo>
                  <a:lnTo>
                    <a:pt x="534073" y="2743041"/>
                  </a:lnTo>
                  <a:lnTo>
                    <a:pt x="558719" y="2777760"/>
                  </a:lnTo>
                  <a:lnTo>
                    <a:pt x="583854" y="2812035"/>
                  </a:lnTo>
                  <a:lnTo>
                    <a:pt x="609479" y="2845878"/>
                  </a:lnTo>
                  <a:lnTo>
                    <a:pt x="635597" y="2879299"/>
                  </a:lnTo>
                  <a:lnTo>
                    <a:pt x="662209" y="2912308"/>
                  </a:lnTo>
                  <a:lnTo>
                    <a:pt x="689318" y="2944915"/>
                  </a:lnTo>
                  <a:lnTo>
                    <a:pt x="716926" y="2977131"/>
                  </a:lnTo>
                  <a:lnTo>
                    <a:pt x="745034" y="3008966"/>
                  </a:lnTo>
                  <a:lnTo>
                    <a:pt x="773645" y="3040431"/>
                  </a:lnTo>
                  <a:lnTo>
                    <a:pt x="802761" y="3071535"/>
                  </a:lnTo>
                  <a:lnTo>
                    <a:pt x="832383" y="3102290"/>
                  </a:lnTo>
                  <a:lnTo>
                    <a:pt x="862514" y="3132706"/>
                  </a:lnTo>
                  <a:lnTo>
                    <a:pt x="893156" y="3162793"/>
                  </a:lnTo>
                  <a:lnTo>
                    <a:pt x="924311" y="3192561"/>
                  </a:lnTo>
                  <a:lnTo>
                    <a:pt x="955981" y="3222020"/>
                  </a:lnTo>
                  <a:lnTo>
                    <a:pt x="988167" y="3251182"/>
                  </a:lnTo>
                  <a:lnTo>
                    <a:pt x="1020872" y="3280057"/>
                  </a:lnTo>
                  <a:lnTo>
                    <a:pt x="1054098" y="3308654"/>
                  </a:lnTo>
                  <a:lnTo>
                    <a:pt x="1087848" y="3336985"/>
                  </a:lnTo>
                  <a:lnTo>
                    <a:pt x="1122122" y="3365059"/>
                  </a:lnTo>
                  <a:lnTo>
                    <a:pt x="1156923" y="3392888"/>
                  </a:lnTo>
                  <a:lnTo>
                    <a:pt x="1192253" y="3420481"/>
                  </a:lnTo>
                  <a:lnTo>
                    <a:pt x="1228114" y="3447848"/>
                  </a:lnTo>
                  <a:lnTo>
                    <a:pt x="1264508" y="3475001"/>
                  </a:lnTo>
                  <a:lnTo>
                    <a:pt x="1301438" y="3501949"/>
                  </a:lnTo>
                  <a:lnTo>
                    <a:pt x="1338904" y="3528703"/>
                  </a:lnTo>
                  <a:lnTo>
                    <a:pt x="1376909" y="3555274"/>
                  </a:lnTo>
                  <a:lnTo>
                    <a:pt x="1415456" y="3581671"/>
                  </a:lnTo>
                  <a:lnTo>
                    <a:pt x="1454546" y="3607905"/>
                  </a:lnTo>
                  <a:lnTo>
                    <a:pt x="1494181" y="3633986"/>
                  </a:lnTo>
                  <a:lnTo>
                    <a:pt x="1534363" y="3659925"/>
                  </a:lnTo>
                  <a:lnTo>
                    <a:pt x="1575095" y="3685733"/>
                  </a:lnTo>
                  <a:lnTo>
                    <a:pt x="1616377" y="3711419"/>
                  </a:lnTo>
                  <a:lnTo>
                    <a:pt x="1658213" y="3736993"/>
                  </a:lnTo>
                  <a:lnTo>
                    <a:pt x="1700605" y="3762467"/>
                  </a:lnTo>
                  <a:lnTo>
                    <a:pt x="1743554" y="3787851"/>
                  </a:lnTo>
                  <a:lnTo>
                    <a:pt x="1787062" y="3813155"/>
                  </a:lnTo>
                  <a:lnTo>
                    <a:pt x="1831131" y="3838389"/>
                  </a:lnTo>
                  <a:lnTo>
                    <a:pt x="1875764" y="3863564"/>
                  </a:lnTo>
                  <a:lnTo>
                    <a:pt x="1920963" y="3888689"/>
                  </a:lnTo>
                  <a:lnTo>
                    <a:pt x="1966729" y="3913777"/>
                  </a:lnTo>
                  <a:lnTo>
                    <a:pt x="2013064" y="3938836"/>
                  </a:lnTo>
                  <a:lnTo>
                    <a:pt x="2059971" y="3963878"/>
                  </a:lnTo>
                  <a:lnTo>
                    <a:pt x="2107451" y="3988912"/>
                  </a:lnTo>
                  <a:lnTo>
                    <a:pt x="2204141" y="4038999"/>
                  </a:lnTo>
                  <a:lnTo>
                    <a:pt x="2303149" y="4089182"/>
                  </a:lnTo>
                  <a:lnTo>
                    <a:pt x="2404492" y="4139543"/>
                  </a:lnTo>
                  <a:lnTo>
                    <a:pt x="2508185" y="4190164"/>
                  </a:lnTo>
                  <a:lnTo>
                    <a:pt x="2614246" y="4241129"/>
                  </a:lnTo>
                  <a:lnTo>
                    <a:pt x="2722690" y="4292522"/>
                  </a:lnTo>
                  <a:lnTo>
                    <a:pt x="2833534" y="4344424"/>
                  </a:lnTo>
                  <a:lnTo>
                    <a:pt x="3004333" y="4423415"/>
                  </a:lnTo>
                  <a:lnTo>
                    <a:pt x="3180623" y="4504020"/>
                  </a:lnTo>
                  <a:lnTo>
                    <a:pt x="3546336" y="4669536"/>
                  </a:lnTo>
                  <a:lnTo>
                    <a:pt x="3546336" y="0"/>
                  </a:lnTo>
                  <a:close/>
                </a:path>
              </a:pathLst>
            </a:custGeom>
            <a:solidFill>
              <a:srgbClr val="CF9B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43612" y="1682507"/>
              <a:ext cx="2348865" cy="5175885"/>
            </a:xfrm>
            <a:custGeom>
              <a:avLst/>
              <a:gdLst/>
              <a:ahLst/>
              <a:cxnLst/>
              <a:rect l="l" t="t" r="r" b="b"/>
              <a:pathLst>
                <a:path w="2348865" h="5175884">
                  <a:moveTo>
                    <a:pt x="1256843" y="5175489"/>
                  </a:moveTo>
                  <a:lnTo>
                    <a:pt x="1222828" y="5132069"/>
                  </a:lnTo>
                  <a:lnTo>
                    <a:pt x="1180154" y="5073460"/>
                  </a:lnTo>
                  <a:lnTo>
                    <a:pt x="1158298" y="5041775"/>
                  </a:lnTo>
                  <a:lnTo>
                    <a:pt x="1136082" y="5008443"/>
                  </a:lnTo>
                  <a:lnTo>
                    <a:pt x="1113494" y="4973418"/>
                  </a:lnTo>
                  <a:lnTo>
                    <a:pt x="1090525" y="4936656"/>
                  </a:lnTo>
                  <a:lnTo>
                    <a:pt x="1067164" y="4898109"/>
                  </a:lnTo>
                  <a:lnTo>
                    <a:pt x="1043400" y="4857734"/>
                  </a:lnTo>
                  <a:lnTo>
                    <a:pt x="1019222" y="4815485"/>
                  </a:lnTo>
                  <a:lnTo>
                    <a:pt x="994619" y="4771315"/>
                  </a:lnTo>
                  <a:lnTo>
                    <a:pt x="969582" y="4725181"/>
                  </a:lnTo>
                  <a:lnTo>
                    <a:pt x="944099" y="4677035"/>
                  </a:lnTo>
                  <a:lnTo>
                    <a:pt x="918160" y="4626834"/>
                  </a:lnTo>
                  <a:lnTo>
                    <a:pt x="891754" y="4574531"/>
                  </a:lnTo>
                  <a:lnTo>
                    <a:pt x="864870" y="4520081"/>
                  </a:lnTo>
                  <a:lnTo>
                    <a:pt x="837498" y="4463439"/>
                  </a:lnTo>
                  <a:lnTo>
                    <a:pt x="809628" y="4404559"/>
                  </a:lnTo>
                  <a:lnTo>
                    <a:pt x="781247" y="4343396"/>
                  </a:lnTo>
                  <a:lnTo>
                    <a:pt x="752346" y="4279904"/>
                  </a:lnTo>
                  <a:lnTo>
                    <a:pt x="722915" y="4214038"/>
                  </a:lnTo>
                  <a:lnTo>
                    <a:pt x="695585" y="4152309"/>
                  </a:lnTo>
                  <a:lnTo>
                    <a:pt x="668630" y="4091387"/>
                  </a:lnTo>
                  <a:lnTo>
                    <a:pt x="642058" y="4031256"/>
                  </a:lnTo>
                  <a:lnTo>
                    <a:pt x="615880" y="3971900"/>
                  </a:lnTo>
                  <a:lnTo>
                    <a:pt x="590105" y="3913304"/>
                  </a:lnTo>
                  <a:lnTo>
                    <a:pt x="564742" y="3855450"/>
                  </a:lnTo>
                  <a:lnTo>
                    <a:pt x="539802" y="3798325"/>
                  </a:lnTo>
                  <a:lnTo>
                    <a:pt x="515295" y="3741911"/>
                  </a:lnTo>
                  <a:lnTo>
                    <a:pt x="491229" y="3686194"/>
                  </a:lnTo>
                  <a:lnTo>
                    <a:pt x="467615" y="3631157"/>
                  </a:lnTo>
                  <a:lnTo>
                    <a:pt x="444462" y="3576784"/>
                  </a:lnTo>
                  <a:lnTo>
                    <a:pt x="421780" y="3523060"/>
                  </a:lnTo>
                  <a:lnTo>
                    <a:pt x="399579" y="3469969"/>
                  </a:lnTo>
                  <a:lnTo>
                    <a:pt x="377868" y="3417496"/>
                  </a:lnTo>
                  <a:lnTo>
                    <a:pt x="356657" y="3365623"/>
                  </a:lnTo>
                  <a:lnTo>
                    <a:pt x="335956" y="3314336"/>
                  </a:lnTo>
                  <a:lnTo>
                    <a:pt x="315775" y="3263619"/>
                  </a:lnTo>
                  <a:lnTo>
                    <a:pt x="296123" y="3213455"/>
                  </a:lnTo>
                  <a:lnTo>
                    <a:pt x="277009" y="3163830"/>
                  </a:lnTo>
                  <a:lnTo>
                    <a:pt x="258444" y="3114727"/>
                  </a:lnTo>
                  <a:lnTo>
                    <a:pt x="240438" y="3066130"/>
                  </a:lnTo>
                  <a:lnTo>
                    <a:pt x="222999" y="3018024"/>
                  </a:lnTo>
                  <a:lnTo>
                    <a:pt x="206139" y="2970394"/>
                  </a:lnTo>
                  <a:lnTo>
                    <a:pt x="189865" y="2923222"/>
                  </a:lnTo>
                  <a:lnTo>
                    <a:pt x="174189" y="2876493"/>
                  </a:lnTo>
                  <a:lnTo>
                    <a:pt x="159119" y="2830192"/>
                  </a:lnTo>
                  <a:lnTo>
                    <a:pt x="144666" y="2784303"/>
                  </a:lnTo>
                  <a:lnTo>
                    <a:pt x="130839" y="2738810"/>
                  </a:lnTo>
                  <a:lnTo>
                    <a:pt x="117648" y="2693697"/>
                  </a:lnTo>
                  <a:lnTo>
                    <a:pt x="105102" y="2648948"/>
                  </a:lnTo>
                  <a:lnTo>
                    <a:pt x="93212" y="2604547"/>
                  </a:lnTo>
                  <a:lnTo>
                    <a:pt x="81987" y="2560479"/>
                  </a:lnTo>
                  <a:lnTo>
                    <a:pt x="71436" y="2516729"/>
                  </a:lnTo>
                  <a:lnTo>
                    <a:pt x="61570" y="2473279"/>
                  </a:lnTo>
                  <a:lnTo>
                    <a:pt x="52398" y="2430114"/>
                  </a:lnTo>
                  <a:lnTo>
                    <a:pt x="43930" y="2387220"/>
                  </a:lnTo>
                  <a:lnTo>
                    <a:pt x="36175" y="2344578"/>
                  </a:lnTo>
                  <a:lnTo>
                    <a:pt x="29143" y="2302175"/>
                  </a:lnTo>
                  <a:lnTo>
                    <a:pt x="22844" y="2259994"/>
                  </a:lnTo>
                  <a:lnTo>
                    <a:pt x="17288" y="2218019"/>
                  </a:lnTo>
                  <a:lnTo>
                    <a:pt x="12484" y="2176235"/>
                  </a:lnTo>
                  <a:lnTo>
                    <a:pt x="8441" y="2134625"/>
                  </a:lnTo>
                  <a:lnTo>
                    <a:pt x="5171" y="2093174"/>
                  </a:lnTo>
                  <a:lnTo>
                    <a:pt x="2682" y="2051867"/>
                  </a:lnTo>
                  <a:lnTo>
                    <a:pt x="984" y="2010686"/>
                  </a:lnTo>
                  <a:lnTo>
                    <a:pt x="86" y="1969617"/>
                  </a:lnTo>
                  <a:lnTo>
                    <a:pt x="0" y="1928644"/>
                  </a:lnTo>
                  <a:lnTo>
                    <a:pt x="733" y="1887751"/>
                  </a:lnTo>
                  <a:lnTo>
                    <a:pt x="2296" y="1846922"/>
                  </a:lnTo>
                  <a:lnTo>
                    <a:pt x="4699" y="1806141"/>
                  </a:lnTo>
                  <a:lnTo>
                    <a:pt x="7950" y="1765393"/>
                  </a:lnTo>
                  <a:lnTo>
                    <a:pt x="12061" y="1724661"/>
                  </a:lnTo>
                  <a:lnTo>
                    <a:pt x="17041" y="1683930"/>
                  </a:lnTo>
                  <a:lnTo>
                    <a:pt x="22899" y="1643184"/>
                  </a:lnTo>
                  <a:lnTo>
                    <a:pt x="29645" y="1602408"/>
                  </a:lnTo>
                  <a:lnTo>
                    <a:pt x="37288" y="1561585"/>
                  </a:lnTo>
                  <a:lnTo>
                    <a:pt x="45839" y="1520700"/>
                  </a:lnTo>
                  <a:lnTo>
                    <a:pt x="55307" y="1479737"/>
                  </a:lnTo>
                  <a:lnTo>
                    <a:pt x="65702" y="1438680"/>
                  </a:lnTo>
                  <a:lnTo>
                    <a:pt x="77034" y="1397513"/>
                  </a:lnTo>
                  <a:lnTo>
                    <a:pt x="89312" y="1356221"/>
                  </a:lnTo>
                  <a:lnTo>
                    <a:pt x="108953" y="1295702"/>
                  </a:lnTo>
                  <a:lnTo>
                    <a:pt x="129915" y="1237042"/>
                  </a:lnTo>
                  <a:lnTo>
                    <a:pt x="152077" y="1180235"/>
                  </a:lnTo>
                  <a:lnTo>
                    <a:pt x="175318" y="1125276"/>
                  </a:lnTo>
                  <a:lnTo>
                    <a:pt x="199518" y="1072158"/>
                  </a:lnTo>
                  <a:lnTo>
                    <a:pt x="224555" y="1020876"/>
                  </a:lnTo>
                  <a:lnTo>
                    <a:pt x="250310" y="971425"/>
                  </a:lnTo>
                  <a:lnTo>
                    <a:pt x="276662" y="923798"/>
                  </a:lnTo>
                  <a:lnTo>
                    <a:pt x="303489" y="877990"/>
                  </a:lnTo>
                  <a:lnTo>
                    <a:pt x="330672" y="833996"/>
                  </a:lnTo>
                  <a:lnTo>
                    <a:pt x="358090" y="791809"/>
                  </a:lnTo>
                  <a:lnTo>
                    <a:pt x="385622" y="751424"/>
                  </a:lnTo>
                  <a:lnTo>
                    <a:pt x="413148" y="712835"/>
                  </a:lnTo>
                  <a:lnTo>
                    <a:pt x="440547" y="676037"/>
                  </a:lnTo>
                  <a:lnTo>
                    <a:pt x="467698" y="641024"/>
                  </a:lnTo>
                  <a:lnTo>
                    <a:pt x="494480" y="607790"/>
                  </a:lnTo>
                  <a:lnTo>
                    <a:pt x="520774" y="576329"/>
                  </a:lnTo>
                  <a:lnTo>
                    <a:pt x="546458" y="546637"/>
                  </a:lnTo>
                  <a:lnTo>
                    <a:pt x="595516" y="492533"/>
                  </a:lnTo>
                  <a:lnTo>
                    <a:pt x="618648" y="468110"/>
                  </a:lnTo>
                  <a:lnTo>
                    <a:pt x="642605" y="442110"/>
                  </a:lnTo>
                  <a:lnTo>
                    <a:pt x="696294" y="387349"/>
                  </a:lnTo>
                  <a:lnTo>
                    <a:pt x="726018" y="359020"/>
                  </a:lnTo>
                  <a:lnTo>
                    <a:pt x="757655" y="330344"/>
                  </a:lnTo>
                  <a:lnTo>
                    <a:pt x="791203" y="301539"/>
                  </a:lnTo>
                  <a:lnTo>
                    <a:pt x="826657" y="272819"/>
                  </a:lnTo>
                  <a:lnTo>
                    <a:pt x="864014" y="244401"/>
                  </a:lnTo>
                  <a:lnTo>
                    <a:pt x="903269" y="216499"/>
                  </a:lnTo>
                  <a:lnTo>
                    <a:pt x="944419" y="189329"/>
                  </a:lnTo>
                  <a:lnTo>
                    <a:pt x="987459" y="163107"/>
                  </a:lnTo>
                  <a:lnTo>
                    <a:pt x="1032386" y="138048"/>
                  </a:lnTo>
                  <a:lnTo>
                    <a:pt x="1079196" y="114368"/>
                  </a:lnTo>
                  <a:lnTo>
                    <a:pt x="1127886" y="92282"/>
                  </a:lnTo>
                  <a:lnTo>
                    <a:pt x="1178450" y="72007"/>
                  </a:lnTo>
                  <a:lnTo>
                    <a:pt x="1230885" y="53756"/>
                  </a:lnTo>
                  <a:lnTo>
                    <a:pt x="1285188" y="37747"/>
                  </a:lnTo>
                  <a:lnTo>
                    <a:pt x="1341354" y="24195"/>
                  </a:lnTo>
                  <a:lnTo>
                    <a:pt x="1399380" y="13314"/>
                  </a:lnTo>
                  <a:lnTo>
                    <a:pt x="1459261" y="5322"/>
                  </a:lnTo>
                  <a:lnTo>
                    <a:pt x="1532190" y="432"/>
                  </a:lnTo>
                  <a:lnTo>
                    <a:pt x="1568882" y="0"/>
                  </a:lnTo>
                  <a:lnTo>
                    <a:pt x="1605692" y="877"/>
                  </a:lnTo>
                  <a:lnTo>
                    <a:pt x="1651994" y="4012"/>
                  </a:lnTo>
                  <a:lnTo>
                    <a:pt x="1698661" y="9411"/>
                  </a:lnTo>
                  <a:lnTo>
                    <a:pt x="1745634" y="16991"/>
                  </a:lnTo>
                  <a:lnTo>
                    <a:pt x="1792854" y="26670"/>
                  </a:lnTo>
                  <a:lnTo>
                    <a:pt x="1840263" y="38365"/>
                  </a:lnTo>
                  <a:lnTo>
                    <a:pt x="1887803" y="51995"/>
                  </a:lnTo>
                  <a:lnTo>
                    <a:pt x="1935415" y="67476"/>
                  </a:lnTo>
                  <a:lnTo>
                    <a:pt x="1983040" y="84728"/>
                  </a:lnTo>
                  <a:lnTo>
                    <a:pt x="2030622" y="103668"/>
                  </a:lnTo>
                  <a:lnTo>
                    <a:pt x="2078099" y="124213"/>
                  </a:lnTo>
                  <a:lnTo>
                    <a:pt x="2125416" y="146281"/>
                  </a:lnTo>
                  <a:lnTo>
                    <a:pt x="2172513" y="169791"/>
                  </a:lnTo>
                  <a:lnTo>
                    <a:pt x="2219331" y="194659"/>
                  </a:lnTo>
                  <a:lnTo>
                    <a:pt x="2265812" y="220803"/>
                  </a:lnTo>
                  <a:lnTo>
                    <a:pt x="2311899" y="248142"/>
                  </a:lnTo>
                  <a:lnTo>
                    <a:pt x="2348388" y="270892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Thu thập</a:t>
            </a:r>
            <a:r>
              <a:rPr b="1" spc="-10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dữ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spc="-20" dirty="0">
                <a:solidFill>
                  <a:srgbClr val="533D34"/>
                </a:solidFill>
                <a:latin typeface="Segoe UI Semibold"/>
                <a:cs typeface="Segoe UI Semibold"/>
              </a:rPr>
              <a:t>liệu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500" y="1263853"/>
            <a:ext cx="2093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3.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Mô</a:t>
            </a:r>
            <a:r>
              <a:rPr sz="2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tả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endParaRPr sz="2400">
              <a:latin typeface="Segoe UI Semilight"/>
              <a:cs typeface="Segoe UI Semiligh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04607" y="1939798"/>
          <a:ext cx="9969499" cy="99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Bi</a:t>
                      </a:r>
                      <a:r>
                        <a:rPr sz="2800" b="1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ế</a:t>
                      </a:r>
                      <a:r>
                        <a:rPr sz="2800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ố</a:t>
                      </a:r>
                      <a:r>
                        <a:rPr sz="2800" b="1" spc="5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8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lư</a:t>
                      </a:r>
                      <a:r>
                        <a:rPr sz="2800" b="1" spc="-8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ợ</a:t>
                      </a:r>
                      <a:r>
                        <a:rPr sz="2800" spc="-8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280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(m</a:t>
                      </a:r>
                      <a:r>
                        <a:rPr sz="2800" b="1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ẫ</a:t>
                      </a:r>
                      <a:r>
                        <a:rPr sz="2800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u)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25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444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9F8"/>
                    </a:solidFill>
                  </a:tcPr>
                </a:tc>
                <a:tc>
                  <a:txBody>
                    <a:bodyPr/>
                    <a:lstStyle/>
                    <a:p>
                      <a:pPr marL="889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1247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9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4313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04607" y="4050791"/>
          <a:ext cx="9969499" cy="99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Bi</a:t>
                      </a:r>
                      <a:r>
                        <a:rPr sz="2800" b="1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ế</a:t>
                      </a:r>
                      <a:r>
                        <a:rPr sz="2800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2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Location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ố</a:t>
                      </a:r>
                      <a:r>
                        <a:rPr sz="2800" b="1" spc="5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8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lư</a:t>
                      </a:r>
                      <a:r>
                        <a:rPr sz="2800" b="1" spc="-8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ợ</a:t>
                      </a:r>
                      <a:r>
                        <a:rPr sz="2800" spc="-8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280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(m</a:t>
                      </a:r>
                      <a:r>
                        <a:rPr sz="2800" b="1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ẫ</a:t>
                      </a:r>
                      <a:r>
                        <a:rPr sz="2800" spc="-10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u)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3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800" spc="-25" dirty="0">
                          <a:solidFill>
                            <a:srgbClr val="533D34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9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25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132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9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800" spc="-25" dirty="0">
                          <a:solidFill>
                            <a:srgbClr val="533D34"/>
                          </a:solidFill>
                          <a:latin typeface="Calibri"/>
                          <a:cs typeface="Calibri"/>
                        </a:rPr>
                        <a:t>428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607689" y="3072129"/>
            <a:ext cx="497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Số</a:t>
            </a:r>
            <a:r>
              <a:rPr sz="2400" b="0" spc="-1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mẫu</a:t>
            </a:r>
            <a:r>
              <a:rPr sz="2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 liệu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trống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trên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Big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Dataset</a:t>
            </a:r>
            <a:endParaRPr sz="2400">
              <a:latin typeface="Segoe UI Semilight"/>
              <a:cs typeface="Segoe UI Semi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4362" y="5076190"/>
            <a:ext cx="53832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Số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mẫu</a:t>
            </a:r>
            <a:r>
              <a:rPr sz="2400" b="0" spc="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 liệu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trống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 err="1">
                <a:solidFill>
                  <a:srgbClr val="533D34"/>
                </a:solidFill>
                <a:latin typeface="Segoe UI Semilight"/>
                <a:cs typeface="Segoe UI Semilight"/>
              </a:rPr>
              <a:t>trên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lang="en-US" sz="240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Small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Dataset</a:t>
            </a:r>
            <a:endParaRPr sz="2400" dirty="0">
              <a:latin typeface="Segoe UI Semilight"/>
              <a:cs typeface="Segoe UI Semi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46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79464" y="0"/>
            <a:ext cx="5847715" cy="6892925"/>
            <a:chOff x="6379464" y="0"/>
            <a:chExt cx="5847715" cy="6892925"/>
          </a:xfrm>
        </p:grpSpPr>
        <p:sp>
          <p:nvSpPr>
            <p:cNvPr id="4" name="object 4"/>
            <p:cNvSpPr/>
            <p:nvPr/>
          </p:nvSpPr>
          <p:spPr>
            <a:xfrm>
              <a:off x="8645663" y="0"/>
              <a:ext cx="3546475" cy="4669790"/>
            </a:xfrm>
            <a:custGeom>
              <a:avLst/>
              <a:gdLst/>
              <a:ahLst/>
              <a:cxnLst/>
              <a:rect l="l" t="t" r="r" b="b"/>
              <a:pathLst>
                <a:path w="3546475" h="4669790">
                  <a:moveTo>
                    <a:pt x="3546336" y="0"/>
                  </a:moveTo>
                  <a:lnTo>
                    <a:pt x="196711" y="0"/>
                  </a:lnTo>
                  <a:lnTo>
                    <a:pt x="124956" y="162814"/>
                  </a:lnTo>
                  <a:lnTo>
                    <a:pt x="104852" y="219164"/>
                  </a:lnTo>
                  <a:lnTo>
                    <a:pt x="86934" y="275251"/>
                  </a:lnTo>
                  <a:lnTo>
                    <a:pt x="71086" y="330943"/>
                  </a:lnTo>
                  <a:lnTo>
                    <a:pt x="57194" y="386108"/>
                  </a:lnTo>
                  <a:lnTo>
                    <a:pt x="45144" y="440614"/>
                  </a:lnTo>
                  <a:lnTo>
                    <a:pt x="34821" y="494330"/>
                  </a:lnTo>
                  <a:lnTo>
                    <a:pt x="26110" y="547124"/>
                  </a:lnTo>
                  <a:lnTo>
                    <a:pt x="18898" y="598865"/>
                  </a:lnTo>
                  <a:lnTo>
                    <a:pt x="13070" y="649421"/>
                  </a:lnTo>
                  <a:lnTo>
                    <a:pt x="8511" y="698659"/>
                  </a:lnTo>
                  <a:lnTo>
                    <a:pt x="5107" y="746450"/>
                  </a:lnTo>
                  <a:lnTo>
                    <a:pt x="2743" y="792660"/>
                  </a:lnTo>
                  <a:lnTo>
                    <a:pt x="1306" y="837159"/>
                  </a:lnTo>
                  <a:lnTo>
                    <a:pt x="679" y="879815"/>
                  </a:lnTo>
                  <a:lnTo>
                    <a:pt x="750" y="920496"/>
                  </a:lnTo>
                  <a:lnTo>
                    <a:pt x="213" y="953993"/>
                  </a:lnTo>
                  <a:lnTo>
                    <a:pt x="0" y="988928"/>
                  </a:lnTo>
                  <a:lnTo>
                    <a:pt x="159" y="1025259"/>
                  </a:lnTo>
                  <a:lnTo>
                    <a:pt x="740" y="1062947"/>
                  </a:lnTo>
                  <a:lnTo>
                    <a:pt x="1791" y="1101952"/>
                  </a:lnTo>
                  <a:lnTo>
                    <a:pt x="3361" y="1142233"/>
                  </a:lnTo>
                  <a:lnTo>
                    <a:pt x="5499" y="1183751"/>
                  </a:lnTo>
                  <a:lnTo>
                    <a:pt x="8253" y="1226466"/>
                  </a:lnTo>
                  <a:lnTo>
                    <a:pt x="11671" y="1270337"/>
                  </a:lnTo>
                  <a:lnTo>
                    <a:pt x="15803" y="1315324"/>
                  </a:lnTo>
                  <a:lnTo>
                    <a:pt x="20698" y="1361388"/>
                  </a:lnTo>
                  <a:lnTo>
                    <a:pt x="26403" y="1408488"/>
                  </a:lnTo>
                  <a:lnTo>
                    <a:pt x="32968" y="1456584"/>
                  </a:lnTo>
                  <a:lnTo>
                    <a:pt x="40441" y="1505636"/>
                  </a:lnTo>
                  <a:lnTo>
                    <a:pt x="48871" y="1555604"/>
                  </a:lnTo>
                  <a:lnTo>
                    <a:pt x="58307" y="1606449"/>
                  </a:lnTo>
                  <a:lnTo>
                    <a:pt x="68796" y="1658130"/>
                  </a:lnTo>
                  <a:lnTo>
                    <a:pt x="80389" y="1710606"/>
                  </a:lnTo>
                  <a:lnTo>
                    <a:pt x="93134" y="1763838"/>
                  </a:lnTo>
                  <a:lnTo>
                    <a:pt x="107079" y="1817787"/>
                  </a:lnTo>
                  <a:lnTo>
                    <a:pt x="122272" y="1872411"/>
                  </a:lnTo>
                  <a:lnTo>
                    <a:pt x="138764" y="1927671"/>
                  </a:lnTo>
                  <a:lnTo>
                    <a:pt x="156602" y="1983526"/>
                  </a:lnTo>
                  <a:lnTo>
                    <a:pt x="175835" y="2039937"/>
                  </a:lnTo>
                  <a:lnTo>
                    <a:pt x="196511" y="2096864"/>
                  </a:lnTo>
                  <a:lnTo>
                    <a:pt x="218680" y="2154266"/>
                  </a:lnTo>
                  <a:lnTo>
                    <a:pt x="242390" y="2212104"/>
                  </a:lnTo>
                  <a:lnTo>
                    <a:pt x="267690" y="2270337"/>
                  </a:lnTo>
                  <a:lnTo>
                    <a:pt x="294628" y="2328926"/>
                  </a:lnTo>
                  <a:lnTo>
                    <a:pt x="314034" y="2369203"/>
                  </a:lnTo>
                  <a:lnTo>
                    <a:pt x="333907" y="2408923"/>
                  </a:lnTo>
                  <a:lnTo>
                    <a:pt x="354247" y="2448096"/>
                  </a:lnTo>
                  <a:lnTo>
                    <a:pt x="375058" y="2486732"/>
                  </a:lnTo>
                  <a:lnTo>
                    <a:pt x="396341" y="2524843"/>
                  </a:lnTo>
                  <a:lnTo>
                    <a:pt x="418099" y="2562438"/>
                  </a:lnTo>
                  <a:lnTo>
                    <a:pt x="440333" y="2599528"/>
                  </a:lnTo>
                  <a:lnTo>
                    <a:pt x="463045" y="2636123"/>
                  </a:lnTo>
                  <a:lnTo>
                    <a:pt x="486238" y="2672233"/>
                  </a:lnTo>
                  <a:lnTo>
                    <a:pt x="509913" y="2707869"/>
                  </a:lnTo>
                  <a:lnTo>
                    <a:pt x="534073" y="2743041"/>
                  </a:lnTo>
                  <a:lnTo>
                    <a:pt x="558719" y="2777760"/>
                  </a:lnTo>
                  <a:lnTo>
                    <a:pt x="583854" y="2812035"/>
                  </a:lnTo>
                  <a:lnTo>
                    <a:pt x="609479" y="2845878"/>
                  </a:lnTo>
                  <a:lnTo>
                    <a:pt x="635597" y="2879299"/>
                  </a:lnTo>
                  <a:lnTo>
                    <a:pt x="662209" y="2912308"/>
                  </a:lnTo>
                  <a:lnTo>
                    <a:pt x="689318" y="2944915"/>
                  </a:lnTo>
                  <a:lnTo>
                    <a:pt x="716926" y="2977131"/>
                  </a:lnTo>
                  <a:lnTo>
                    <a:pt x="745034" y="3008966"/>
                  </a:lnTo>
                  <a:lnTo>
                    <a:pt x="773645" y="3040431"/>
                  </a:lnTo>
                  <a:lnTo>
                    <a:pt x="802761" y="3071535"/>
                  </a:lnTo>
                  <a:lnTo>
                    <a:pt x="832383" y="3102290"/>
                  </a:lnTo>
                  <a:lnTo>
                    <a:pt x="862514" y="3132706"/>
                  </a:lnTo>
                  <a:lnTo>
                    <a:pt x="893156" y="3162793"/>
                  </a:lnTo>
                  <a:lnTo>
                    <a:pt x="924311" y="3192561"/>
                  </a:lnTo>
                  <a:lnTo>
                    <a:pt x="955981" y="3222020"/>
                  </a:lnTo>
                  <a:lnTo>
                    <a:pt x="988167" y="3251182"/>
                  </a:lnTo>
                  <a:lnTo>
                    <a:pt x="1020872" y="3280057"/>
                  </a:lnTo>
                  <a:lnTo>
                    <a:pt x="1054098" y="3308654"/>
                  </a:lnTo>
                  <a:lnTo>
                    <a:pt x="1087848" y="3336985"/>
                  </a:lnTo>
                  <a:lnTo>
                    <a:pt x="1122122" y="3365059"/>
                  </a:lnTo>
                  <a:lnTo>
                    <a:pt x="1156923" y="3392888"/>
                  </a:lnTo>
                  <a:lnTo>
                    <a:pt x="1192253" y="3420481"/>
                  </a:lnTo>
                  <a:lnTo>
                    <a:pt x="1228114" y="3447848"/>
                  </a:lnTo>
                  <a:lnTo>
                    <a:pt x="1264508" y="3475001"/>
                  </a:lnTo>
                  <a:lnTo>
                    <a:pt x="1301438" y="3501949"/>
                  </a:lnTo>
                  <a:lnTo>
                    <a:pt x="1338904" y="3528703"/>
                  </a:lnTo>
                  <a:lnTo>
                    <a:pt x="1376909" y="3555274"/>
                  </a:lnTo>
                  <a:lnTo>
                    <a:pt x="1415456" y="3581671"/>
                  </a:lnTo>
                  <a:lnTo>
                    <a:pt x="1454546" y="3607905"/>
                  </a:lnTo>
                  <a:lnTo>
                    <a:pt x="1494181" y="3633986"/>
                  </a:lnTo>
                  <a:lnTo>
                    <a:pt x="1534363" y="3659925"/>
                  </a:lnTo>
                  <a:lnTo>
                    <a:pt x="1575095" y="3685733"/>
                  </a:lnTo>
                  <a:lnTo>
                    <a:pt x="1616377" y="3711419"/>
                  </a:lnTo>
                  <a:lnTo>
                    <a:pt x="1658213" y="3736993"/>
                  </a:lnTo>
                  <a:lnTo>
                    <a:pt x="1700605" y="3762467"/>
                  </a:lnTo>
                  <a:lnTo>
                    <a:pt x="1743554" y="3787851"/>
                  </a:lnTo>
                  <a:lnTo>
                    <a:pt x="1787062" y="3813155"/>
                  </a:lnTo>
                  <a:lnTo>
                    <a:pt x="1831131" y="3838389"/>
                  </a:lnTo>
                  <a:lnTo>
                    <a:pt x="1875764" y="3863564"/>
                  </a:lnTo>
                  <a:lnTo>
                    <a:pt x="1920963" y="3888689"/>
                  </a:lnTo>
                  <a:lnTo>
                    <a:pt x="1966729" y="3913777"/>
                  </a:lnTo>
                  <a:lnTo>
                    <a:pt x="2013064" y="3938836"/>
                  </a:lnTo>
                  <a:lnTo>
                    <a:pt x="2059971" y="3963878"/>
                  </a:lnTo>
                  <a:lnTo>
                    <a:pt x="2107451" y="3988912"/>
                  </a:lnTo>
                  <a:lnTo>
                    <a:pt x="2204141" y="4038999"/>
                  </a:lnTo>
                  <a:lnTo>
                    <a:pt x="2303149" y="4089182"/>
                  </a:lnTo>
                  <a:lnTo>
                    <a:pt x="2404492" y="4139543"/>
                  </a:lnTo>
                  <a:lnTo>
                    <a:pt x="2508185" y="4190164"/>
                  </a:lnTo>
                  <a:lnTo>
                    <a:pt x="2614246" y="4241129"/>
                  </a:lnTo>
                  <a:lnTo>
                    <a:pt x="2722690" y="4292522"/>
                  </a:lnTo>
                  <a:lnTo>
                    <a:pt x="2833534" y="4344424"/>
                  </a:lnTo>
                  <a:lnTo>
                    <a:pt x="3004333" y="4423415"/>
                  </a:lnTo>
                  <a:lnTo>
                    <a:pt x="3180623" y="4504020"/>
                  </a:lnTo>
                  <a:lnTo>
                    <a:pt x="3546336" y="4669536"/>
                  </a:lnTo>
                  <a:lnTo>
                    <a:pt x="3546336" y="0"/>
                  </a:lnTo>
                  <a:close/>
                </a:path>
              </a:pathLst>
            </a:custGeom>
            <a:solidFill>
              <a:srgbClr val="CF9B9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43611" y="1682507"/>
              <a:ext cx="2348865" cy="5175885"/>
            </a:xfrm>
            <a:custGeom>
              <a:avLst/>
              <a:gdLst/>
              <a:ahLst/>
              <a:cxnLst/>
              <a:rect l="l" t="t" r="r" b="b"/>
              <a:pathLst>
                <a:path w="2348865" h="5175884">
                  <a:moveTo>
                    <a:pt x="1256843" y="5175489"/>
                  </a:moveTo>
                  <a:lnTo>
                    <a:pt x="1222828" y="5132069"/>
                  </a:lnTo>
                  <a:lnTo>
                    <a:pt x="1180154" y="5073460"/>
                  </a:lnTo>
                  <a:lnTo>
                    <a:pt x="1158298" y="5041775"/>
                  </a:lnTo>
                  <a:lnTo>
                    <a:pt x="1136082" y="5008443"/>
                  </a:lnTo>
                  <a:lnTo>
                    <a:pt x="1113494" y="4973418"/>
                  </a:lnTo>
                  <a:lnTo>
                    <a:pt x="1090525" y="4936656"/>
                  </a:lnTo>
                  <a:lnTo>
                    <a:pt x="1067164" y="4898109"/>
                  </a:lnTo>
                  <a:lnTo>
                    <a:pt x="1043400" y="4857734"/>
                  </a:lnTo>
                  <a:lnTo>
                    <a:pt x="1019222" y="4815485"/>
                  </a:lnTo>
                  <a:lnTo>
                    <a:pt x="994619" y="4771315"/>
                  </a:lnTo>
                  <a:lnTo>
                    <a:pt x="969582" y="4725181"/>
                  </a:lnTo>
                  <a:lnTo>
                    <a:pt x="944099" y="4677035"/>
                  </a:lnTo>
                  <a:lnTo>
                    <a:pt x="918160" y="4626834"/>
                  </a:lnTo>
                  <a:lnTo>
                    <a:pt x="891754" y="4574531"/>
                  </a:lnTo>
                  <a:lnTo>
                    <a:pt x="864870" y="4520081"/>
                  </a:lnTo>
                  <a:lnTo>
                    <a:pt x="837498" y="4463439"/>
                  </a:lnTo>
                  <a:lnTo>
                    <a:pt x="809628" y="4404559"/>
                  </a:lnTo>
                  <a:lnTo>
                    <a:pt x="781247" y="4343396"/>
                  </a:lnTo>
                  <a:lnTo>
                    <a:pt x="752346" y="4279904"/>
                  </a:lnTo>
                  <a:lnTo>
                    <a:pt x="722915" y="4214038"/>
                  </a:lnTo>
                  <a:lnTo>
                    <a:pt x="695585" y="4152309"/>
                  </a:lnTo>
                  <a:lnTo>
                    <a:pt x="668630" y="4091387"/>
                  </a:lnTo>
                  <a:lnTo>
                    <a:pt x="642058" y="4031256"/>
                  </a:lnTo>
                  <a:lnTo>
                    <a:pt x="615880" y="3971900"/>
                  </a:lnTo>
                  <a:lnTo>
                    <a:pt x="590105" y="3913304"/>
                  </a:lnTo>
                  <a:lnTo>
                    <a:pt x="564742" y="3855450"/>
                  </a:lnTo>
                  <a:lnTo>
                    <a:pt x="539802" y="3798325"/>
                  </a:lnTo>
                  <a:lnTo>
                    <a:pt x="515295" y="3741911"/>
                  </a:lnTo>
                  <a:lnTo>
                    <a:pt x="491229" y="3686194"/>
                  </a:lnTo>
                  <a:lnTo>
                    <a:pt x="467615" y="3631157"/>
                  </a:lnTo>
                  <a:lnTo>
                    <a:pt x="444462" y="3576784"/>
                  </a:lnTo>
                  <a:lnTo>
                    <a:pt x="421780" y="3523060"/>
                  </a:lnTo>
                  <a:lnTo>
                    <a:pt x="399579" y="3469969"/>
                  </a:lnTo>
                  <a:lnTo>
                    <a:pt x="377868" y="3417496"/>
                  </a:lnTo>
                  <a:lnTo>
                    <a:pt x="356657" y="3365623"/>
                  </a:lnTo>
                  <a:lnTo>
                    <a:pt x="335956" y="3314336"/>
                  </a:lnTo>
                  <a:lnTo>
                    <a:pt x="315775" y="3263619"/>
                  </a:lnTo>
                  <a:lnTo>
                    <a:pt x="296123" y="3213455"/>
                  </a:lnTo>
                  <a:lnTo>
                    <a:pt x="277009" y="3163830"/>
                  </a:lnTo>
                  <a:lnTo>
                    <a:pt x="258444" y="3114727"/>
                  </a:lnTo>
                  <a:lnTo>
                    <a:pt x="240438" y="3066130"/>
                  </a:lnTo>
                  <a:lnTo>
                    <a:pt x="222999" y="3018024"/>
                  </a:lnTo>
                  <a:lnTo>
                    <a:pt x="206139" y="2970394"/>
                  </a:lnTo>
                  <a:lnTo>
                    <a:pt x="189865" y="2923222"/>
                  </a:lnTo>
                  <a:lnTo>
                    <a:pt x="174189" y="2876493"/>
                  </a:lnTo>
                  <a:lnTo>
                    <a:pt x="159119" y="2830192"/>
                  </a:lnTo>
                  <a:lnTo>
                    <a:pt x="144666" y="2784303"/>
                  </a:lnTo>
                  <a:lnTo>
                    <a:pt x="130839" y="2738810"/>
                  </a:lnTo>
                  <a:lnTo>
                    <a:pt x="117648" y="2693697"/>
                  </a:lnTo>
                  <a:lnTo>
                    <a:pt x="105102" y="2648948"/>
                  </a:lnTo>
                  <a:lnTo>
                    <a:pt x="93212" y="2604547"/>
                  </a:lnTo>
                  <a:lnTo>
                    <a:pt x="81987" y="2560479"/>
                  </a:lnTo>
                  <a:lnTo>
                    <a:pt x="71436" y="2516729"/>
                  </a:lnTo>
                  <a:lnTo>
                    <a:pt x="61570" y="2473279"/>
                  </a:lnTo>
                  <a:lnTo>
                    <a:pt x="52398" y="2430114"/>
                  </a:lnTo>
                  <a:lnTo>
                    <a:pt x="43930" y="2387220"/>
                  </a:lnTo>
                  <a:lnTo>
                    <a:pt x="36175" y="2344578"/>
                  </a:lnTo>
                  <a:lnTo>
                    <a:pt x="29143" y="2302175"/>
                  </a:lnTo>
                  <a:lnTo>
                    <a:pt x="22844" y="2259994"/>
                  </a:lnTo>
                  <a:lnTo>
                    <a:pt x="17288" y="2218019"/>
                  </a:lnTo>
                  <a:lnTo>
                    <a:pt x="12484" y="2176235"/>
                  </a:lnTo>
                  <a:lnTo>
                    <a:pt x="8441" y="2134625"/>
                  </a:lnTo>
                  <a:lnTo>
                    <a:pt x="5171" y="2093174"/>
                  </a:lnTo>
                  <a:lnTo>
                    <a:pt x="2682" y="2051867"/>
                  </a:lnTo>
                  <a:lnTo>
                    <a:pt x="984" y="2010686"/>
                  </a:lnTo>
                  <a:lnTo>
                    <a:pt x="86" y="1969617"/>
                  </a:lnTo>
                  <a:lnTo>
                    <a:pt x="0" y="1928644"/>
                  </a:lnTo>
                  <a:lnTo>
                    <a:pt x="733" y="1887751"/>
                  </a:lnTo>
                  <a:lnTo>
                    <a:pt x="2296" y="1846922"/>
                  </a:lnTo>
                  <a:lnTo>
                    <a:pt x="4699" y="1806141"/>
                  </a:lnTo>
                  <a:lnTo>
                    <a:pt x="7950" y="1765393"/>
                  </a:lnTo>
                  <a:lnTo>
                    <a:pt x="12061" y="1724661"/>
                  </a:lnTo>
                  <a:lnTo>
                    <a:pt x="17041" y="1683930"/>
                  </a:lnTo>
                  <a:lnTo>
                    <a:pt x="22899" y="1643184"/>
                  </a:lnTo>
                  <a:lnTo>
                    <a:pt x="29645" y="1602408"/>
                  </a:lnTo>
                  <a:lnTo>
                    <a:pt x="37288" y="1561585"/>
                  </a:lnTo>
                  <a:lnTo>
                    <a:pt x="45839" y="1520700"/>
                  </a:lnTo>
                  <a:lnTo>
                    <a:pt x="55307" y="1479737"/>
                  </a:lnTo>
                  <a:lnTo>
                    <a:pt x="65702" y="1438680"/>
                  </a:lnTo>
                  <a:lnTo>
                    <a:pt x="77034" y="1397513"/>
                  </a:lnTo>
                  <a:lnTo>
                    <a:pt x="89312" y="1356221"/>
                  </a:lnTo>
                  <a:lnTo>
                    <a:pt x="108953" y="1295702"/>
                  </a:lnTo>
                  <a:lnTo>
                    <a:pt x="129915" y="1237042"/>
                  </a:lnTo>
                  <a:lnTo>
                    <a:pt x="152077" y="1180235"/>
                  </a:lnTo>
                  <a:lnTo>
                    <a:pt x="175318" y="1125276"/>
                  </a:lnTo>
                  <a:lnTo>
                    <a:pt x="199518" y="1072158"/>
                  </a:lnTo>
                  <a:lnTo>
                    <a:pt x="224555" y="1020876"/>
                  </a:lnTo>
                  <a:lnTo>
                    <a:pt x="250310" y="971425"/>
                  </a:lnTo>
                  <a:lnTo>
                    <a:pt x="276662" y="923798"/>
                  </a:lnTo>
                  <a:lnTo>
                    <a:pt x="303489" y="877990"/>
                  </a:lnTo>
                  <a:lnTo>
                    <a:pt x="330672" y="833996"/>
                  </a:lnTo>
                  <a:lnTo>
                    <a:pt x="358090" y="791809"/>
                  </a:lnTo>
                  <a:lnTo>
                    <a:pt x="385622" y="751424"/>
                  </a:lnTo>
                  <a:lnTo>
                    <a:pt x="413148" y="712835"/>
                  </a:lnTo>
                  <a:lnTo>
                    <a:pt x="440547" y="676037"/>
                  </a:lnTo>
                  <a:lnTo>
                    <a:pt x="467698" y="641024"/>
                  </a:lnTo>
                  <a:lnTo>
                    <a:pt x="494480" y="607790"/>
                  </a:lnTo>
                  <a:lnTo>
                    <a:pt x="520774" y="576329"/>
                  </a:lnTo>
                  <a:lnTo>
                    <a:pt x="546458" y="546637"/>
                  </a:lnTo>
                  <a:lnTo>
                    <a:pt x="595516" y="492533"/>
                  </a:lnTo>
                  <a:lnTo>
                    <a:pt x="618648" y="468110"/>
                  </a:lnTo>
                  <a:lnTo>
                    <a:pt x="642605" y="442110"/>
                  </a:lnTo>
                  <a:lnTo>
                    <a:pt x="696294" y="387349"/>
                  </a:lnTo>
                  <a:lnTo>
                    <a:pt x="726018" y="359020"/>
                  </a:lnTo>
                  <a:lnTo>
                    <a:pt x="757655" y="330344"/>
                  </a:lnTo>
                  <a:lnTo>
                    <a:pt x="791203" y="301539"/>
                  </a:lnTo>
                  <a:lnTo>
                    <a:pt x="826657" y="272819"/>
                  </a:lnTo>
                  <a:lnTo>
                    <a:pt x="864014" y="244401"/>
                  </a:lnTo>
                  <a:lnTo>
                    <a:pt x="903269" y="216499"/>
                  </a:lnTo>
                  <a:lnTo>
                    <a:pt x="944419" y="189329"/>
                  </a:lnTo>
                  <a:lnTo>
                    <a:pt x="987459" y="163107"/>
                  </a:lnTo>
                  <a:lnTo>
                    <a:pt x="1032386" y="138048"/>
                  </a:lnTo>
                  <a:lnTo>
                    <a:pt x="1079196" y="114368"/>
                  </a:lnTo>
                  <a:lnTo>
                    <a:pt x="1127886" y="92282"/>
                  </a:lnTo>
                  <a:lnTo>
                    <a:pt x="1178450" y="72007"/>
                  </a:lnTo>
                  <a:lnTo>
                    <a:pt x="1230885" y="53756"/>
                  </a:lnTo>
                  <a:lnTo>
                    <a:pt x="1285188" y="37747"/>
                  </a:lnTo>
                  <a:lnTo>
                    <a:pt x="1341354" y="24195"/>
                  </a:lnTo>
                  <a:lnTo>
                    <a:pt x="1399380" y="13314"/>
                  </a:lnTo>
                  <a:lnTo>
                    <a:pt x="1459261" y="5322"/>
                  </a:lnTo>
                  <a:lnTo>
                    <a:pt x="1532190" y="432"/>
                  </a:lnTo>
                  <a:lnTo>
                    <a:pt x="1568882" y="0"/>
                  </a:lnTo>
                  <a:lnTo>
                    <a:pt x="1605692" y="877"/>
                  </a:lnTo>
                  <a:lnTo>
                    <a:pt x="1651994" y="4012"/>
                  </a:lnTo>
                  <a:lnTo>
                    <a:pt x="1698661" y="9411"/>
                  </a:lnTo>
                  <a:lnTo>
                    <a:pt x="1745634" y="16991"/>
                  </a:lnTo>
                  <a:lnTo>
                    <a:pt x="1792854" y="26670"/>
                  </a:lnTo>
                  <a:lnTo>
                    <a:pt x="1840263" y="38365"/>
                  </a:lnTo>
                  <a:lnTo>
                    <a:pt x="1887803" y="51995"/>
                  </a:lnTo>
                  <a:lnTo>
                    <a:pt x="1935415" y="67476"/>
                  </a:lnTo>
                  <a:lnTo>
                    <a:pt x="1983040" y="84728"/>
                  </a:lnTo>
                  <a:lnTo>
                    <a:pt x="2030622" y="103668"/>
                  </a:lnTo>
                  <a:lnTo>
                    <a:pt x="2078099" y="124213"/>
                  </a:lnTo>
                  <a:lnTo>
                    <a:pt x="2125416" y="146281"/>
                  </a:lnTo>
                  <a:lnTo>
                    <a:pt x="2172513" y="169791"/>
                  </a:lnTo>
                  <a:lnTo>
                    <a:pt x="2219331" y="194659"/>
                  </a:lnTo>
                  <a:lnTo>
                    <a:pt x="2265812" y="220803"/>
                  </a:lnTo>
                  <a:lnTo>
                    <a:pt x="2311899" y="248142"/>
                  </a:lnTo>
                  <a:lnTo>
                    <a:pt x="2348388" y="270892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9464" y="1891283"/>
              <a:ext cx="5608320" cy="34747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Thu thập</a:t>
            </a:r>
            <a:r>
              <a:rPr b="1" spc="-10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dirty="0">
                <a:solidFill>
                  <a:srgbClr val="533D34"/>
                </a:solidFill>
                <a:latin typeface="Segoe UI Semibold"/>
                <a:cs typeface="Segoe UI Semibold"/>
              </a:rPr>
              <a:t>dữ</a:t>
            </a:r>
            <a:r>
              <a:rPr b="1" spc="-5" dirty="0">
                <a:solidFill>
                  <a:srgbClr val="533D34"/>
                </a:solidFill>
                <a:latin typeface="Segoe UI Semibold"/>
                <a:cs typeface="Segoe UI Semibold"/>
              </a:rPr>
              <a:t> </a:t>
            </a:r>
            <a:r>
              <a:rPr b="1" spc="-20" dirty="0">
                <a:solidFill>
                  <a:srgbClr val="533D34"/>
                </a:solidFill>
                <a:latin typeface="Segoe UI Semibold"/>
                <a:cs typeface="Segoe UI Semibold"/>
              </a:rPr>
              <a:t>liệu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7184" y="1241501"/>
            <a:ext cx="2092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3.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Mô tả</a:t>
            </a:r>
            <a:r>
              <a:rPr sz="2400" b="0" spc="-5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dirty="0">
                <a:solidFill>
                  <a:srgbClr val="533D34"/>
                </a:solidFill>
                <a:latin typeface="Segoe UI Semilight"/>
                <a:cs typeface="Segoe UI Semilight"/>
              </a:rPr>
              <a:t>dữ</a:t>
            </a:r>
            <a:r>
              <a:rPr sz="2400" b="0" spc="-10" dirty="0">
                <a:solidFill>
                  <a:srgbClr val="533D34"/>
                </a:solidFill>
                <a:latin typeface="Segoe UI Semilight"/>
                <a:cs typeface="Segoe UI Semilight"/>
              </a:rPr>
              <a:t> </a:t>
            </a:r>
            <a:r>
              <a:rPr sz="2400" b="0" spc="-20" dirty="0">
                <a:solidFill>
                  <a:srgbClr val="533D34"/>
                </a:solidFill>
                <a:latin typeface="Segoe UI Semilight"/>
                <a:cs typeface="Segoe UI Semilight"/>
              </a:rPr>
              <a:t>liệu</a:t>
            </a:r>
            <a:endParaRPr sz="2400">
              <a:latin typeface="Segoe UI Semilight"/>
              <a:cs typeface="Segoe UI Semi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4" y="1891283"/>
            <a:ext cx="5608320" cy="34747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10332" y="5821476"/>
            <a:ext cx="637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Phân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bố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của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biến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33D34"/>
                </a:solidFill>
                <a:latin typeface="Calibri"/>
                <a:cs typeface="Calibri"/>
              </a:rPr>
              <a:t>Area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theo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Location</a:t>
            </a:r>
            <a:r>
              <a:rPr sz="1800" spc="-3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trên Big</a:t>
            </a:r>
            <a:r>
              <a:rPr sz="1800" spc="-40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r>
              <a:rPr sz="1800" spc="-3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Calibri"/>
                <a:cs typeface="Calibri"/>
              </a:rPr>
              <a:t>và</a:t>
            </a:r>
            <a:r>
              <a:rPr sz="1800" spc="-2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533D34"/>
                </a:solidFill>
                <a:latin typeface="Calibri"/>
                <a:cs typeface="Calibri"/>
              </a:rPr>
              <a:t>Small</a:t>
            </a:r>
            <a:r>
              <a:rPr sz="1800" spc="-45" dirty="0">
                <a:solidFill>
                  <a:srgbClr val="533D3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1083</Words>
  <Application>Microsoft Office PowerPoint</Application>
  <PresentationFormat>Widescreen</PresentationFormat>
  <Paragraphs>270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Segoe UI Black</vt:lpstr>
      <vt:lpstr>Segoe UI Semibold</vt:lpstr>
      <vt:lpstr>Segoe UI Semilight</vt:lpstr>
      <vt:lpstr>Symbol</vt:lpstr>
      <vt:lpstr>Times New Roman</vt:lpstr>
      <vt:lpstr>Office Theme</vt:lpstr>
      <vt:lpstr>Báo cáo tiểu luận cuối kỳ</vt:lpstr>
      <vt:lpstr>Danh sách thành viên và phân công công việc</vt:lpstr>
      <vt:lpstr>Nội dung</vt:lpstr>
      <vt:lpstr>Mục tiêu và Giải pháp</vt:lpstr>
      <vt:lpstr>Thu thập dữ liệu</vt:lpstr>
      <vt:lpstr>Thu thập dữ liệu</vt:lpstr>
      <vt:lpstr>Thu thập dữ liệu</vt:lpstr>
      <vt:lpstr>Thu thập dữ liệu</vt:lpstr>
      <vt:lpstr>Thu thập dữ liệu</vt:lpstr>
      <vt:lpstr>Thu thập dữ liệu</vt:lpstr>
      <vt:lpstr>Thu thập dữ liệu</vt:lpstr>
      <vt:lpstr>Thu thập dữ liệu</vt:lpstr>
      <vt:lpstr>Xử lý dữ liệu</vt:lpstr>
      <vt:lpstr>Trực quan hóa sau khi xử lý Sự phân bố của dữ liệu theo đặc trưng Area trước và sau khi xử lý trên Big Dataset và Small Dataset</vt:lpstr>
      <vt:lpstr>Trực quan hóa sau khi xử lý</vt:lpstr>
      <vt:lpstr>Huấn luyện mô hình</vt:lpstr>
      <vt:lpstr>Huấn luyện mô hình</vt:lpstr>
      <vt:lpstr>Huấn luyện mô hình</vt:lpstr>
      <vt:lpstr>Huấn luyện mô hình</vt:lpstr>
      <vt:lpstr>Huấn luyện mô hình</vt:lpstr>
      <vt:lpstr>Huấn luyện mô hình</vt:lpstr>
      <vt:lpstr>Huấn luyện mô hình</vt:lpstr>
      <vt:lpstr>Nhận xét và đánh giá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đoán giá trọ trên địa bàn thành phố Đà Nẵng, Việt Nam</dc:title>
  <dc:creator>Phan Minh Nhật</dc:creator>
  <cp:lastModifiedBy>Phan Minh Nhật</cp:lastModifiedBy>
  <cp:revision>1</cp:revision>
  <dcterms:created xsi:type="dcterms:W3CDTF">2023-05-26T00:11:52Z</dcterms:created>
  <dcterms:modified xsi:type="dcterms:W3CDTF">2023-05-26T01:33:32Z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2023-05-26T00:00:00Z</vt:filetime>
  </property>
  <property fmtid="{D5CDD505-2E9C-101B-9397-08002B2CF9AE}" pid="5" name="Producer">
    <vt:lpwstr>Microsoft® PowerPoint® for Microsoft 365</vt:lpwstr>
  </property>
</Properties>
</file>