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2"/>
  </p:sldMasterIdLst>
  <p:notesMasterIdLst>
    <p:notesMasterId r:id="rId8"/>
  </p:notesMasterIdLst>
  <p:handoutMasterIdLst>
    <p:handoutMasterId r:id="rId9"/>
  </p:handoutMasterIdLst>
  <p:sldIdLst>
    <p:sldId id="361" r:id="rId3"/>
    <p:sldId id="571" r:id="rId4"/>
    <p:sldId id="572" r:id="rId5"/>
    <p:sldId id="573" r:id="rId6"/>
    <p:sldId id="570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4">
          <p15:clr>
            <a:srgbClr val="A4A3A4"/>
          </p15:clr>
        </p15:guide>
        <p15:guide id="2" pos="323">
          <p15:clr>
            <a:srgbClr val="A4A3A4"/>
          </p15:clr>
        </p15:guide>
        <p15:guide id="3" orient="horz" pos="165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75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49" d="100"/>
          <a:sy n="149" d="100"/>
        </p:scale>
        <p:origin x="618" y="114"/>
      </p:cViewPr>
      <p:guideLst>
        <p:guide orient="horz" pos="3124"/>
        <p:guide pos="323"/>
        <p:guide orient="horz" pos="165"/>
        <p:guide pos="2880"/>
        <p:guide orient="horz" pos="1675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3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9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5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7CB4F8-FB26-4F28-A4C5-8F29FEDCF422}"/>
              </a:ext>
            </a:extLst>
          </p:cNvPr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8535F2E-2997-4FCC-9F72-9E3C5B06FCD3}"/>
                </a:ext>
              </a:extLst>
            </p:cNvPr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4FB61BF-012B-44B7-A988-837B02F4FDA6}"/>
                </a:ext>
              </a:extLst>
            </p:cNvPr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4F889EB-D973-4CF6-A04C-E0C8D4FC3DFE}"/>
                </a:ext>
              </a:extLst>
            </p:cNvPr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47A460-6659-44CC-A15F-5B90D72E9898}"/>
                </a:ext>
              </a:extLst>
            </p:cNvPr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CC8F5A8-0240-49E1-BFCE-54F8766EAE9D}"/>
                </a:ext>
              </a:extLst>
            </p:cNvPr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E67A660-F702-4227-972A-4B6705262FAF}"/>
                </a:ext>
              </a:extLst>
            </p:cNvPr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CDB75EA-A9C7-4255-AD22-FB43AFBB6FE2}"/>
              </a:ext>
            </a:extLst>
          </p:cNvPr>
          <p:cNvSpPr txBox="1"/>
          <p:nvPr userDrawn="1"/>
        </p:nvSpPr>
        <p:spPr>
          <a:xfrm>
            <a:off x="268342" y="272464"/>
            <a:ext cx="8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吴典秋</a:t>
            </a:r>
            <a:endParaRPr lang="en-US" altLang="zh-CN" sz="1200" b="1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222D97-80D6-4DF2-9F84-ECFD31520582}"/>
              </a:ext>
            </a:extLst>
          </p:cNvPr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77414D-F244-4407-AA33-161D3CCD6C27}"/>
                </a:ext>
              </a:extLst>
            </p:cNvPr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F52ED18-9DB4-40C6-90BD-032AF45389BC}"/>
                </a:ext>
              </a:extLst>
            </p:cNvPr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55467C8-73D2-4060-83E9-EEC2084DFC4B}"/>
                </a:ext>
              </a:extLst>
            </p:cNvPr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1C8DF72-8647-475B-97D7-70B2B332AFB5}"/>
                </a:ext>
              </a:extLst>
            </p:cNvPr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3D1107D-1A32-4CBC-B224-2D7DD3B9E462}"/>
                </a:ext>
              </a:extLst>
            </p:cNvPr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3656AF8-C309-4C31-8CFF-61360627D6EC}"/>
                </a:ext>
              </a:extLst>
            </p:cNvPr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821C756-F0E7-4CD9-BA3C-F252DDBA6883}"/>
              </a:ext>
            </a:extLst>
          </p:cNvPr>
          <p:cNvSpPr txBox="1"/>
          <p:nvPr userDrawn="1"/>
        </p:nvSpPr>
        <p:spPr>
          <a:xfrm>
            <a:off x="268342" y="272464"/>
            <a:ext cx="8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吴典秋</a:t>
            </a:r>
            <a:endParaRPr lang="en-US" altLang="zh-CN" sz="1200" b="1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F88339-C6A4-49A4-A0F8-8D1CBBECC9EC}"/>
              </a:ext>
            </a:extLst>
          </p:cNvPr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A67B8E0-8773-4555-AE32-E59D0F81ED1D}"/>
                </a:ext>
              </a:extLst>
            </p:cNvPr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7E02357-CD0F-4865-B80D-D35E962E03AA}"/>
                </a:ext>
              </a:extLst>
            </p:cNvPr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D2B878-BDED-4117-BF90-33EFF5817F19}"/>
                </a:ext>
              </a:extLst>
            </p:cNvPr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2681DEC-DE9A-4012-912D-45912B5383C9}"/>
                </a:ext>
              </a:extLst>
            </p:cNvPr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66E15E1-0563-47B6-905F-9402667D1995}"/>
                </a:ext>
              </a:extLst>
            </p:cNvPr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7FCF57-82A4-4EC5-8225-A9A172205EE2}"/>
                </a:ext>
              </a:extLst>
            </p:cNvPr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F266B6C-CA14-4D88-AE6D-E675F9ACEAD3}"/>
              </a:ext>
            </a:extLst>
          </p:cNvPr>
          <p:cNvSpPr txBox="1"/>
          <p:nvPr userDrawn="1"/>
        </p:nvSpPr>
        <p:spPr>
          <a:xfrm>
            <a:off x="268342" y="272464"/>
            <a:ext cx="8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吴典秋</a:t>
            </a:r>
            <a:endParaRPr lang="en-US" altLang="zh-CN" sz="1200" b="1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94E2A0-84EE-459F-8880-D8BED2A98AC4}"/>
              </a:ext>
            </a:extLst>
          </p:cNvPr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BBED55A-46D9-484F-8E22-A513C5992F85}"/>
                </a:ext>
              </a:extLst>
            </p:cNvPr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466FE26-5D42-43D2-8DB4-81E5DF10F325}"/>
                </a:ext>
              </a:extLst>
            </p:cNvPr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3C88903-1EA9-497B-ACDD-A334D284FD83}"/>
                </a:ext>
              </a:extLst>
            </p:cNvPr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DBD443C-A14E-48EB-A149-0D7EA0F56D5D}"/>
                </a:ext>
              </a:extLst>
            </p:cNvPr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17A58E-C1D8-4A97-B302-D7C8A98D7EDA}"/>
                </a:ext>
              </a:extLst>
            </p:cNvPr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878ADBA-9B4D-4905-82D8-DE2660D36D17}"/>
                </a:ext>
              </a:extLst>
            </p:cNvPr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BD4D5D7-5D96-45FD-A350-1D6B1DB6C38C}"/>
              </a:ext>
            </a:extLst>
          </p:cNvPr>
          <p:cNvSpPr txBox="1"/>
          <p:nvPr userDrawn="1"/>
        </p:nvSpPr>
        <p:spPr>
          <a:xfrm>
            <a:off x="268342" y="272464"/>
            <a:ext cx="8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吴典秋</a:t>
            </a:r>
            <a:endParaRPr lang="en-US" altLang="zh-CN" sz="1200" b="1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FE0EE7-43FE-4C5F-9860-170CE9729D1B}"/>
              </a:ext>
            </a:extLst>
          </p:cNvPr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1956273-040C-4293-BF77-6E7D46463162}"/>
                </a:ext>
              </a:extLst>
            </p:cNvPr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5334A3-E1F4-493C-B1CC-503F141D9D10}"/>
                </a:ext>
              </a:extLst>
            </p:cNvPr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9168F0-20E4-4FD6-87F7-B368DFFCCF94}"/>
                </a:ext>
              </a:extLst>
            </p:cNvPr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1ACE46-A2D0-4269-9B35-427832A7C4FA}"/>
                </a:ext>
              </a:extLst>
            </p:cNvPr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C4B61D4-627C-407C-B09A-3E84B162813D}"/>
                </a:ext>
              </a:extLst>
            </p:cNvPr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42E5E5-0A24-42D2-83DB-75B633C988F7}"/>
                </a:ext>
              </a:extLst>
            </p:cNvPr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762C10A-540E-49DC-B990-4C37C27A854F}"/>
              </a:ext>
            </a:extLst>
          </p:cNvPr>
          <p:cNvSpPr txBox="1"/>
          <p:nvPr userDrawn="1"/>
        </p:nvSpPr>
        <p:spPr>
          <a:xfrm>
            <a:off x="268342" y="272464"/>
            <a:ext cx="8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吴典秋</a:t>
            </a:r>
            <a:endParaRPr lang="en-US" altLang="zh-CN" sz="1200" b="1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7429" y="1943223"/>
            <a:ext cx="157607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2E486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620CFC-710F-437B-BB34-776CB787809C}"/>
              </a:ext>
            </a:extLst>
          </p:cNvPr>
          <p:cNvSpPr txBox="1"/>
          <p:nvPr/>
        </p:nvSpPr>
        <p:spPr>
          <a:xfrm>
            <a:off x="553241" y="1061471"/>
            <a:ext cx="503214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回调（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callback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是一种常见的程序设计模式。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在这种模式中，可以指定某个特定时间发生时应该采取的动作。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A11C5E-D78C-4CD5-8FB7-F47DA3C4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8" y="1898151"/>
            <a:ext cx="4683565" cy="29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160FA1-A171-4FA4-8AD9-D3AF0EF6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30" y="876033"/>
            <a:ext cx="5877408" cy="36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BB08A7-42B8-447F-B367-1AA884AD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6" y="956907"/>
            <a:ext cx="6982824" cy="36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4033" y="211008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endParaRPr lang="en-US" altLang="zh-CN" sz="5400" b="1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2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全屏显示(16:9)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华文仿宋</vt:lpstr>
      <vt:lpstr>楷体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/>
  <cp:revision>22</cp:revision>
  <dcterms:created xsi:type="dcterms:W3CDTF">2017-05-14T02:57:00Z</dcterms:created>
  <dcterms:modified xsi:type="dcterms:W3CDTF">2020-04-20T18:57:55Z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