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342" r:id="rId4"/>
    <p:sldId id="337" r:id="rId5"/>
    <p:sldId id="343" r:id="rId6"/>
    <p:sldId id="336" r:id="rId7"/>
    <p:sldId id="338" r:id="rId8"/>
    <p:sldId id="339" r:id="rId9"/>
    <p:sldId id="340" r:id="rId10"/>
    <p:sldId id="34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A24B1-28B4-032C-3EFF-49B11C2A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5054E-490C-B466-1BCD-8686BDBC9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9CDE97-2890-07EA-E324-A09A50134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F36D2-E44D-87DD-1D7D-38E9491B7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3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BBB85-B781-DE13-F0A4-0F31E33B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FC344-F416-C962-9B95-947922036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3BCD-E015-E4AF-974D-D464A3133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A8C3-7940-BBC4-C8EE-070535F2C8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3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5B617-CA07-544C-DB8D-6993B092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7710E0-57BE-F9C7-3424-D642D1A61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138CA-87B0-AB3A-B55A-19486E433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3C38C-A897-B66A-462E-4B0CDCA3BA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7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72A88-AC11-31F3-312D-0989684DA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5244EC-F75E-31C0-57CA-4940C7F6A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780179-E7F5-0540-13C2-30FA0A4B9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D7CA9-533C-BD28-4A53-7193B37C74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0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22142-F4F1-EEF5-7E81-808BE5DF5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B83785-4241-9CFC-BA64-896CC8A86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E883C-8AF6-4C83-EEC1-9DCBDCC57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3004-639F-909A-BDD6-C56B1E8A4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5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E0DD4-1FFC-18C5-D3A1-C462BE2C0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B27E1-CE93-B374-0916-92135513C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F0798-52B9-FA9C-8B91-1562A95EA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0A13A-8BA9-2CAB-FE57-6C0F179DD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154D-50E2-EDD7-3A40-B37A51CEB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29277-72A9-18E6-4E8A-A6D5B7141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06815-0096-539D-FBFB-A809D466A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C2080-5347-2CBD-08FF-D8F98E7FC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5E369-1D1C-F906-5ADD-AC177D49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7ADC2-2682-7A99-4EAB-CCEA2FFDF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F28BA9-40E9-6BD1-00C4-6EC2E46977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205CD-E41F-1A8A-E2D9-F26243F66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2/14/2025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3626" y="3655376"/>
            <a:ext cx="9604310" cy="13850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 ĐỘ MẠNG TRONG VMWARE WORKSTATION PRO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Nguyễn</a:t>
            </a:r>
            <a:r>
              <a:rPr lang="en-US" dirty="0">
                <a:solidFill>
                  <a:srgbClr val="0070C0"/>
                </a:solidFill>
              </a:rPr>
              <a:t> Văn Bình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42980-8C5B-71F1-079E-3B030842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79" y="1112012"/>
            <a:ext cx="4928660" cy="185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5E4B0-81AE-483F-5839-F629E8F88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708E-9EA8-F386-2588-2116DC0D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Ví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dụ</a:t>
            </a:r>
            <a:r>
              <a:rPr lang="en-US" sz="3000" dirty="0">
                <a:solidFill>
                  <a:srgbClr val="0070C0"/>
                </a:solidFill>
              </a:rPr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E9CD5-AADD-CBD2-D558-59917934F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821" y="1159534"/>
            <a:ext cx="6276743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Thảo luận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D0AD-C467-4F82-8A30-2AF42E8B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2" y="1312284"/>
            <a:ext cx="5939618" cy="39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Virtual Network Adapter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EA59-1650-E581-476E-7F645E550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583" y="850220"/>
            <a:ext cx="7137012" cy="3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2912C-2CAE-7F4B-598E-09BB00AB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67E9-41D2-2713-BC58-3F021593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Virtual Network Editor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69B99-24E1-F072-771A-2C987BF0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16" y="990389"/>
            <a:ext cx="3657917" cy="2438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95536F-C6FB-BCB0-4D74-383E61B5A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22" y="719871"/>
            <a:ext cx="5258256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7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D3018-19A4-FCA8-DB1D-96BD7F1A8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F96D-7AE2-7F00-420A-92A96B20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Chi </a:t>
            </a:r>
            <a:r>
              <a:rPr lang="en-US" sz="3000" dirty="0" err="1">
                <a:solidFill>
                  <a:srgbClr val="0070C0"/>
                </a:solidFill>
              </a:rPr>
              <a:t>tiết</a:t>
            </a:r>
            <a:r>
              <a:rPr lang="en-US" sz="3000" dirty="0">
                <a:solidFill>
                  <a:srgbClr val="0070C0"/>
                </a:solidFill>
              </a:rPr>
              <a:t> Card </a:t>
            </a:r>
            <a:r>
              <a:rPr lang="en-US" sz="3000" dirty="0" err="1">
                <a:solidFill>
                  <a:srgbClr val="0070C0"/>
                </a:solidFill>
              </a:rPr>
              <a:t>mạng</a:t>
            </a: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8E12C-1191-CC5B-BDA2-CFD92FB4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21" y="1205233"/>
            <a:ext cx="5326842" cy="1287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AB8124-40E7-EC25-4D0E-CD655FA96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19" y="3080291"/>
            <a:ext cx="9868755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6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A2D4E-D15E-4FAA-750B-2D2128F03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539F-B92C-09D4-A244-6D7591F5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Thêm</a:t>
            </a:r>
            <a:r>
              <a:rPr lang="en-US" sz="3000" dirty="0">
                <a:solidFill>
                  <a:srgbClr val="0070C0"/>
                </a:solidFill>
              </a:rPr>
              <a:t> card </a:t>
            </a:r>
            <a:r>
              <a:rPr lang="en-US" sz="3000" dirty="0" err="1">
                <a:solidFill>
                  <a:srgbClr val="0070C0"/>
                </a:solidFill>
              </a:rPr>
              <a:t>mạng</a:t>
            </a: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6FFED-A8A6-D230-216C-C38E1893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925" y="2026664"/>
            <a:ext cx="2822622" cy="1199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408223-7D56-EC34-9941-950657B9E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189" y="1005515"/>
            <a:ext cx="5247166" cy="47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9107C-6690-CE1A-CA4C-7FDE4AC02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0E60-9EB3-3A2A-12D3-D840E4B5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Chế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độ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hoạt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động</a:t>
            </a: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F9B21-F041-AD15-F084-7C829E51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11" y="988629"/>
            <a:ext cx="10364153" cy="343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6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1F5A4-3F00-7C89-74AD-AB2728D50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053C-2E99-07D1-2176-8A841A48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Kết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nối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mạng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ảo</a:t>
            </a: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D3009-E008-C3D4-0784-15C545518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57" y="2944730"/>
            <a:ext cx="3704313" cy="3249122"/>
          </a:xfrm>
          <a:prstGeom prst="rect">
            <a:avLst/>
          </a:prstGeom>
        </p:spPr>
      </p:pic>
      <p:pic>
        <p:nvPicPr>
          <p:cNvPr id="1026" name="Picture 2" descr="Bridge">
            <a:extLst>
              <a:ext uri="{FF2B5EF4-FFF2-40B4-BE49-F238E27FC236}">
                <a16:creationId xmlns:a16="http://schemas.microsoft.com/office/drawing/2014/main" id="{BD384A90-DC4A-6E76-042D-DA05C5EC6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" t="3594" r="2058" b="3594"/>
          <a:stretch/>
        </p:blipFill>
        <p:spPr bwMode="auto">
          <a:xfrm>
            <a:off x="801848" y="855425"/>
            <a:ext cx="4028944" cy="20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T">
            <a:extLst>
              <a:ext uri="{FF2B5EF4-FFF2-40B4-BE49-F238E27FC236}">
                <a16:creationId xmlns:a16="http://schemas.microsoft.com/office/drawing/2014/main" id="{9CE35117-2B3E-3B4A-08D5-30C6342E6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" t="3728" r="1625" b="4573"/>
          <a:stretch/>
        </p:blipFill>
        <p:spPr bwMode="auto">
          <a:xfrm>
            <a:off x="6202392" y="700148"/>
            <a:ext cx="4986068" cy="196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9D95815-6D66-3287-C447-72612CBA1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84" y="3429000"/>
            <a:ext cx="4619161" cy="201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74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9C8DB-2839-8276-83A4-6CBED6F45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A4CB-8133-6D3A-DEAA-1983B6C3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Ví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dụ</a:t>
            </a:r>
            <a:r>
              <a:rPr lang="en-US" sz="3000" dirty="0">
                <a:solidFill>
                  <a:srgbClr val="0070C0"/>
                </a:solidFill>
              </a:rPr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E7289-8DD9-16B2-99A8-589E32E2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03" y="2148468"/>
            <a:ext cx="6308138" cy="18159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B7477-8623-CE3C-3C06-A3A5DF273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678" y="1446937"/>
            <a:ext cx="5320637" cy="41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C5D0F-7CB0-141A-BE9D-F45D379B9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A287-2BD1-10ED-5A7F-C39511CC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Ví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dụ</a:t>
            </a:r>
            <a:r>
              <a:rPr lang="en-US" sz="3000" dirty="0">
                <a:solidFill>
                  <a:srgbClr val="0070C0"/>
                </a:solidFill>
              </a:rPr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6868C-3E5C-DE0A-8694-2A6C2A42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517" y="1083764"/>
            <a:ext cx="5278072" cy="41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158</TotalTime>
  <Words>51</Words>
  <Application>Microsoft Office PowerPoint</Application>
  <PresentationFormat>Widescreen</PresentationFormat>
  <Paragraphs>21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Tahoma</vt:lpstr>
      <vt:lpstr>Diamond Grid 16x9</vt:lpstr>
      <vt:lpstr>CHẾ ĐỘ MẠNG TRONG VMWARE WORKSTATION PRO</vt:lpstr>
      <vt:lpstr>Virtual Network Adapter</vt:lpstr>
      <vt:lpstr>Virtual Network Editor</vt:lpstr>
      <vt:lpstr>Chi tiết Card mạng</vt:lpstr>
      <vt:lpstr>Thêm card mạng</vt:lpstr>
      <vt:lpstr>Chế độ hoạt động</vt:lpstr>
      <vt:lpstr>Kết nối mạng ảo</vt:lpstr>
      <vt:lpstr>Ví dụ 1</vt:lpstr>
      <vt:lpstr>Ví dụ 2</vt:lpstr>
      <vt:lpstr>Ví dụ 3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Nguyen Van Binh</dc:creator>
  <cp:lastModifiedBy>Nguyen Van Binh</cp:lastModifiedBy>
  <cp:revision>33</cp:revision>
  <dcterms:created xsi:type="dcterms:W3CDTF">2023-12-29T03:23:11Z</dcterms:created>
  <dcterms:modified xsi:type="dcterms:W3CDTF">2025-02-14T10:31:42Z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