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D2A64-3177-4CD9-A41D-80BA67AE3035}" v="705" dt="2025-03-06T09:08:38.75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95" d="100"/>
          <a:sy n="95" d="100"/>
        </p:scale>
        <p:origin x="206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Binh" userId="0723e927-8a1a-4aee-aedf-3e87600d6929" providerId="ADAL" clId="{6FCD2A64-3177-4CD9-A41D-80BA67AE3035}"/>
    <pc:docChg chg="undo custSel addSld delSld modSld sldOrd">
      <pc:chgData name="Nguyen Van Binh" userId="0723e927-8a1a-4aee-aedf-3e87600d6929" providerId="ADAL" clId="{6FCD2A64-3177-4CD9-A41D-80BA67AE3035}" dt="2025-03-06T09:08:38.757" v="1449" actId="20577"/>
      <pc:docMkLst>
        <pc:docMk/>
      </pc:docMkLst>
      <pc:sldChg chg="addSp delSp modSp mod">
        <pc:chgData name="Nguyen Van Binh" userId="0723e927-8a1a-4aee-aedf-3e87600d6929" providerId="ADAL" clId="{6FCD2A64-3177-4CD9-A41D-80BA67AE3035}" dt="2025-03-04T13:06:03.037" v="46" actId="478"/>
        <pc:sldMkLst>
          <pc:docMk/>
          <pc:sldMk cId="106904919" sldId="261"/>
        </pc:sldMkLst>
        <pc:spChg chg="mod">
          <ac:chgData name="Nguyen Van Binh" userId="0723e927-8a1a-4aee-aedf-3e87600d6929" providerId="ADAL" clId="{6FCD2A64-3177-4CD9-A41D-80BA67AE3035}" dt="2025-03-04T13:01:15.406" v="35" actId="20577"/>
          <ac:spMkLst>
            <pc:docMk/>
            <pc:sldMk cId="106904919" sldId="261"/>
            <ac:spMk id="2" creationId="{00000000-0000-0000-0000-000000000000}"/>
          </ac:spMkLst>
        </pc:spChg>
        <pc:picChg chg="add del mod">
          <ac:chgData name="Nguyen Van Binh" userId="0723e927-8a1a-4aee-aedf-3e87600d6929" providerId="ADAL" clId="{6FCD2A64-3177-4CD9-A41D-80BA67AE3035}" dt="2025-03-04T13:06:03.037" v="46" actId="478"/>
          <ac:picMkLst>
            <pc:docMk/>
            <pc:sldMk cId="106904919" sldId="261"/>
            <ac:picMk id="1026" creationId="{60405433-ADB8-76BB-CF0B-053350CFAD6B}"/>
          </ac:picMkLst>
        </pc:picChg>
      </pc:sldChg>
      <pc:sldChg chg="modSp mod">
        <pc:chgData name="Nguyen Van Binh" userId="0723e927-8a1a-4aee-aedf-3e87600d6929" providerId="ADAL" clId="{6FCD2A64-3177-4CD9-A41D-80BA67AE3035}" dt="2025-03-04T13:08:22.783" v="101" actId="20577"/>
        <pc:sldMkLst>
          <pc:docMk/>
          <pc:sldMk cId="3317934661" sldId="374"/>
        </pc:sldMkLst>
        <pc:spChg chg="mod">
          <ac:chgData name="Nguyen Van Binh" userId="0723e927-8a1a-4aee-aedf-3e87600d6929" providerId="ADAL" clId="{6FCD2A64-3177-4CD9-A41D-80BA67AE3035}" dt="2025-03-04T13:08:22.783" v="101" actId="20577"/>
          <ac:spMkLst>
            <pc:docMk/>
            <pc:sldMk cId="3317934661" sldId="374"/>
            <ac:spMk id="4" creationId="{4DFF0A8B-3741-964D-CE1A-33265A7FB3D9}"/>
          </ac:spMkLst>
        </pc:spChg>
      </pc:sldChg>
      <pc:sldChg chg="addSp delSp modSp mod modAnim">
        <pc:chgData name="Nguyen Van Binh" userId="0723e927-8a1a-4aee-aedf-3e87600d6929" providerId="ADAL" clId="{6FCD2A64-3177-4CD9-A41D-80BA67AE3035}" dt="2025-03-04T13:27:20.356" v="113" actId="20578"/>
        <pc:sldMkLst>
          <pc:docMk/>
          <pc:sldMk cId="3399610751" sldId="375"/>
        </pc:sldMkLst>
        <pc:spChg chg="mod">
          <ac:chgData name="Nguyen Van Binh" userId="0723e927-8a1a-4aee-aedf-3e87600d6929" providerId="ADAL" clId="{6FCD2A64-3177-4CD9-A41D-80BA67AE3035}" dt="2025-03-04T13:26:19.533" v="108"/>
          <ac:spMkLst>
            <pc:docMk/>
            <pc:sldMk cId="3399610751" sldId="375"/>
            <ac:spMk id="2" creationId="{438328AF-D4DB-6FD2-D9B5-9154F19D8E5F}"/>
          </ac:spMkLst>
        </pc:spChg>
        <pc:spChg chg="add mod">
          <ac:chgData name="Nguyen Van Binh" userId="0723e927-8a1a-4aee-aedf-3e87600d6929" providerId="ADAL" clId="{6FCD2A64-3177-4CD9-A41D-80BA67AE3035}" dt="2025-03-04T13:27:20.356" v="113" actId="20578"/>
          <ac:spMkLst>
            <pc:docMk/>
            <pc:sldMk cId="3399610751" sldId="375"/>
            <ac:spMk id="4" creationId="{1C7E9238-7369-6EA8-F625-284937351864}"/>
          </ac:spMkLst>
        </pc:spChg>
        <pc:picChg chg="add mod">
          <ac:chgData name="Nguyen Van Binh" userId="0723e927-8a1a-4aee-aedf-3e87600d6929" providerId="ADAL" clId="{6FCD2A64-3177-4CD9-A41D-80BA67AE3035}" dt="2025-03-04T13:26:36.968" v="110"/>
          <ac:picMkLst>
            <pc:docMk/>
            <pc:sldMk cId="3399610751" sldId="375"/>
            <ac:picMk id="6" creationId="{F5C5ED3A-2CF0-0D2C-B33B-6AFA605A4CDD}"/>
          </ac:picMkLst>
        </pc:picChg>
        <pc:picChg chg="add mod">
          <ac:chgData name="Nguyen Van Binh" userId="0723e927-8a1a-4aee-aedf-3e87600d6929" providerId="ADAL" clId="{6FCD2A64-3177-4CD9-A41D-80BA67AE3035}" dt="2025-03-04T13:26:36.968" v="110"/>
          <ac:picMkLst>
            <pc:docMk/>
            <pc:sldMk cId="3399610751" sldId="375"/>
            <ac:picMk id="8" creationId="{534FF5EE-6A7D-2492-44D7-4973A9569019}"/>
          </ac:picMkLst>
        </pc:picChg>
        <pc:picChg chg="add mod">
          <ac:chgData name="Nguyen Van Binh" userId="0723e927-8a1a-4aee-aedf-3e87600d6929" providerId="ADAL" clId="{6FCD2A64-3177-4CD9-A41D-80BA67AE3035}" dt="2025-03-04T13:26:45.969" v="111"/>
          <ac:picMkLst>
            <pc:docMk/>
            <pc:sldMk cId="3399610751" sldId="375"/>
            <ac:picMk id="9" creationId="{2D42FE07-5977-74FD-C04B-1CF1C208103C}"/>
          </ac:picMkLst>
        </pc:picChg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2965596528" sldId="376"/>
        </pc:sldMkLst>
      </pc:sldChg>
      <pc:sldChg chg="addSp delSp modSp add mod modAnim">
        <pc:chgData name="Nguyen Van Binh" userId="0723e927-8a1a-4aee-aedf-3e87600d6929" providerId="ADAL" clId="{6FCD2A64-3177-4CD9-A41D-80BA67AE3035}" dt="2025-03-04T13:28:00.554" v="118"/>
        <pc:sldMkLst>
          <pc:docMk/>
          <pc:sldMk cId="3365365097" sldId="376"/>
        </pc:sldMkLst>
        <pc:spChg chg="mod">
          <ac:chgData name="Nguyen Van Binh" userId="0723e927-8a1a-4aee-aedf-3e87600d6929" providerId="ADAL" clId="{6FCD2A64-3177-4CD9-A41D-80BA67AE3035}" dt="2025-03-04T13:27:49.810" v="117"/>
          <ac:spMkLst>
            <pc:docMk/>
            <pc:sldMk cId="3365365097" sldId="376"/>
            <ac:spMk id="2" creationId="{A6963296-A206-1360-BF47-3931CEA98F7F}"/>
          </ac:spMkLst>
        </pc:spChg>
        <pc:spChg chg="add mod">
          <ac:chgData name="Nguyen Van Binh" userId="0723e927-8a1a-4aee-aedf-3e87600d6929" providerId="ADAL" clId="{6FCD2A64-3177-4CD9-A41D-80BA67AE3035}" dt="2025-03-04T13:28:00.554" v="118"/>
          <ac:spMkLst>
            <pc:docMk/>
            <pc:sldMk cId="3365365097" sldId="376"/>
            <ac:spMk id="4" creationId="{F2D2053D-2A37-35F2-F8E1-E6DEA59BE937}"/>
          </ac:spMkLst>
        </pc:spChg>
        <pc:spChg chg="add mod">
          <ac:chgData name="Nguyen Van Binh" userId="0723e927-8a1a-4aee-aedf-3e87600d6929" providerId="ADAL" clId="{6FCD2A64-3177-4CD9-A41D-80BA67AE3035}" dt="2025-03-04T13:28:00.554" v="118"/>
          <ac:spMkLst>
            <pc:docMk/>
            <pc:sldMk cId="3365365097" sldId="376"/>
            <ac:spMk id="10" creationId="{F81C96D3-C51A-597D-E35F-77BFC16038E3}"/>
          </ac:spMkLst>
        </pc:spChg>
        <pc:spChg chg="add mod">
          <ac:chgData name="Nguyen Van Binh" userId="0723e927-8a1a-4aee-aedf-3e87600d6929" providerId="ADAL" clId="{6FCD2A64-3177-4CD9-A41D-80BA67AE3035}" dt="2025-03-04T13:28:00.554" v="118"/>
          <ac:spMkLst>
            <pc:docMk/>
            <pc:sldMk cId="3365365097" sldId="376"/>
            <ac:spMk id="11" creationId="{BBC1B1C7-A615-003B-5093-9115A5A6232F}"/>
          </ac:spMkLst>
        </pc:spChg>
        <pc:picChg chg="add mod">
          <ac:chgData name="Nguyen Van Binh" userId="0723e927-8a1a-4aee-aedf-3e87600d6929" providerId="ADAL" clId="{6FCD2A64-3177-4CD9-A41D-80BA67AE3035}" dt="2025-03-04T13:28:00.554" v="118"/>
          <ac:picMkLst>
            <pc:docMk/>
            <pc:sldMk cId="3365365097" sldId="376"/>
            <ac:picMk id="6" creationId="{BD1F3D36-5EDF-5DCF-DAE0-EAF3B147BACD}"/>
          </ac:picMkLst>
        </pc:picChg>
        <pc:picChg chg="add mod">
          <ac:chgData name="Nguyen Van Binh" userId="0723e927-8a1a-4aee-aedf-3e87600d6929" providerId="ADAL" clId="{6FCD2A64-3177-4CD9-A41D-80BA67AE3035}" dt="2025-03-04T13:28:00.554" v="118"/>
          <ac:picMkLst>
            <pc:docMk/>
            <pc:sldMk cId="3365365097" sldId="376"/>
            <ac:picMk id="8" creationId="{06D92C64-FC1C-FB30-6AE7-79A296312145}"/>
          </ac:picMkLst>
        </pc:picChg>
        <pc:picChg chg="add mod">
          <ac:chgData name="Nguyen Van Binh" userId="0723e927-8a1a-4aee-aedf-3e87600d6929" providerId="ADAL" clId="{6FCD2A64-3177-4CD9-A41D-80BA67AE3035}" dt="2025-03-04T13:28:00.554" v="118"/>
          <ac:picMkLst>
            <pc:docMk/>
            <pc:sldMk cId="3365365097" sldId="376"/>
            <ac:picMk id="9" creationId="{D1ED8D5E-31A7-B434-72A5-54C6A72B5172}"/>
          </ac:picMkLst>
        </pc:picChg>
        <pc:picChg chg="add mod">
          <ac:chgData name="Nguyen Van Binh" userId="0723e927-8a1a-4aee-aedf-3e87600d6929" providerId="ADAL" clId="{6FCD2A64-3177-4CD9-A41D-80BA67AE3035}" dt="2025-03-04T13:28:00.554" v="118"/>
          <ac:picMkLst>
            <pc:docMk/>
            <pc:sldMk cId="3365365097" sldId="376"/>
            <ac:picMk id="12" creationId="{C33CDC11-D64C-BCCF-6EC8-0C34AB63A681}"/>
          </ac:picMkLst>
        </pc:picChg>
      </pc:sldChg>
      <pc:sldChg chg="addSp delSp modSp add mod delAnim modAnim">
        <pc:chgData name="Nguyen Van Binh" userId="0723e927-8a1a-4aee-aedf-3e87600d6929" providerId="ADAL" clId="{6FCD2A64-3177-4CD9-A41D-80BA67AE3035}" dt="2025-03-04T13:29:03.565" v="131"/>
        <pc:sldMkLst>
          <pc:docMk/>
          <pc:sldMk cId="52467377" sldId="377"/>
        </pc:sldMkLst>
        <pc:spChg chg="mod">
          <ac:chgData name="Nguyen Van Binh" userId="0723e927-8a1a-4aee-aedf-3e87600d6929" providerId="ADAL" clId="{6FCD2A64-3177-4CD9-A41D-80BA67AE3035}" dt="2025-03-04T13:28:50.770" v="130"/>
          <ac:spMkLst>
            <pc:docMk/>
            <pc:sldMk cId="52467377" sldId="377"/>
            <ac:spMk id="2" creationId="{DD113247-B9E6-6E9C-9146-9B9801FCE8D0}"/>
          </ac:spMkLst>
        </pc:spChg>
        <pc:spChg chg="add mod">
          <ac:chgData name="Nguyen Van Binh" userId="0723e927-8a1a-4aee-aedf-3e87600d6929" providerId="ADAL" clId="{6FCD2A64-3177-4CD9-A41D-80BA67AE3035}" dt="2025-03-04T13:29:03.565" v="131"/>
          <ac:spMkLst>
            <pc:docMk/>
            <pc:sldMk cId="52467377" sldId="377"/>
            <ac:spMk id="3" creationId="{17B1C6E8-55CC-A48A-3D6D-61F09F155D4A}"/>
          </ac:spMkLst>
        </pc:spChg>
        <pc:picChg chg="add mod">
          <ac:chgData name="Nguyen Van Binh" userId="0723e927-8a1a-4aee-aedf-3e87600d6929" providerId="ADAL" clId="{6FCD2A64-3177-4CD9-A41D-80BA67AE3035}" dt="2025-03-04T13:29:03.565" v="131"/>
          <ac:picMkLst>
            <pc:docMk/>
            <pc:sldMk cId="52467377" sldId="377"/>
            <ac:picMk id="5" creationId="{D943DE60-5AE9-9098-F65D-A5CAE3EDCE94}"/>
          </ac:picMkLst>
        </pc:picChg>
        <pc:picChg chg="add mod">
          <ac:chgData name="Nguyen Van Binh" userId="0723e927-8a1a-4aee-aedf-3e87600d6929" providerId="ADAL" clId="{6FCD2A64-3177-4CD9-A41D-80BA67AE3035}" dt="2025-03-04T13:29:03.565" v="131"/>
          <ac:picMkLst>
            <pc:docMk/>
            <pc:sldMk cId="52467377" sldId="377"/>
            <ac:picMk id="7" creationId="{3526C9F7-ADC7-E473-7287-0A5FCF94B482}"/>
          </ac:picMkLst>
        </pc:picChg>
        <pc:picChg chg="add mod">
          <ac:chgData name="Nguyen Van Binh" userId="0723e927-8a1a-4aee-aedf-3e87600d6929" providerId="ADAL" clId="{6FCD2A64-3177-4CD9-A41D-80BA67AE3035}" dt="2025-03-04T13:29:03.565" v="131"/>
          <ac:picMkLst>
            <pc:docMk/>
            <pc:sldMk cId="52467377" sldId="377"/>
            <ac:picMk id="13" creationId="{8874699E-CB0A-F544-EF5D-126E94877FE3}"/>
          </ac:picMkLst>
        </pc:picChg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3214754734" sldId="377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1098631785" sldId="378"/>
        </pc:sldMkLst>
      </pc:sldChg>
      <pc:sldChg chg="addSp delSp modSp add mod delAnim modAnim">
        <pc:chgData name="Nguyen Van Binh" userId="0723e927-8a1a-4aee-aedf-3e87600d6929" providerId="ADAL" clId="{6FCD2A64-3177-4CD9-A41D-80BA67AE3035}" dt="2025-03-04T13:55:21.821" v="381" actId="20577"/>
        <pc:sldMkLst>
          <pc:docMk/>
          <pc:sldMk cId="4134921601" sldId="378"/>
        </pc:sldMkLst>
        <pc:spChg chg="mod">
          <ac:chgData name="Nguyen Van Binh" userId="0723e927-8a1a-4aee-aedf-3e87600d6929" providerId="ADAL" clId="{6FCD2A64-3177-4CD9-A41D-80BA67AE3035}" dt="2025-03-04T13:55:21.821" v="381" actId="20577"/>
          <ac:spMkLst>
            <pc:docMk/>
            <pc:sldMk cId="4134921601" sldId="378"/>
            <ac:spMk id="2" creationId="{12C56615-1DF5-4135-81BC-74E38FCFDB8A}"/>
          </ac:spMkLst>
        </pc:spChg>
        <pc:spChg chg="add mod">
          <ac:chgData name="Nguyen Van Binh" userId="0723e927-8a1a-4aee-aedf-3e87600d6929" providerId="ADAL" clId="{6FCD2A64-3177-4CD9-A41D-80BA67AE3035}" dt="2025-03-04T13:29:46.067" v="138"/>
          <ac:spMkLst>
            <pc:docMk/>
            <pc:sldMk cId="4134921601" sldId="378"/>
            <ac:spMk id="4" creationId="{D0ADC375-43C5-4EB7-2168-2258FA54AD81}"/>
          </ac:spMkLst>
        </pc:spChg>
        <pc:picChg chg="add mod">
          <ac:chgData name="Nguyen Van Binh" userId="0723e927-8a1a-4aee-aedf-3e87600d6929" providerId="ADAL" clId="{6FCD2A64-3177-4CD9-A41D-80BA67AE3035}" dt="2025-03-04T13:29:46.067" v="138"/>
          <ac:picMkLst>
            <pc:docMk/>
            <pc:sldMk cId="4134921601" sldId="378"/>
            <ac:picMk id="6" creationId="{419A260B-A966-E79C-4B18-60E0791AA0F8}"/>
          </ac:picMkLst>
        </pc:picChg>
        <pc:picChg chg="add mod">
          <ac:chgData name="Nguyen Van Binh" userId="0723e927-8a1a-4aee-aedf-3e87600d6929" providerId="ADAL" clId="{6FCD2A64-3177-4CD9-A41D-80BA67AE3035}" dt="2025-03-04T13:29:46.067" v="138"/>
          <ac:picMkLst>
            <pc:docMk/>
            <pc:sldMk cId="4134921601" sldId="378"/>
            <ac:picMk id="8" creationId="{755EF6F8-0FA4-178C-9BF5-36F967E26A6B}"/>
          </ac:picMkLst>
        </pc:picChg>
      </pc:sldChg>
      <pc:sldChg chg="modSp add mod">
        <pc:chgData name="Nguyen Van Binh" userId="0723e927-8a1a-4aee-aedf-3e87600d6929" providerId="ADAL" clId="{6FCD2A64-3177-4CD9-A41D-80BA67AE3035}" dt="2025-03-05T07:22:47.041" v="614" actId="20577"/>
        <pc:sldMkLst>
          <pc:docMk/>
          <pc:sldMk cId="314003037" sldId="379"/>
        </pc:sldMkLst>
        <pc:spChg chg="mod">
          <ac:chgData name="Nguyen Van Binh" userId="0723e927-8a1a-4aee-aedf-3e87600d6929" providerId="ADAL" clId="{6FCD2A64-3177-4CD9-A41D-80BA67AE3035}" dt="2025-03-05T07:22:47.041" v="614" actId="20577"/>
          <ac:spMkLst>
            <pc:docMk/>
            <pc:sldMk cId="314003037" sldId="379"/>
            <ac:spMk id="4" creationId="{0D96D72C-8575-066C-A21D-674432287B93}"/>
          </ac:spMkLst>
        </pc:spChg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719975459" sldId="379"/>
        </pc:sldMkLst>
      </pc:sldChg>
      <pc:sldChg chg="addSp delSp modSp add mod ord delAnim modAnim">
        <pc:chgData name="Nguyen Van Binh" userId="0723e927-8a1a-4aee-aedf-3e87600d6929" providerId="ADAL" clId="{6FCD2A64-3177-4CD9-A41D-80BA67AE3035}" dt="2025-03-05T07:51:27.368" v="807" actId="20577"/>
        <pc:sldMkLst>
          <pc:docMk/>
          <pc:sldMk cId="463491238" sldId="380"/>
        </pc:sldMkLst>
        <pc:spChg chg="mod">
          <ac:chgData name="Nguyen Van Binh" userId="0723e927-8a1a-4aee-aedf-3e87600d6929" providerId="ADAL" clId="{6FCD2A64-3177-4CD9-A41D-80BA67AE3035}" dt="2025-03-04T13:55:07.049" v="376" actId="20577"/>
          <ac:spMkLst>
            <pc:docMk/>
            <pc:sldMk cId="463491238" sldId="380"/>
            <ac:spMk id="2" creationId="{D678029B-C857-F01F-1D3D-E560F87CDA63}"/>
          </ac:spMkLst>
        </pc:spChg>
        <pc:spChg chg="mod">
          <ac:chgData name="Nguyen Van Binh" userId="0723e927-8a1a-4aee-aedf-3e87600d6929" providerId="ADAL" clId="{6FCD2A64-3177-4CD9-A41D-80BA67AE3035}" dt="2025-03-05T07:51:27.368" v="807" actId="20577"/>
          <ac:spMkLst>
            <pc:docMk/>
            <pc:sldMk cId="463491238" sldId="380"/>
            <ac:spMk id="4" creationId="{65747F9F-09FA-B705-DCED-6D428BA3880B}"/>
          </ac:spMkLst>
        </pc:spChg>
        <pc:picChg chg="add mod">
          <ac:chgData name="Nguyen Van Binh" userId="0723e927-8a1a-4aee-aedf-3e87600d6929" providerId="ADAL" clId="{6FCD2A64-3177-4CD9-A41D-80BA67AE3035}" dt="2025-03-05T07:27:25.191" v="744" actId="1076"/>
          <ac:picMkLst>
            <pc:docMk/>
            <pc:sldMk cId="463491238" sldId="380"/>
            <ac:picMk id="9" creationId="{C2D402F0-8813-1776-AE49-CA68F289B886}"/>
          </ac:picMkLst>
        </pc:picChg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3992105509" sldId="380"/>
        </pc:sldMkLst>
      </pc:sldChg>
      <pc:sldChg chg="add del">
        <pc:chgData name="Nguyen Van Binh" userId="0723e927-8a1a-4aee-aedf-3e87600d6929" providerId="ADAL" clId="{6FCD2A64-3177-4CD9-A41D-80BA67AE3035}" dt="2025-03-04T13:45:06.351" v="212" actId="2890"/>
        <pc:sldMkLst>
          <pc:docMk/>
          <pc:sldMk cId="4221317015" sldId="380"/>
        </pc:sldMkLst>
      </pc:sldChg>
      <pc:sldChg chg="addSp delSp modSp add mod">
        <pc:chgData name="Nguyen Van Binh" userId="0723e927-8a1a-4aee-aedf-3e87600d6929" providerId="ADAL" clId="{6FCD2A64-3177-4CD9-A41D-80BA67AE3035}" dt="2025-03-06T09:08:38.757" v="1449" actId="20577"/>
        <pc:sldMkLst>
          <pc:docMk/>
          <pc:sldMk cId="770596940" sldId="381"/>
        </pc:sldMkLst>
        <pc:spChg chg="mod">
          <ac:chgData name="Nguyen Van Binh" userId="0723e927-8a1a-4aee-aedf-3e87600d6929" providerId="ADAL" clId="{6FCD2A64-3177-4CD9-A41D-80BA67AE3035}" dt="2025-03-04T13:55:55.999" v="427" actId="20577"/>
          <ac:spMkLst>
            <pc:docMk/>
            <pc:sldMk cId="770596940" sldId="381"/>
            <ac:spMk id="2" creationId="{F6B46CD0-F0F2-E847-2552-D2E5796D4F1E}"/>
          </ac:spMkLst>
        </pc:spChg>
        <pc:spChg chg="mod">
          <ac:chgData name="Nguyen Van Binh" userId="0723e927-8a1a-4aee-aedf-3e87600d6929" providerId="ADAL" clId="{6FCD2A64-3177-4CD9-A41D-80BA67AE3035}" dt="2025-03-06T09:08:38.757" v="1449" actId="20577"/>
          <ac:spMkLst>
            <pc:docMk/>
            <pc:sldMk cId="770596940" sldId="381"/>
            <ac:spMk id="4" creationId="{FD1DA45D-09C4-40CB-4A63-25FAEC396AA2}"/>
          </ac:spMkLst>
        </pc:spChg>
        <pc:picChg chg="add mod">
          <ac:chgData name="Nguyen Van Binh" userId="0723e927-8a1a-4aee-aedf-3e87600d6929" providerId="ADAL" clId="{6FCD2A64-3177-4CD9-A41D-80BA67AE3035}" dt="2025-03-04T14:32:08.215" v="576" actId="1076"/>
          <ac:picMkLst>
            <pc:docMk/>
            <pc:sldMk cId="770596940" sldId="381"/>
            <ac:picMk id="5" creationId="{1CA0B216-661A-99C9-7F97-8710D561BB38}"/>
          </ac:picMkLst>
        </pc:picChg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885889509" sldId="381"/>
        </pc:sldMkLst>
      </pc:sldChg>
      <pc:sldChg chg="add del replId">
        <pc:chgData name="Nguyen Van Binh" userId="0723e927-8a1a-4aee-aedf-3e87600d6929" providerId="ADAL" clId="{6FCD2A64-3177-4CD9-A41D-80BA67AE3035}" dt="2025-03-04T13:45:06.351" v="212" actId="2890"/>
        <pc:sldMkLst>
          <pc:docMk/>
          <pc:sldMk cId="3295373825" sldId="381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1943308055" sldId="382"/>
        </pc:sldMkLst>
      </pc:sldChg>
      <pc:sldChg chg="addSp delSp modSp add mod">
        <pc:chgData name="Nguyen Van Binh" userId="0723e927-8a1a-4aee-aedf-3e87600d6929" providerId="ADAL" clId="{6FCD2A64-3177-4CD9-A41D-80BA67AE3035}" dt="2025-03-05T08:59:49.344" v="1093" actId="20577"/>
        <pc:sldMkLst>
          <pc:docMk/>
          <pc:sldMk cId="3745338082" sldId="382"/>
        </pc:sldMkLst>
        <pc:spChg chg="mod">
          <ac:chgData name="Nguyen Van Binh" userId="0723e927-8a1a-4aee-aedf-3e87600d6929" providerId="ADAL" clId="{6FCD2A64-3177-4CD9-A41D-80BA67AE3035}" dt="2025-03-05T08:59:49.344" v="1093" actId="20577"/>
          <ac:spMkLst>
            <pc:docMk/>
            <pc:sldMk cId="3745338082" sldId="382"/>
            <ac:spMk id="2" creationId="{1135D405-406F-7F4E-5E76-72A20A3288B8}"/>
          </ac:spMkLst>
        </pc:spChg>
        <pc:spChg chg="mod">
          <ac:chgData name="Nguyen Van Binh" userId="0723e927-8a1a-4aee-aedf-3e87600d6929" providerId="ADAL" clId="{6FCD2A64-3177-4CD9-A41D-80BA67AE3035}" dt="2025-03-05T08:21:05.926" v="1025" actId="1076"/>
          <ac:spMkLst>
            <pc:docMk/>
            <pc:sldMk cId="3745338082" sldId="382"/>
            <ac:spMk id="4" creationId="{03890391-FCEE-DD3E-9FB2-546C74DD62BC}"/>
          </ac:spMkLst>
        </pc:spChg>
        <pc:picChg chg="del">
          <ac:chgData name="Nguyen Van Binh" userId="0723e927-8a1a-4aee-aedf-3e87600d6929" providerId="ADAL" clId="{6FCD2A64-3177-4CD9-A41D-80BA67AE3035}" dt="2025-03-05T08:09:51.296" v="809" actId="478"/>
          <ac:picMkLst>
            <pc:docMk/>
            <pc:sldMk cId="3745338082" sldId="382"/>
            <ac:picMk id="5" creationId="{B3D2D998-DA2C-F21D-A422-E78FC6467D4B}"/>
          </ac:picMkLst>
        </pc:picChg>
        <pc:picChg chg="add del mod">
          <ac:chgData name="Nguyen Van Binh" userId="0723e927-8a1a-4aee-aedf-3e87600d6929" providerId="ADAL" clId="{6FCD2A64-3177-4CD9-A41D-80BA67AE3035}" dt="2025-03-05T08:19:58.488" v="1007" actId="478"/>
          <ac:picMkLst>
            <pc:docMk/>
            <pc:sldMk cId="3745338082" sldId="382"/>
            <ac:picMk id="6" creationId="{ADD9A073-0C8B-0627-CB44-C4359DAF7A33}"/>
          </ac:picMkLst>
        </pc:picChg>
        <pc:picChg chg="add del mod">
          <ac:chgData name="Nguyen Van Binh" userId="0723e927-8a1a-4aee-aedf-3e87600d6929" providerId="ADAL" clId="{6FCD2A64-3177-4CD9-A41D-80BA67AE3035}" dt="2025-03-05T08:21:06.951" v="1026" actId="1076"/>
          <ac:picMkLst>
            <pc:docMk/>
            <pc:sldMk cId="3745338082" sldId="382"/>
            <ac:picMk id="8" creationId="{0D895E3D-F4EC-84BF-4B0D-675A521C5DC8}"/>
          </ac:picMkLst>
        </pc:picChg>
        <pc:picChg chg="add mod">
          <ac:chgData name="Nguyen Van Binh" userId="0723e927-8a1a-4aee-aedf-3e87600d6929" providerId="ADAL" clId="{6FCD2A64-3177-4CD9-A41D-80BA67AE3035}" dt="2025-03-05T08:21:04.102" v="1024" actId="14100"/>
          <ac:picMkLst>
            <pc:docMk/>
            <pc:sldMk cId="3745338082" sldId="382"/>
            <ac:picMk id="10" creationId="{12EA6803-558E-B511-8306-314B685675F2}"/>
          </ac:picMkLst>
        </pc:picChg>
      </pc:sldChg>
      <pc:sldChg chg="addSp delSp modSp add mod">
        <pc:chgData name="Nguyen Van Binh" userId="0723e927-8a1a-4aee-aedf-3e87600d6929" providerId="ADAL" clId="{6FCD2A64-3177-4CD9-A41D-80BA67AE3035}" dt="2025-03-05T09:00:09.066" v="1098" actId="20577"/>
        <pc:sldMkLst>
          <pc:docMk/>
          <pc:sldMk cId="3168217471" sldId="383"/>
        </pc:sldMkLst>
        <pc:spChg chg="mod">
          <ac:chgData name="Nguyen Van Binh" userId="0723e927-8a1a-4aee-aedf-3e87600d6929" providerId="ADAL" clId="{6FCD2A64-3177-4CD9-A41D-80BA67AE3035}" dt="2025-03-05T09:00:09.066" v="1098" actId="20577"/>
          <ac:spMkLst>
            <pc:docMk/>
            <pc:sldMk cId="3168217471" sldId="383"/>
            <ac:spMk id="2" creationId="{DD0F40B0-CBD1-21D1-147D-3F57DB2B7F08}"/>
          </ac:spMkLst>
        </pc:spChg>
        <pc:picChg chg="add del mod">
          <ac:chgData name="Nguyen Van Binh" userId="0723e927-8a1a-4aee-aedf-3e87600d6929" providerId="ADAL" clId="{6FCD2A64-3177-4CD9-A41D-80BA67AE3035}" dt="2025-03-05T08:21:15.722" v="1027" actId="478"/>
          <ac:picMkLst>
            <pc:docMk/>
            <pc:sldMk cId="3168217471" sldId="383"/>
            <ac:picMk id="5" creationId="{41181E94-E23E-5D79-3586-2C3BDE02378E}"/>
          </ac:picMkLst>
        </pc:picChg>
        <pc:picChg chg="del">
          <ac:chgData name="Nguyen Van Binh" userId="0723e927-8a1a-4aee-aedf-3e87600d6929" providerId="ADAL" clId="{6FCD2A64-3177-4CD9-A41D-80BA67AE3035}" dt="2025-03-05T08:11:33.437" v="968" actId="478"/>
          <ac:picMkLst>
            <pc:docMk/>
            <pc:sldMk cId="3168217471" sldId="383"/>
            <ac:picMk id="6" creationId="{E66E3E8B-79D1-67B5-FF51-5B32BD0CB88E}"/>
          </ac:picMkLst>
        </pc:picChg>
        <pc:picChg chg="add del mod">
          <ac:chgData name="Nguyen Van Binh" userId="0723e927-8a1a-4aee-aedf-3e87600d6929" providerId="ADAL" clId="{6FCD2A64-3177-4CD9-A41D-80BA67AE3035}" dt="2025-03-05T08:19:42.861" v="1002" actId="478"/>
          <ac:picMkLst>
            <pc:docMk/>
            <pc:sldMk cId="3168217471" sldId="383"/>
            <ac:picMk id="8" creationId="{2716EA09-FCA7-3617-91CC-9D77BD17001A}"/>
          </ac:picMkLst>
        </pc:picChg>
        <pc:picChg chg="add mod">
          <ac:chgData name="Nguyen Van Binh" userId="0723e927-8a1a-4aee-aedf-3e87600d6929" providerId="ADAL" clId="{6FCD2A64-3177-4CD9-A41D-80BA67AE3035}" dt="2025-03-05T08:22:01.913" v="1029" actId="1076"/>
          <ac:picMkLst>
            <pc:docMk/>
            <pc:sldMk cId="3168217471" sldId="383"/>
            <ac:picMk id="10" creationId="{38E442C9-06F0-6B85-7833-4B376E09E6A0}"/>
          </ac:picMkLst>
        </pc:picChg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3695791045" sldId="383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273584556" sldId="384"/>
        </pc:sldMkLst>
      </pc:sldChg>
      <pc:sldChg chg="addSp delSp modSp add mod">
        <pc:chgData name="Nguyen Van Binh" userId="0723e927-8a1a-4aee-aedf-3e87600d6929" providerId="ADAL" clId="{6FCD2A64-3177-4CD9-A41D-80BA67AE3035}" dt="2025-03-05T08:59:36.808" v="1079" actId="20577"/>
        <pc:sldMkLst>
          <pc:docMk/>
          <pc:sldMk cId="2821865925" sldId="384"/>
        </pc:sldMkLst>
        <pc:spChg chg="mod">
          <ac:chgData name="Nguyen Van Binh" userId="0723e927-8a1a-4aee-aedf-3e87600d6929" providerId="ADAL" clId="{6FCD2A64-3177-4CD9-A41D-80BA67AE3035}" dt="2025-03-05T08:59:36.808" v="1079" actId="20577"/>
          <ac:spMkLst>
            <pc:docMk/>
            <pc:sldMk cId="2821865925" sldId="384"/>
            <ac:spMk id="2" creationId="{0CEF5EE0-2B6D-ADB9-A716-7FA6D53A491B}"/>
          </ac:spMkLst>
        </pc:spChg>
        <pc:picChg chg="add mod">
          <ac:chgData name="Nguyen Van Binh" userId="0723e927-8a1a-4aee-aedf-3e87600d6929" providerId="ADAL" clId="{6FCD2A64-3177-4CD9-A41D-80BA67AE3035}" dt="2025-03-05T08:25:49.805" v="1060" actId="1076"/>
          <ac:picMkLst>
            <pc:docMk/>
            <pc:sldMk cId="2821865925" sldId="384"/>
            <ac:picMk id="5" creationId="{F0A861CE-12EE-A38E-6B9C-027C957E2978}"/>
          </ac:picMkLst>
        </pc:picChg>
        <pc:picChg chg="add mod">
          <ac:chgData name="Nguyen Van Binh" userId="0723e927-8a1a-4aee-aedf-3e87600d6929" providerId="ADAL" clId="{6FCD2A64-3177-4CD9-A41D-80BA67AE3035}" dt="2025-03-05T08:25:52.973" v="1061" actId="1076"/>
          <ac:picMkLst>
            <pc:docMk/>
            <pc:sldMk cId="2821865925" sldId="384"/>
            <ac:picMk id="7" creationId="{AA3F41BB-B57C-7FDE-FE59-58B27A4A7F5A}"/>
          </ac:picMkLst>
        </pc:picChg>
        <pc:picChg chg="del">
          <ac:chgData name="Nguyen Van Binh" userId="0723e927-8a1a-4aee-aedf-3e87600d6929" providerId="ADAL" clId="{6FCD2A64-3177-4CD9-A41D-80BA67AE3035}" dt="2025-03-05T08:22:21.932" v="1046" actId="478"/>
          <ac:picMkLst>
            <pc:docMk/>
            <pc:sldMk cId="2821865925" sldId="384"/>
            <ac:picMk id="8" creationId="{41C02925-DB5F-0868-4BD7-80635A758AAE}"/>
          </ac:picMkLst>
        </pc:picChg>
        <pc:picChg chg="del mod">
          <ac:chgData name="Nguyen Van Binh" userId="0723e927-8a1a-4aee-aedf-3e87600d6929" providerId="ADAL" clId="{6FCD2A64-3177-4CD9-A41D-80BA67AE3035}" dt="2025-03-05T08:22:21.328" v="1045" actId="478"/>
          <ac:picMkLst>
            <pc:docMk/>
            <pc:sldMk cId="2821865925" sldId="384"/>
            <ac:picMk id="10" creationId="{4AA408DE-E8F0-9185-3B74-CE6833B3FCFC}"/>
          </ac:picMkLst>
        </pc:picChg>
      </pc:sldChg>
      <pc:sldChg chg="addSp delSp modSp add mod">
        <pc:chgData name="Nguyen Van Binh" userId="0723e927-8a1a-4aee-aedf-3e87600d6929" providerId="ADAL" clId="{6FCD2A64-3177-4CD9-A41D-80BA67AE3035}" dt="2025-03-05T09:04:32.520" v="1197" actId="6549"/>
        <pc:sldMkLst>
          <pc:docMk/>
          <pc:sldMk cId="2547075831" sldId="385"/>
        </pc:sldMkLst>
        <pc:spChg chg="mod">
          <ac:chgData name="Nguyen Van Binh" userId="0723e927-8a1a-4aee-aedf-3e87600d6929" providerId="ADAL" clId="{6FCD2A64-3177-4CD9-A41D-80BA67AE3035}" dt="2025-03-05T09:00:27.441" v="1126" actId="20577"/>
          <ac:spMkLst>
            <pc:docMk/>
            <pc:sldMk cId="2547075831" sldId="385"/>
            <ac:spMk id="2" creationId="{771D7096-A52D-D9C3-AE3F-C4A4CE3AF696}"/>
          </ac:spMkLst>
        </pc:spChg>
        <pc:spChg chg="mod">
          <ac:chgData name="Nguyen Van Binh" userId="0723e927-8a1a-4aee-aedf-3e87600d6929" providerId="ADAL" clId="{6FCD2A64-3177-4CD9-A41D-80BA67AE3035}" dt="2025-03-05T09:04:32.520" v="1197" actId="6549"/>
          <ac:spMkLst>
            <pc:docMk/>
            <pc:sldMk cId="2547075831" sldId="385"/>
            <ac:spMk id="4" creationId="{CDDFB6E3-5C6C-7C07-261B-C4426B779C88}"/>
          </ac:spMkLst>
        </pc:spChg>
        <pc:picChg chg="del">
          <ac:chgData name="Nguyen Van Binh" userId="0723e927-8a1a-4aee-aedf-3e87600d6929" providerId="ADAL" clId="{6FCD2A64-3177-4CD9-A41D-80BA67AE3035}" dt="2025-03-05T09:00:30.845" v="1128" actId="478"/>
          <ac:picMkLst>
            <pc:docMk/>
            <pc:sldMk cId="2547075831" sldId="385"/>
            <ac:picMk id="5" creationId="{D9C92E67-B18B-709B-B3DF-01187D632A94}"/>
          </ac:picMkLst>
        </pc:picChg>
        <pc:picChg chg="add mod">
          <ac:chgData name="Nguyen Van Binh" userId="0723e927-8a1a-4aee-aedf-3e87600d6929" providerId="ADAL" clId="{6FCD2A64-3177-4CD9-A41D-80BA67AE3035}" dt="2025-03-05T09:02:21.148" v="1134" actId="1076"/>
          <ac:picMkLst>
            <pc:docMk/>
            <pc:sldMk cId="2547075831" sldId="385"/>
            <ac:picMk id="6" creationId="{4EAF7160-7DB7-9E04-C282-F21DFD01A704}"/>
          </ac:picMkLst>
        </pc:picChg>
        <pc:picChg chg="del">
          <ac:chgData name="Nguyen Van Binh" userId="0723e927-8a1a-4aee-aedf-3e87600d6929" providerId="ADAL" clId="{6FCD2A64-3177-4CD9-A41D-80BA67AE3035}" dt="2025-03-05T09:00:30.161" v="1127" actId="478"/>
          <ac:picMkLst>
            <pc:docMk/>
            <pc:sldMk cId="2547075831" sldId="385"/>
            <ac:picMk id="7" creationId="{A6144FA1-CFBD-C344-D2A1-0CADBA16CE2D}"/>
          </ac:picMkLst>
        </pc:picChg>
        <pc:picChg chg="add mod">
          <ac:chgData name="Nguyen Van Binh" userId="0723e927-8a1a-4aee-aedf-3e87600d6929" providerId="ADAL" clId="{6FCD2A64-3177-4CD9-A41D-80BA67AE3035}" dt="2025-03-05T09:02:19.127" v="1133" actId="1076"/>
          <ac:picMkLst>
            <pc:docMk/>
            <pc:sldMk cId="2547075831" sldId="385"/>
            <ac:picMk id="9" creationId="{B58A94B7-7533-90CD-BA75-F23A6CAD0861}"/>
          </ac:picMkLst>
        </pc:picChg>
        <pc:picChg chg="add del mod">
          <ac:chgData name="Nguyen Van Binh" userId="0723e927-8a1a-4aee-aedf-3e87600d6929" providerId="ADAL" clId="{6FCD2A64-3177-4CD9-A41D-80BA67AE3035}" dt="2025-03-05T09:03:16.827" v="1137" actId="478"/>
          <ac:picMkLst>
            <pc:docMk/>
            <pc:sldMk cId="2547075831" sldId="385"/>
            <ac:picMk id="11" creationId="{777F3D4F-22EA-C0A9-7862-89D5CD64658D}"/>
          </ac:picMkLst>
        </pc:picChg>
        <pc:picChg chg="add mod">
          <ac:chgData name="Nguyen Van Binh" userId="0723e927-8a1a-4aee-aedf-3e87600d6929" providerId="ADAL" clId="{6FCD2A64-3177-4CD9-A41D-80BA67AE3035}" dt="2025-03-05T09:04:01.581" v="1140" actId="14100"/>
          <ac:picMkLst>
            <pc:docMk/>
            <pc:sldMk cId="2547075831" sldId="385"/>
            <ac:picMk id="13" creationId="{24603577-1F6C-B12C-4456-3EEAB8136F26}"/>
          </ac:picMkLst>
        </pc:picChg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3186977064" sldId="385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123117893" sldId="386"/>
        </pc:sldMkLst>
      </pc:sldChg>
      <pc:sldChg chg="addSp delSp modSp add mod">
        <pc:chgData name="Nguyen Van Binh" userId="0723e927-8a1a-4aee-aedf-3e87600d6929" providerId="ADAL" clId="{6FCD2A64-3177-4CD9-A41D-80BA67AE3035}" dt="2025-03-05T09:08:29.619" v="1237" actId="1076"/>
        <pc:sldMkLst>
          <pc:docMk/>
          <pc:sldMk cId="1827885295" sldId="386"/>
        </pc:sldMkLst>
        <pc:spChg chg="mod">
          <ac:chgData name="Nguyen Van Binh" userId="0723e927-8a1a-4aee-aedf-3e87600d6929" providerId="ADAL" clId="{6FCD2A64-3177-4CD9-A41D-80BA67AE3035}" dt="2025-03-05T09:05:02.004" v="1203" actId="20577"/>
          <ac:spMkLst>
            <pc:docMk/>
            <pc:sldMk cId="1827885295" sldId="386"/>
            <ac:spMk id="2" creationId="{93FF4A9D-E497-64F8-F3D2-74DA48567F46}"/>
          </ac:spMkLst>
        </pc:spChg>
        <pc:spChg chg="mod">
          <ac:chgData name="Nguyen Van Binh" userId="0723e927-8a1a-4aee-aedf-3e87600d6929" providerId="ADAL" clId="{6FCD2A64-3177-4CD9-A41D-80BA67AE3035}" dt="2025-03-05T09:06:47.609" v="1227" actId="20577"/>
          <ac:spMkLst>
            <pc:docMk/>
            <pc:sldMk cId="1827885295" sldId="386"/>
            <ac:spMk id="4" creationId="{B4D74B28-9733-63EC-AF8F-C90799F9FE35}"/>
          </ac:spMkLst>
        </pc:spChg>
        <pc:picChg chg="add mod">
          <ac:chgData name="Nguyen Van Binh" userId="0723e927-8a1a-4aee-aedf-3e87600d6929" providerId="ADAL" clId="{6FCD2A64-3177-4CD9-A41D-80BA67AE3035}" dt="2025-03-05T09:08:20.650" v="1232" actId="1076"/>
          <ac:picMkLst>
            <pc:docMk/>
            <pc:sldMk cId="1827885295" sldId="386"/>
            <ac:picMk id="5" creationId="{664EA959-6C66-3C97-8E5A-16D767FD8DE2}"/>
          </ac:picMkLst>
        </pc:picChg>
        <pc:picChg chg="del">
          <ac:chgData name="Nguyen Van Binh" userId="0723e927-8a1a-4aee-aedf-3e87600d6929" providerId="ADAL" clId="{6FCD2A64-3177-4CD9-A41D-80BA67AE3035}" dt="2025-03-05T09:05:05.291" v="1204" actId="478"/>
          <ac:picMkLst>
            <pc:docMk/>
            <pc:sldMk cId="1827885295" sldId="386"/>
            <ac:picMk id="6" creationId="{DDA932B5-4484-CA18-BFE8-0549558E3072}"/>
          </ac:picMkLst>
        </pc:picChg>
        <pc:picChg chg="add mod">
          <ac:chgData name="Nguyen Van Binh" userId="0723e927-8a1a-4aee-aedf-3e87600d6929" providerId="ADAL" clId="{6FCD2A64-3177-4CD9-A41D-80BA67AE3035}" dt="2025-03-05T09:08:27.059" v="1236" actId="1076"/>
          <ac:picMkLst>
            <pc:docMk/>
            <pc:sldMk cId="1827885295" sldId="386"/>
            <ac:picMk id="8" creationId="{F176D00E-7FEB-3E82-FABE-EA4C4024923D}"/>
          </ac:picMkLst>
        </pc:picChg>
        <pc:picChg chg="del">
          <ac:chgData name="Nguyen Van Binh" userId="0723e927-8a1a-4aee-aedf-3e87600d6929" providerId="ADAL" clId="{6FCD2A64-3177-4CD9-A41D-80BA67AE3035}" dt="2025-03-05T09:05:05.986" v="1205" actId="478"/>
          <ac:picMkLst>
            <pc:docMk/>
            <pc:sldMk cId="1827885295" sldId="386"/>
            <ac:picMk id="9" creationId="{304B7642-364F-7E97-B715-9D3C3E7B53CF}"/>
          </ac:picMkLst>
        </pc:picChg>
        <pc:picChg chg="add mod">
          <ac:chgData name="Nguyen Van Binh" userId="0723e927-8a1a-4aee-aedf-3e87600d6929" providerId="ADAL" clId="{6FCD2A64-3177-4CD9-A41D-80BA67AE3035}" dt="2025-03-05T09:08:29.619" v="1237" actId="1076"/>
          <ac:picMkLst>
            <pc:docMk/>
            <pc:sldMk cId="1827885295" sldId="386"/>
            <ac:picMk id="11" creationId="{A679630F-8FA5-0BCD-8CEB-ACE6E28D28D1}"/>
          </ac:picMkLst>
        </pc:picChg>
        <pc:picChg chg="del">
          <ac:chgData name="Nguyen Van Binh" userId="0723e927-8a1a-4aee-aedf-3e87600d6929" providerId="ADAL" clId="{6FCD2A64-3177-4CD9-A41D-80BA67AE3035}" dt="2025-03-05T09:05:07.265" v="1206" actId="478"/>
          <ac:picMkLst>
            <pc:docMk/>
            <pc:sldMk cId="1827885295" sldId="386"/>
            <ac:picMk id="13" creationId="{3C8AA203-B470-9C67-D3B8-20BF16558288}"/>
          </ac:picMkLst>
        </pc:picChg>
      </pc:sldChg>
      <pc:sldChg chg="addSp delSp modSp add mod">
        <pc:chgData name="Nguyen Van Binh" userId="0723e927-8a1a-4aee-aedf-3e87600d6929" providerId="ADAL" clId="{6FCD2A64-3177-4CD9-A41D-80BA67AE3035}" dt="2025-03-05T09:11:21.113" v="1364" actId="1076"/>
        <pc:sldMkLst>
          <pc:docMk/>
          <pc:sldMk cId="732283415" sldId="387"/>
        </pc:sldMkLst>
        <pc:spChg chg="mod">
          <ac:chgData name="Nguyen Van Binh" userId="0723e927-8a1a-4aee-aedf-3e87600d6929" providerId="ADAL" clId="{6FCD2A64-3177-4CD9-A41D-80BA67AE3035}" dt="2025-03-05T09:08:59.708" v="1289" actId="20577"/>
          <ac:spMkLst>
            <pc:docMk/>
            <pc:sldMk cId="732283415" sldId="387"/>
            <ac:spMk id="2" creationId="{99020A6A-A13B-EBC7-0601-18B4DAE225A9}"/>
          </ac:spMkLst>
        </pc:spChg>
        <pc:spChg chg="mod">
          <ac:chgData name="Nguyen Van Binh" userId="0723e927-8a1a-4aee-aedf-3e87600d6929" providerId="ADAL" clId="{6FCD2A64-3177-4CD9-A41D-80BA67AE3035}" dt="2025-03-05T09:11:16.671" v="1362" actId="20577"/>
          <ac:spMkLst>
            <pc:docMk/>
            <pc:sldMk cId="732283415" sldId="387"/>
            <ac:spMk id="4" creationId="{9F7BB9F1-66D2-9B2A-B924-97B334566AF5}"/>
          </ac:spMkLst>
        </pc:spChg>
        <pc:picChg chg="del">
          <ac:chgData name="Nguyen Van Binh" userId="0723e927-8a1a-4aee-aedf-3e87600d6929" providerId="ADAL" clId="{6FCD2A64-3177-4CD9-A41D-80BA67AE3035}" dt="2025-03-05T09:09:02.417" v="1290" actId="478"/>
          <ac:picMkLst>
            <pc:docMk/>
            <pc:sldMk cId="732283415" sldId="387"/>
            <ac:picMk id="5" creationId="{EE821560-F5A6-CD39-A0BA-919ABB778AEB}"/>
          </ac:picMkLst>
        </pc:picChg>
        <pc:picChg chg="add mod">
          <ac:chgData name="Nguyen Van Binh" userId="0723e927-8a1a-4aee-aedf-3e87600d6929" providerId="ADAL" clId="{6FCD2A64-3177-4CD9-A41D-80BA67AE3035}" dt="2025-03-05T09:11:21.113" v="1364" actId="1076"/>
          <ac:picMkLst>
            <pc:docMk/>
            <pc:sldMk cId="732283415" sldId="387"/>
            <ac:picMk id="6" creationId="{15254B9B-4526-EE3B-95DE-546BE80B279A}"/>
          </ac:picMkLst>
        </pc:picChg>
        <pc:picChg chg="del">
          <ac:chgData name="Nguyen Van Binh" userId="0723e927-8a1a-4aee-aedf-3e87600d6929" providerId="ADAL" clId="{6FCD2A64-3177-4CD9-A41D-80BA67AE3035}" dt="2025-03-05T09:09:03.028" v="1291" actId="478"/>
          <ac:picMkLst>
            <pc:docMk/>
            <pc:sldMk cId="732283415" sldId="387"/>
            <ac:picMk id="8" creationId="{63A04269-0408-93A0-39E1-1FDF8E4D0A09}"/>
          </ac:picMkLst>
        </pc:picChg>
        <pc:picChg chg="del">
          <ac:chgData name="Nguyen Van Binh" userId="0723e927-8a1a-4aee-aedf-3e87600d6929" providerId="ADAL" clId="{6FCD2A64-3177-4CD9-A41D-80BA67AE3035}" dt="2025-03-05T09:09:03.781" v="1292" actId="478"/>
          <ac:picMkLst>
            <pc:docMk/>
            <pc:sldMk cId="732283415" sldId="387"/>
            <ac:picMk id="11" creationId="{2A7A71E9-3C48-0918-2D3A-05EF1BD2CF90}"/>
          </ac:picMkLst>
        </pc:picChg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1041791082" sldId="387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1175504268" sldId="388"/>
        </pc:sldMkLst>
      </pc:sldChg>
      <pc:sldChg chg="addSp delSp modSp add mod delAnim">
        <pc:chgData name="Nguyen Van Binh" userId="0723e927-8a1a-4aee-aedf-3e87600d6929" providerId="ADAL" clId="{6FCD2A64-3177-4CD9-A41D-80BA67AE3035}" dt="2025-03-05T09:18:38.530" v="1448" actId="14100"/>
        <pc:sldMkLst>
          <pc:docMk/>
          <pc:sldMk cId="3676329261" sldId="388"/>
        </pc:sldMkLst>
        <pc:spChg chg="mod">
          <ac:chgData name="Nguyen Van Binh" userId="0723e927-8a1a-4aee-aedf-3e87600d6929" providerId="ADAL" clId="{6FCD2A64-3177-4CD9-A41D-80BA67AE3035}" dt="2025-03-05T09:11:47.338" v="1430" actId="20577"/>
          <ac:spMkLst>
            <pc:docMk/>
            <pc:sldMk cId="3676329261" sldId="388"/>
            <ac:spMk id="2" creationId="{8A3F8A26-00CF-70CA-8871-0CBFCFC1D970}"/>
          </ac:spMkLst>
        </pc:spChg>
        <pc:spChg chg="del">
          <ac:chgData name="Nguyen Van Binh" userId="0723e927-8a1a-4aee-aedf-3e87600d6929" providerId="ADAL" clId="{6FCD2A64-3177-4CD9-A41D-80BA67AE3035}" dt="2025-03-05T09:16:16.027" v="1436" actId="478"/>
          <ac:spMkLst>
            <pc:docMk/>
            <pc:sldMk cId="3676329261" sldId="388"/>
            <ac:spMk id="4" creationId="{579D944F-345D-8F17-DC56-170AD833A08C}"/>
          </ac:spMkLst>
        </pc:spChg>
        <pc:picChg chg="add del mod">
          <ac:chgData name="Nguyen Van Binh" userId="0723e927-8a1a-4aee-aedf-3e87600d6929" providerId="ADAL" clId="{6FCD2A64-3177-4CD9-A41D-80BA67AE3035}" dt="2025-03-05T09:15:05.351" v="1433" actId="478"/>
          <ac:picMkLst>
            <pc:docMk/>
            <pc:sldMk cId="3676329261" sldId="388"/>
            <ac:picMk id="5" creationId="{66BE6FCD-4445-77B5-BA4A-57087F0A077A}"/>
          </ac:picMkLst>
        </pc:picChg>
        <pc:picChg chg="del">
          <ac:chgData name="Nguyen Van Binh" userId="0723e927-8a1a-4aee-aedf-3e87600d6929" providerId="ADAL" clId="{6FCD2A64-3177-4CD9-A41D-80BA67AE3035}" dt="2025-03-05T09:11:32.053" v="1366" actId="478"/>
          <ac:picMkLst>
            <pc:docMk/>
            <pc:sldMk cId="3676329261" sldId="388"/>
            <ac:picMk id="6" creationId="{D9A9F8F1-A391-2C21-F51E-FAC660653E46}"/>
          </ac:picMkLst>
        </pc:picChg>
        <pc:picChg chg="add mod">
          <ac:chgData name="Nguyen Van Binh" userId="0723e927-8a1a-4aee-aedf-3e87600d6929" providerId="ADAL" clId="{6FCD2A64-3177-4CD9-A41D-80BA67AE3035}" dt="2025-03-05T09:18:36.609" v="1446" actId="1076"/>
          <ac:picMkLst>
            <pc:docMk/>
            <pc:sldMk cId="3676329261" sldId="388"/>
            <ac:picMk id="8" creationId="{5BA09ACC-06F1-AB96-98ED-36DC5A9E72BF}"/>
          </ac:picMkLst>
        </pc:picChg>
        <pc:picChg chg="add del mod">
          <ac:chgData name="Nguyen Van Binh" userId="0723e927-8a1a-4aee-aedf-3e87600d6929" providerId="ADAL" clId="{6FCD2A64-3177-4CD9-A41D-80BA67AE3035}" dt="2025-03-05T09:18:24.300" v="1443" actId="22"/>
          <ac:picMkLst>
            <pc:docMk/>
            <pc:sldMk cId="3676329261" sldId="388"/>
            <ac:picMk id="10" creationId="{DC05CF01-D6D0-59AA-2B37-9AA71B7E4102}"/>
          </ac:picMkLst>
        </pc:picChg>
        <pc:picChg chg="add mod">
          <ac:chgData name="Nguyen Van Binh" userId="0723e927-8a1a-4aee-aedf-3e87600d6929" providerId="ADAL" clId="{6FCD2A64-3177-4CD9-A41D-80BA67AE3035}" dt="2025-03-05T09:18:38.530" v="1448" actId="14100"/>
          <ac:picMkLst>
            <pc:docMk/>
            <pc:sldMk cId="3676329261" sldId="388"/>
            <ac:picMk id="12" creationId="{41226D05-928B-8DB8-76A5-EFCDAB004439}"/>
          </ac:picMkLst>
        </pc:picChg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1164001499" sldId="389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2376251585" sldId="390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3152992455" sldId="391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1943475507" sldId="392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2193856575" sldId="393"/>
        </pc:sldMkLst>
      </pc:sldChg>
      <pc:sldChg chg="del">
        <pc:chgData name="Nguyen Van Binh" userId="0723e927-8a1a-4aee-aedf-3e87600d6929" providerId="ADAL" clId="{6FCD2A64-3177-4CD9-A41D-80BA67AE3035}" dt="2025-03-04T13:08:40.391" v="102" actId="47"/>
        <pc:sldMkLst>
          <pc:docMk/>
          <pc:sldMk cId="3713079427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D80F4-E830-EC7D-BF7A-BA2DDBD90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AC0D6-29FB-D19E-F248-B8205E5F2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5A58B-04D2-0458-AD29-D7B4C1874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1CA4E-1D98-14C6-E3B9-5975FFE3B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8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98152-699B-08FF-5C3C-E00D3C88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B8C8C-305D-3F3E-F5C0-6003687FF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0C972-A71B-B849-F995-986E95200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1EFF5-60F4-0979-6624-2BD5B8FB4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7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DE23D-B8D3-55E1-54C8-DDD87EF7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726648-1CE4-E2D9-7D50-064780A4E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4EC20C-9729-D922-66F9-2860FEB05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E0200-4FA7-C72B-B968-C277F063F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2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E108-9BD4-EE8C-3E16-7E1B99928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71699-6163-8B30-C49D-FA8C8A31B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B365B-FF94-A127-4DAE-E2A9C6049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3885E-5CD2-71BF-8579-3E10537A5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5241-C804-3EDB-3AD4-412DD22F1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5C5A3-A7C7-6FA1-3026-7859F9079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09D068-0FEE-A2A6-85B1-1C4BDFAE2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0EE3-DBC4-A682-18F8-9841B34ACB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947E-5DF6-3583-76C1-FA8C86031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D6E32-2138-A5CE-78A9-803B02163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5D37D-27C0-E485-D9B3-CFD6F943B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50091-D11E-A979-C608-A9DC09DBF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8BA3-53EE-EAC8-25F2-2151C427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EC5656-AED6-CD7A-9D9E-795780C57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217D33-E012-7690-8B2D-D17F7E3CA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59DDB-A888-EDC8-2A34-8360F9F64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5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82DC2-600F-0856-0E07-CD42BDA1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E9229-5B47-6446-30EF-3836C6678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05F16-490C-0570-3C26-1473B7685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DE0B-C969-DF9D-9408-298561F5F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7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2198D-AFFA-5583-FFA6-A95B19AEC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AA4D4-644C-A087-E089-4D49AA413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20210-822F-4E43-72C6-A47217DD2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11E97-6383-1EE8-C959-782FFA72C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2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EB1EA-CFD5-8B9B-5833-D8111EC19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D442A6-C28F-A09E-A8A2-92E4FD34E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931B3-6E73-DBA0-0F9E-3A8852E39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8468D-F159-C5E2-82CC-A7A8C5220E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EFB5-027B-E68D-1389-EFF6FE4F8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373902-0C9C-5F23-8D06-9FE81DAF3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E53EAF-2AA0-A262-4D1E-CCD8D4309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464CE-56ED-7187-0D4A-895ACCD8F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4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308A8-B77E-E459-3101-0FD94A9B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EC5FE-9B1D-7F77-EB3A-EC7CD629D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E387D1-0944-A12F-2F3B-314E0A9E3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7CA87-17ED-A214-C955-B376B979D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8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D08AB-7F1D-2C43-3ECC-29C7414B8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DF5EF-B21A-24C4-92AD-440F00B99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10820A-DD58-814B-4B12-97D1FE4F7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EAF1A-F102-4C06-5C6B-4110CE203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3/6/2025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3005672"/>
            <a:ext cx="9604310" cy="1309656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DẪN</a:t>
            </a:r>
            <a:b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 BÁO IPSec VPN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Nguyễn</a:t>
            </a:r>
            <a:r>
              <a:rPr lang="en-US" dirty="0">
                <a:solidFill>
                  <a:srgbClr val="0070C0"/>
                </a:solidFill>
              </a:rPr>
              <a:t> Văn Bình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405433-ADB8-76BB-CF0B-053350CF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4" y="646829"/>
            <a:ext cx="9588437" cy="15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8088-34E9-7CCD-5A33-173C4CCB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D405-406F-7F4E-5E76-72A20A32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Cấu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hình</a:t>
            </a:r>
            <a:r>
              <a:rPr lang="en-US" sz="3000" dirty="0">
                <a:solidFill>
                  <a:srgbClr val="0070C0"/>
                </a:solidFill>
              </a:rPr>
              <a:t> IKE Phase 1 </a:t>
            </a:r>
            <a:r>
              <a:rPr lang="en-US" sz="3000" dirty="0" err="1">
                <a:solidFill>
                  <a:srgbClr val="0070C0"/>
                </a:solidFill>
              </a:rPr>
              <a:t>cho</a:t>
            </a:r>
            <a:r>
              <a:rPr lang="en-US" sz="3000" dirty="0">
                <a:solidFill>
                  <a:srgbClr val="0070C0"/>
                </a:solidFill>
              </a:rPr>
              <a:t> pfSense01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90391-FCEE-DD3E-9FB2-546C74DD62BC}"/>
              </a:ext>
            </a:extLst>
          </p:cNvPr>
          <p:cNvSpPr txBox="1"/>
          <p:nvPr/>
        </p:nvSpPr>
        <p:spPr>
          <a:xfrm>
            <a:off x="157379" y="746154"/>
            <a:ext cx="1151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Khai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95E3D-F4EC-84BF-4B0D-675A521C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1" y="1737503"/>
            <a:ext cx="4054191" cy="3269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EA6803-558E-B511-8306-314B68567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427" y="618067"/>
            <a:ext cx="5104057" cy="62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3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B2EC6-C294-1B5E-C80B-5B1DE8B6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40B0-CBD1-21D1-147D-3F57DB2B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Cấu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hình</a:t>
            </a:r>
            <a:r>
              <a:rPr lang="en-US" sz="3000" dirty="0">
                <a:solidFill>
                  <a:srgbClr val="0070C0"/>
                </a:solidFill>
              </a:rPr>
              <a:t> IKE Phase 2 </a:t>
            </a:r>
            <a:r>
              <a:rPr lang="en-US" sz="3000" dirty="0" err="1">
                <a:solidFill>
                  <a:srgbClr val="0070C0"/>
                </a:solidFill>
              </a:rPr>
              <a:t>cho</a:t>
            </a:r>
            <a:r>
              <a:rPr lang="en-US" sz="3000" dirty="0">
                <a:solidFill>
                  <a:srgbClr val="0070C0"/>
                </a:solidFill>
              </a:rPr>
              <a:t> pfSense01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92E1F-6429-6E6D-A758-A390BA108C4E}"/>
              </a:ext>
            </a:extLst>
          </p:cNvPr>
          <p:cNvSpPr txBox="1"/>
          <p:nvPr/>
        </p:nvSpPr>
        <p:spPr>
          <a:xfrm>
            <a:off x="141337" y="736019"/>
            <a:ext cx="1151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Khai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6EA09-FCA7-3617-91CC-9D77BD17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19" y="1752274"/>
            <a:ext cx="5259388" cy="2795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E442C9-06F0-6B85-7833-4B376E09E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5" y="1192525"/>
            <a:ext cx="5966977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0E333-685A-A3CF-53B1-46EFDA6D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5EE0-2B6D-ADB9-A716-7FA6D53A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Cấu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hình</a:t>
            </a:r>
            <a:r>
              <a:rPr lang="en-US" sz="3000" dirty="0">
                <a:solidFill>
                  <a:srgbClr val="0070C0"/>
                </a:solidFill>
              </a:rPr>
              <a:t> IPSec </a:t>
            </a:r>
            <a:r>
              <a:rPr lang="en-US" sz="3000" dirty="0" err="1">
                <a:solidFill>
                  <a:srgbClr val="0070C0"/>
                </a:solidFill>
              </a:rPr>
              <a:t>cho</a:t>
            </a:r>
            <a:r>
              <a:rPr lang="en-US" sz="3000" dirty="0">
                <a:solidFill>
                  <a:srgbClr val="0070C0"/>
                </a:solidFill>
              </a:rPr>
              <a:t> pfSense02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A9391-D55D-3F1C-E5A7-FE64BA9CCCDD}"/>
              </a:ext>
            </a:extLst>
          </p:cNvPr>
          <p:cNvSpPr txBox="1"/>
          <p:nvPr/>
        </p:nvSpPr>
        <p:spPr>
          <a:xfrm>
            <a:off x="141337" y="736019"/>
            <a:ext cx="1151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Khai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861CE-12EE-A38E-6B9C-027C957E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25" y="618067"/>
            <a:ext cx="4552166" cy="612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F41BB-B57C-7FDE-FE59-58B27A4A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75" y="1458162"/>
            <a:ext cx="5878076" cy="43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6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B6A19-6683-3A8D-E037-2BCB60872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7096-A52D-D9C3-AE3F-C4A4CE3A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Cấu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hình</a:t>
            </a:r>
            <a:r>
              <a:rPr lang="en-US" sz="3000" dirty="0">
                <a:solidFill>
                  <a:srgbClr val="0070C0"/>
                </a:solidFill>
              </a:rPr>
              <a:t> FW Rule </a:t>
            </a:r>
            <a:r>
              <a:rPr lang="en-US" sz="3000" dirty="0" err="1">
                <a:solidFill>
                  <a:srgbClr val="0070C0"/>
                </a:solidFill>
              </a:rPr>
              <a:t>cho</a:t>
            </a:r>
            <a:r>
              <a:rPr lang="en-US" sz="3000" dirty="0">
                <a:solidFill>
                  <a:srgbClr val="0070C0"/>
                </a:solidFill>
              </a:rPr>
              <a:t> IPSec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FB6E3-5C6C-7C07-261B-C4426B779C88}"/>
              </a:ext>
            </a:extLst>
          </p:cNvPr>
          <p:cNvSpPr txBox="1"/>
          <p:nvPr/>
        </p:nvSpPr>
        <p:spPr>
          <a:xfrm>
            <a:off x="141337" y="736019"/>
            <a:ext cx="1151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Cho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Remote DMZ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IPSec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F7160-7DB7-9E04-C282-F21DFD01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1192525"/>
            <a:ext cx="4915326" cy="2568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A94B7-7533-90CD-BA75-F23A6CAD0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172" y="905296"/>
            <a:ext cx="6820491" cy="4938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03577-1F6C-B12C-4456-3EEAB8136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37" y="4486877"/>
            <a:ext cx="4976095" cy="16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EBD99-3C53-594B-EBE9-FF7B56F5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4A9D-E497-64F8-F3D2-74DA4856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Cấu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hình</a:t>
            </a:r>
            <a:r>
              <a:rPr lang="en-US" sz="3000" dirty="0">
                <a:solidFill>
                  <a:srgbClr val="0070C0"/>
                </a:solidFill>
              </a:rPr>
              <a:t> FW Rule </a:t>
            </a:r>
            <a:r>
              <a:rPr lang="en-US" sz="3000" dirty="0" err="1">
                <a:solidFill>
                  <a:srgbClr val="0070C0"/>
                </a:solidFill>
              </a:rPr>
              <a:t>cho</a:t>
            </a:r>
            <a:r>
              <a:rPr lang="en-US" sz="3000" dirty="0">
                <a:solidFill>
                  <a:srgbClr val="0070C0"/>
                </a:solidFill>
              </a:rPr>
              <a:t> DMZ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74B28-9733-63EC-AF8F-C90799F9FE35}"/>
              </a:ext>
            </a:extLst>
          </p:cNvPr>
          <p:cNvSpPr txBox="1"/>
          <p:nvPr/>
        </p:nvSpPr>
        <p:spPr>
          <a:xfrm>
            <a:off x="141337" y="736019"/>
            <a:ext cx="1151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Cho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Local DMZ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IPSec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EA959-6C66-3C97-8E5A-16D767FD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8" y="1221311"/>
            <a:ext cx="4759859" cy="1438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6D00E-7FEB-3E82-FABE-EA4C40249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250" y="878895"/>
            <a:ext cx="6618413" cy="4735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79630F-8FA5-0BCD-8CEB-ACE6E28D2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50" y="3777916"/>
            <a:ext cx="5005074" cy="15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A16FD-78EE-51C8-3D74-810167A36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0A6A-A13B-EBC7-0601-18B4DAE2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Kiểm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tra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bằng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lệnh</a:t>
            </a:r>
            <a:r>
              <a:rPr lang="en-US" sz="3000" dirty="0">
                <a:solidFill>
                  <a:srgbClr val="0070C0"/>
                </a:solidFill>
              </a:rPr>
              <a:t> 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BB9F1-66D2-9B2A-B924-97B334566AF5}"/>
              </a:ext>
            </a:extLst>
          </p:cNvPr>
          <p:cNvSpPr txBox="1"/>
          <p:nvPr/>
        </p:nvSpPr>
        <p:spPr>
          <a:xfrm>
            <a:off x="141337" y="736019"/>
            <a:ext cx="1151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Source 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54B9B-4526-EE3B-95DE-546BE80B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86" y="779791"/>
            <a:ext cx="3851272" cy="52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8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BFC1C-C129-2A79-7E27-C1531D064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8A26-00CF-70CA-8871-0CBFCFC1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Kiểm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tra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trạng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thái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kết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nối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của</a:t>
            </a:r>
            <a:r>
              <a:rPr lang="en-US" sz="3000" dirty="0">
                <a:solidFill>
                  <a:srgbClr val="0070C0"/>
                </a:solidFill>
              </a:rPr>
              <a:t> IPSec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09ACC-06F1-AB96-98ED-36DC5A9E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48" y="789376"/>
            <a:ext cx="8761904" cy="3167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26D05-928B-8DB8-76A5-EFCDAB00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572" y="4015438"/>
            <a:ext cx="4391034" cy="24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Thảo luận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D0AD-C467-4F82-8A30-2AF42E8B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2" y="1312284"/>
            <a:ext cx="5939618" cy="39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728C-7FE9-8565-2F88-3611FD1C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F0A8B-3741-964D-CE1A-33265A7FB3D9}"/>
              </a:ext>
            </a:extLst>
          </p:cNvPr>
          <p:cNvSpPr txBox="1"/>
          <p:nvPr/>
        </p:nvSpPr>
        <p:spPr>
          <a:xfrm>
            <a:off x="2244306" y="2001329"/>
            <a:ext cx="770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PHẦN 7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GIỚI THIỆU VỀ IPSEC</a:t>
            </a:r>
          </a:p>
        </p:txBody>
      </p:sp>
    </p:spTree>
    <p:extLst>
      <p:ext uri="{BB962C8B-B14F-4D97-AF65-F5344CB8AC3E}">
        <p14:creationId xmlns:p14="http://schemas.microsoft.com/office/powerpoint/2010/main" val="331793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BE56-740A-F819-A1EE-29E35015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28AF-D4DB-6FD2-D9B5-9154F19D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Giới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thiệu</a:t>
            </a:r>
            <a:r>
              <a:rPr lang="en-US" sz="3000" dirty="0">
                <a:solidFill>
                  <a:srgbClr val="0070C0"/>
                </a:solidFill>
              </a:rPr>
              <a:t> IPSec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E9238-7369-6EA8-F625-284937351864}"/>
              </a:ext>
            </a:extLst>
          </p:cNvPr>
          <p:cNvSpPr txBox="1"/>
          <p:nvPr/>
        </p:nvSpPr>
        <p:spPr>
          <a:xfrm>
            <a:off x="360602" y="826605"/>
            <a:ext cx="11634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IPSec (IP Security)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3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IETF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Site-to-Site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VPN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Client.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Host-to-Host,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 Mode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5ED3A-2CF0-0D2C-B33B-6AFA605A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96" y="2483224"/>
            <a:ext cx="3568709" cy="2402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4FF5EE-6A7D-2492-44D7-4973A9569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087" y="2148839"/>
            <a:ext cx="4177308" cy="3178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2FE07-5977-74FD-C04B-1CF1C2081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914" y="2754854"/>
            <a:ext cx="368046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9C182-0B86-05C5-03C0-167F8A0F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296-A206-1360-BF47-3931CEA9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Các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thành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phần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của</a:t>
            </a:r>
            <a:r>
              <a:rPr lang="en-US" sz="3000" dirty="0">
                <a:solidFill>
                  <a:srgbClr val="0070C0"/>
                </a:solidFill>
              </a:rPr>
              <a:t> IPSec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2053D-2A37-35F2-F8E1-E6DEA59BE937}"/>
              </a:ext>
            </a:extLst>
          </p:cNvPr>
          <p:cNvSpPr txBox="1"/>
          <p:nvPr/>
        </p:nvSpPr>
        <p:spPr>
          <a:xfrm>
            <a:off x="309779" y="853971"/>
            <a:ext cx="6342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IPSec gồm một tập hợp các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thức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và cơ chế để bảo mật, có 3 thành phần chính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IKE gồm cách thức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trao đổi Key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và các thông số để bảo mật (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Association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) gồm: Loại hàm băm (MD5, SHA), kiểu mã hóa đối xứng (DES/3DES, AES), cách xác thực (PSK, RSA) và DH Group nào và thời gian khóa tồn tại.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Hai giao thức bảo mật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liên quan trực tiếp đến cách thức bảo đảm an toàn cho việc truyền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F3D36-5EDF-5DCF-DAE0-EAF3B147B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2" y="3373733"/>
            <a:ext cx="2893912" cy="1752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92C64-FC1C-FB30-6AE7-79A296312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174" y="3493795"/>
            <a:ext cx="3307562" cy="145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D8D5E-31A7-B434-72A5-54C6A72B5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803503"/>
            <a:ext cx="4691244" cy="2716937"/>
          </a:xfrm>
          <a:prstGeom prst="rect">
            <a:avLst/>
          </a:prstGeom>
        </p:spPr>
      </p:pic>
      <p:sp>
        <p:nvSpPr>
          <p:cNvPr id="10" name="Arrow: Left-Right-Up 9">
            <a:extLst>
              <a:ext uri="{FF2B5EF4-FFF2-40B4-BE49-F238E27FC236}">
                <a16:creationId xmlns:a16="http://schemas.microsoft.com/office/drawing/2014/main" id="{F81C96D3-C51A-597D-E35F-77BFC16038E3}"/>
              </a:ext>
            </a:extLst>
          </p:cNvPr>
          <p:cNvSpPr/>
          <p:nvPr/>
        </p:nvSpPr>
        <p:spPr>
          <a:xfrm rot="16200000">
            <a:off x="6776283" y="5311137"/>
            <a:ext cx="1101497" cy="385223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1B1C7-A615-003B-5093-9115A5A6232F}"/>
              </a:ext>
            </a:extLst>
          </p:cNvPr>
          <p:cNvSpPr txBox="1"/>
          <p:nvPr/>
        </p:nvSpPr>
        <p:spPr>
          <a:xfrm>
            <a:off x="4810767" y="5326144"/>
            <a:ext cx="23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ợc trao đổi qua IKE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CDC11-D64C-BCCF-6EC8-0C34AB63A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466" y="3666907"/>
            <a:ext cx="3811986" cy="25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B6B7-F3AB-F411-9336-799F43B8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3247-B9E6-6E9C-9146-9B9801F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So </a:t>
            </a:r>
            <a:r>
              <a:rPr lang="en-US" sz="3000" dirty="0" err="1">
                <a:solidFill>
                  <a:srgbClr val="0070C0"/>
                </a:solidFill>
              </a:rPr>
              <a:t>sánh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giao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thức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bảo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mật</a:t>
            </a:r>
            <a:r>
              <a:rPr lang="en-US" sz="3000" dirty="0">
                <a:solidFill>
                  <a:srgbClr val="0070C0"/>
                </a:solidFill>
              </a:rPr>
              <a:t> AH &amp; ESP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1C6E8-55CC-A48A-3D6D-61F09F155D4A}"/>
              </a:ext>
            </a:extLst>
          </p:cNvPr>
          <p:cNvSpPr txBox="1"/>
          <p:nvPr/>
        </p:nvSpPr>
        <p:spPr>
          <a:xfrm>
            <a:off x="309779" y="853971"/>
            <a:ext cx="65177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AH sử dụng kết hợp với khóa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Symetric Key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(thông qua IKE) với IP Header + Data để tạo ra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băm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(MD5, SHA) để xác thực (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) &amp; bảo đảm dữ liệu không bị thay đổi (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) chứ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mã hóa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ESP cũng sử dụng hàm băm để xác thực như AH và lưu thông tin vào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 Auth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, nội dung để băm gồm toàn bộ bản tin ban đầu + ESP Header/Trailer. 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Để bảo mật thì ESP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hóa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toàn bộ bản tin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đầu + ESP Trailer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(là những thông tin điền thêm bảo đảm cho việc mã hóa theo Block).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Thực tế ESP được sử dụng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 hơn AH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vì AH không mã hóa dữ liệu và không thể sử dụng qua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3DE60-5AE9-9098-F65D-A5CAE3ED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57" y="3839593"/>
            <a:ext cx="4029768" cy="2164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6C9F7-ADC7-E473-7287-0A5FCF94B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914" y="853971"/>
            <a:ext cx="4888212" cy="2459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74699E-CB0A-F544-EF5D-126E94877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286" y="3429000"/>
            <a:ext cx="4887319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781B-FC2D-EADC-6EF2-04A9797A5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6615-1DF5-4135-81BC-74E38FCF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Hoạt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động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thực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tế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của</a:t>
            </a:r>
            <a:r>
              <a:rPr lang="en-US" sz="3000" dirty="0">
                <a:solidFill>
                  <a:srgbClr val="0070C0"/>
                </a:solidFill>
              </a:rPr>
              <a:t> IPSec VPN Site-to-Site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DC375-43C5-4EB7-2168-2258FA54AD81}"/>
              </a:ext>
            </a:extLst>
          </p:cNvPr>
          <p:cNvSpPr txBox="1"/>
          <p:nvPr/>
        </p:nvSpPr>
        <p:spPr>
          <a:xfrm>
            <a:off x="309779" y="853971"/>
            <a:ext cx="11516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Quá trình của IPSec trải qua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bước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trong đó IKE có 2 Phase để trao đổi các thông tin khai báo bảo mật SA (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Association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Cuối IKE Phase 1 là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Tunnel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được tạo ra, tất cả thông tin của IKE Phase 2 được trao đổi bảo mật qua Tunnel này.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IKE Phase 2 trao đổi một số thông tin để tạo ra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IPSec Tunnel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mới để truyền dữ liệu bảo mật cho mỗi hướng.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IKE là một giao thức gồm nhiều (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) quy trình, quy định trong việc trao đổi thông tin và quản lý khóa bảo mật, có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thành phần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là ISAKMP, Oakley và SKEME trong đó ISAKMP là một kiến trúc, khung quy định (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) chính nên đôi khi IKE được dùng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 nghĩa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với IKE.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A260B-A966-E79C-4B18-60E0791A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75" y="2884169"/>
            <a:ext cx="5178490" cy="296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EF6F8-0FA4-178C-9BF5-36F967E2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066" y="3011169"/>
            <a:ext cx="4451173" cy="25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BB0E5-CC08-D8FA-00D2-DEA93868D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96D72C-8575-066C-A21D-674432287B93}"/>
              </a:ext>
            </a:extLst>
          </p:cNvPr>
          <p:cNvSpPr txBox="1"/>
          <p:nvPr/>
        </p:nvSpPr>
        <p:spPr>
          <a:xfrm>
            <a:off x="2244306" y="2001329"/>
            <a:ext cx="770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PHẦN 8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THỰC HÀNH LAB IPSec VPN</a:t>
            </a:r>
          </a:p>
        </p:txBody>
      </p:sp>
    </p:spTree>
    <p:extLst>
      <p:ext uri="{BB962C8B-B14F-4D97-AF65-F5344CB8AC3E}">
        <p14:creationId xmlns:p14="http://schemas.microsoft.com/office/powerpoint/2010/main" val="3140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5D4BC-3B93-074D-0FDE-94BE8304E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029B-C857-F01F-1D3D-E560F87C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Mô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hình</a:t>
            </a:r>
            <a:r>
              <a:rPr lang="en-US" sz="3000" dirty="0">
                <a:solidFill>
                  <a:srgbClr val="0070C0"/>
                </a:solidFill>
              </a:rPr>
              <a:t> LAB IPSec VPN Site-to-Site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47F9F-09FA-B705-DCED-6D428BA3880B}"/>
              </a:ext>
            </a:extLst>
          </p:cNvPr>
          <p:cNvSpPr txBox="1"/>
          <p:nvPr/>
        </p:nvSpPr>
        <p:spPr>
          <a:xfrm>
            <a:off x="309779" y="853971"/>
            <a:ext cx="1151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LAB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 Firewall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pfSense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LAN1 &amp; LAN2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IP.</a:t>
            </a:r>
          </a:p>
          <a:p>
            <a:pPr marL="285750" indent="-285750" algn="just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IPSec VPN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 FW.</a:t>
            </a:r>
          </a:p>
          <a:p>
            <a:pPr marL="285750" indent="-285750" algn="just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DMZ1 sang DMZ2.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402F0-8813-1776-AE49-CA68F289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59" y="1816598"/>
            <a:ext cx="8396665" cy="31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B019E-4596-55B8-9C69-ED90F827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6CD0-F0F2-E847-2552-D2E5796D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Cấu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hình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máy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ảo</a:t>
            </a:r>
            <a:r>
              <a:rPr lang="en-US" sz="3000" dirty="0">
                <a:solidFill>
                  <a:srgbClr val="0070C0"/>
                </a:solidFill>
              </a:rPr>
              <a:t> VMWare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DA45D-09C4-40CB-4A63-25FAEC396AA2}"/>
              </a:ext>
            </a:extLst>
          </p:cNvPr>
          <p:cNvSpPr txBox="1"/>
          <p:nvPr/>
        </p:nvSpPr>
        <p:spPr>
          <a:xfrm>
            <a:off x="309779" y="853971"/>
            <a:ext cx="1151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Firewall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pfSense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 Card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0B216-661A-99C9-7F97-8710D561B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31" y="1428429"/>
            <a:ext cx="6787347" cy="36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1813</TotalTime>
  <Words>738</Words>
  <Application>Microsoft Office PowerPoint</Application>
  <PresentationFormat>Widescreen</PresentationFormat>
  <Paragraphs>58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Tahoma</vt:lpstr>
      <vt:lpstr>Diamond Grid 16x9</vt:lpstr>
      <vt:lpstr>HƯỚNG DẪN KHAI BÁO IPSec VPN</vt:lpstr>
      <vt:lpstr>PowerPoint Presentation</vt:lpstr>
      <vt:lpstr>Giới thiệu IPSec</vt:lpstr>
      <vt:lpstr>Các thành phần của IPSec</vt:lpstr>
      <vt:lpstr>So sánh giao thức bảo mật AH &amp; ESP</vt:lpstr>
      <vt:lpstr>Hoạt động thực tế của IPSec VPN Site-to-Site</vt:lpstr>
      <vt:lpstr>PowerPoint Presentation</vt:lpstr>
      <vt:lpstr>Mô hình LAB IPSec VPN Site-to-Site</vt:lpstr>
      <vt:lpstr>Cấu hình máy ảo VMWare</vt:lpstr>
      <vt:lpstr>Cấu hình IKE Phase 1 cho pfSense01</vt:lpstr>
      <vt:lpstr>Cấu hình IKE Phase 2 cho pfSense01</vt:lpstr>
      <vt:lpstr>Cấu hình IPSec cho pfSense02</vt:lpstr>
      <vt:lpstr>Cấu hình FW Rule cho IPSec</vt:lpstr>
      <vt:lpstr>Cấu hình FW Rule cho DMZ</vt:lpstr>
      <vt:lpstr>Kiểm tra bằng lệnh PING</vt:lpstr>
      <vt:lpstr>Kiểm tra trạng thái kết nối của IPSec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Nguyen Van Binh</dc:creator>
  <cp:lastModifiedBy>Nguyen Van Binh</cp:lastModifiedBy>
  <cp:revision>51</cp:revision>
  <dcterms:created xsi:type="dcterms:W3CDTF">2023-12-29T03:23:11Z</dcterms:created>
  <dcterms:modified xsi:type="dcterms:W3CDTF">2025-03-06T09:08:41Z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