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61" r:id="rId2"/>
    <p:sldId id="374" r:id="rId3"/>
    <p:sldId id="375" r:id="rId4"/>
    <p:sldId id="376" r:id="rId5"/>
    <p:sldId id="377" r:id="rId6"/>
    <p:sldId id="378" r:id="rId7"/>
    <p:sldId id="380" r:id="rId8"/>
    <p:sldId id="381" r:id="rId9"/>
    <p:sldId id="382" r:id="rId10"/>
    <p:sldId id="385" r:id="rId11"/>
    <p:sldId id="383" r:id="rId12"/>
    <p:sldId id="384" r:id="rId13"/>
    <p:sldId id="387" r:id="rId14"/>
    <p:sldId id="386" r:id="rId15"/>
    <p:sldId id="390" r:id="rId16"/>
    <p:sldId id="391" r:id="rId17"/>
    <p:sldId id="389" r:id="rId18"/>
    <p:sldId id="37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80D66-F363-474F-95A1-884346C5CD2F}" v="1987" dt="2025-03-07T09:58:26.226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706" autoAdjust="0"/>
  </p:normalViewPr>
  <p:slideViewPr>
    <p:cSldViewPr snapToGrid="0">
      <p:cViewPr>
        <p:scale>
          <a:sx n="95" d="100"/>
          <a:sy n="95" d="100"/>
        </p:scale>
        <p:origin x="206" y="91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en Van Binh" userId="0723e927-8a1a-4aee-aedf-3e87600d6929" providerId="ADAL" clId="{98F80D66-F363-474F-95A1-884346C5CD2F}"/>
    <pc:docChg chg="undo custSel addSld delSld modSld sldOrd">
      <pc:chgData name="Nguyen Van Binh" userId="0723e927-8a1a-4aee-aedf-3e87600d6929" providerId="ADAL" clId="{98F80D66-F363-474F-95A1-884346C5CD2F}" dt="2025-03-12T09:11:54.110" v="5519" actId="14100"/>
      <pc:docMkLst>
        <pc:docMk/>
      </pc:docMkLst>
      <pc:sldChg chg="addSp delSp modSp mod">
        <pc:chgData name="Nguyen Van Binh" userId="0723e927-8a1a-4aee-aedf-3e87600d6929" providerId="ADAL" clId="{98F80D66-F363-474F-95A1-884346C5CD2F}" dt="2025-03-05T13:11:17.759" v="73" actId="1076"/>
        <pc:sldMkLst>
          <pc:docMk/>
          <pc:sldMk cId="106904919" sldId="261"/>
        </pc:sldMkLst>
        <pc:spChg chg="mod">
          <ac:chgData name="Nguyen Van Binh" userId="0723e927-8a1a-4aee-aedf-3e87600d6929" providerId="ADAL" clId="{98F80D66-F363-474F-95A1-884346C5CD2F}" dt="2025-03-05T13:11:17.759" v="73" actId="1076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Nguyen Van Binh" userId="0723e927-8a1a-4aee-aedf-3e87600d6929" providerId="ADAL" clId="{98F80D66-F363-474F-95A1-884346C5CD2F}" dt="2025-03-05T13:11:10.964" v="72" actId="1076"/>
          <ac:spMkLst>
            <pc:docMk/>
            <pc:sldMk cId="106904919" sldId="261"/>
            <ac:spMk id="3" creationId="{00000000-0000-0000-0000-000000000000}"/>
          </ac:spMkLst>
        </pc:spChg>
        <pc:picChg chg="add mod">
          <ac:chgData name="Nguyen Van Binh" userId="0723e927-8a1a-4aee-aedf-3e87600d6929" providerId="ADAL" clId="{98F80D66-F363-474F-95A1-884346C5CD2F}" dt="2025-03-05T13:11:04.105" v="70" actId="1076"/>
          <ac:picMkLst>
            <pc:docMk/>
            <pc:sldMk cId="106904919" sldId="261"/>
            <ac:picMk id="1028" creationId="{A860DAB3-E368-7B16-EBAE-332AAB9B45F8}"/>
          </ac:picMkLst>
        </pc:picChg>
      </pc:sldChg>
      <pc:sldChg chg="modSp mod">
        <pc:chgData name="Nguyen Van Binh" userId="0723e927-8a1a-4aee-aedf-3e87600d6929" providerId="ADAL" clId="{98F80D66-F363-474F-95A1-884346C5CD2F}" dt="2025-03-05T13:41:19.127" v="115" actId="14100"/>
        <pc:sldMkLst>
          <pc:docMk/>
          <pc:sldMk cId="3317934661" sldId="374"/>
        </pc:sldMkLst>
        <pc:spChg chg="mod">
          <ac:chgData name="Nguyen Van Binh" userId="0723e927-8a1a-4aee-aedf-3e87600d6929" providerId="ADAL" clId="{98F80D66-F363-474F-95A1-884346C5CD2F}" dt="2025-03-05T13:41:19.127" v="115" actId="14100"/>
          <ac:spMkLst>
            <pc:docMk/>
            <pc:sldMk cId="3317934661" sldId="374"/>
            <ac:spMk id="4" creationId="{4DFF0A8B-3741-964D-CE1A-33265A7FB3D9}"/>
          </ac:spMkLst>
        </pc:spChg>
      </pc:sldChg>
      <pc:sldChg chg="addSp delSp modSp mod delAnim modAnim">
        <pc:chgData name="Nguyen Van Binh" userId="0723e927-8a1a-4aee-aedf-3e87600d6929" providerId="ADAL" clId="{98F80D66-F363-474F-95A1-884346C5CD2F}" dt="2025-03-05T14:07:32.187" v="831" actId="1076"/>
        <pc:sldMkLst>
          <pc:docMk/>
          <pc:sldMk cId="3399610751" sldId="375"/>
        </pc:sldMkLst>
        <pc:spChg chg="mod">
          <ac:chgData name="Nguyen Van Binh" userId="0723e927-8a1a-4aee-aedf-3e87600d6929" providerId="ADAL" clId="{98F80D66-F363-474F-95A1-884346C5CD2F}" dt="2025-03-05T13:46:58.652" v="119" actId="20577"/>
          <ac:spMkLst>
            <pc:docMk/>
            <pc:sldMk cId="3399610751" sldId="375"/>
            <ac:spMk id="2" creationId="{438328AF-D4DB-6FD2-D9B5-9154F19D8E5F}"/>
          </ac:spMkLst>
        </pc:spChg>
        <pc:spChg chg="mod">
          <ac:chgData name="Nguyen Van Binh" userId="0723e927-8a1a-4aee-aedf-3e87600d6929" providerId="ADAL" clId="{98F80D66-F363-474F-95A1-884346C5CD2F}" dt="2025-03-05T14:07:22.040" v="827" actId="20577"/>
          <ac:spMkLst>
            <pc:docMk/>
            <pc:sldMk cId="3399610751" sldId="375"/>
            <ac:spMk id="4" creationId="{1C7E9238-7369-6EA8-F625-284937351864}"/>
          </ac:spMkLst>
        </pc:spChg>
        <pc:picChg chg="add mod">
          <ac:chgData name="Nguyen Van Binh" userId="0723e927-8a1a-4aee-aedf-3e87600d6929" providerId="ADAL" clId="{98F80D66-F363-474F-95A1-884346C5CD2F}" dt="2025-03-05T14:07:32.187" v="831" actId="1076"/>
          <ac:picMkLst>
            <pc:docMk/>
            <pc:sldMk cId="3399610751" sldId="375"/>
            <ac:picMk id="2052" creationId="{C820E8AC-FB36-8873-FB7D-81DA83AA8B7D}"/>
          </ac:picMkLst>
        </pc:picChg>
      </pc:sldChg>
      <pc:sldChg chg="addSp delSp modSp add mod modAnim">
        <pc:chgData name="Nguyen Van Binh" userId="0723e927-8a1a-4aee-aedf-3e87600d6929" providerId="ADAL" clId="{98F80D66-F363-474F-95A1-884346C5CD2F}" dt="2025-03-07T09:58:26.226" v="3904" actId="20577"/>
        <pc:sldMkLst>
          <pc:docMk/>
          <pc:sldMk cId="234801771" sldId="376"/>
        </pc:sldMkLst>
        <pc:spChg chg="mod">
          <ac:chgData name="Nguyen Van Binh" userId="0723e927-8a1a-4aee-aedf-3e87600d6929" providerId="ADAL" clId="{98F80D66-F363-474F-95A1-884346C5CD2F}" dt="2025-03-05T14:08:31.767" v="864"/>
          <ac:spMkLst>
            <pc:docMk/>
            <pc:sldMk cId="234801771" sldId="376"/>
            <ac:spMk id="2" creationId="{2C356FF5-6C83-9D94-A09F-F1BA7AFB2637}"/>
          </ac:spMkLst>
        </pc:spChg>
        <pc:spChg chg="mod">
          <ac:chgData name="Nguyen Van Binh" userId="0723e927-8a1a-4aee-aedf-3e87600d6929" providerId="ADAL" clId="{98F80D66-F363-474F-95A1-884346C5CD2F}" dt="2025-03-07T09:58:26.226" v="3904" actId="20577"/>
          <ac:spMkLst>
            <pc:docMk/>
            <pc:sldMk cId="234801771" sldId="376"/>
            <ac:spMk id="4" creationId="{C548A69B-A85D-45C9-69DF-8A323A462F20}"/>
          </ac:spMkLst>
        </pc:spChg>
        <pc:picChg chg="add mod">
          <ac:chgData name="Nguyen Van Binh" userId="0723e927-8a1a-4aee-aedf-3e87600d6929" providerId="ADAL" clId="{98F80D66-F363-474F-95A1-884346C5CD2F}" dt="2025-03-07T08:51:03.713" v="2693" actId="1076"/>
          <ac:picMkLst>
            <pc:docMk/>
            <pc:sldMk cId="234801771" sldId="376"/>
            <ac:picMk id="3" creationId="{0985145B-F0AE-1FEB-1C8E-E6EF24ADAD30}"/>
          </ac:picMkLst>
        </pc:pic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3365365097" sldId="376"/>
        </pc:sldMkLst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52467377" sldId="377"/>
        </pc:sldMkLst>
      </pc:sldChg>
      <pc:sldChg chg="addSp delSp modSp add mod modAnim">
        <pc:chgData name="Nguyen Van Binh" userId="0723e927-8a1a-4aee-aedf-3e87600d6929" providerId="ADAL" clId="{98F80D66-F363-474F-95A1-884346C5CD2F}" dt="2025-03-07T08:58:06.120" v="2733" actId="20577"/>
        <pc:sldMkLst>
          <pc:docMk/>
          <pc:sldMk cId="4178891405" sldId="377"/>
        </pc:sldMkLst>
        <pc:spChg chg="mod">
          <ac:chgData name="Nguyen Van Binh" userId="0723e927-8a1a-4aee-aedf-3e87600d6929" providerId="ADAL" clId="{98F80D66-F363-474F-95A1-884346C5CD2F}" dt="2025-03-06T09:35:45.673" v="1425"/>
          <ac:spMkLst>
            <pc:docMk/>
            <pc:sldMk cId="4178891405" sldId="377"/>
            <ac:spMk id="2" creationId="{E6B99AD7-9507-BDB1-82F1-D51DB45F254B}"/>
          </ac:spMkLst>
        </pc:spChg>
        <pc:spChg chg="mod">
          <ac:chgData name="Nguyen Van Binh" userId="0723e927-8a1a-4aee-aedf-3e87600d6929" providerId="ADAL" clId="{98F80D66-F363-474F-95A1-884346C5CD2F}" dt="2025-03-07T08:58:06.120" v="2733" actId="20577"/>
          <ac:spMkLst>
            <pc:docMk/>
            <pc:sldMk cId="4178891405" sldId="377"/>
            <ac:spMk id="4" creationId="{65B86FC3-7D0F-D677-B84C-B4859D44A1F5}"/>
          </ac:spMkLst>
        </pc:spChg>
        <pc:picChg chg="add mod">
          <ac:chgData name="Nguyen Van Binh" userId="0723e927-8a1a-4aee-aedf-3e87600d6929" providerId="ADAL" clId="{98F80D66-F363-474F-95A1-884346C5CD2F}" dt="2025-03-07T08:56:50.301" v="2702" actId="1076"/>
          <ac:picMkLst>
            <pc:docMk/>
            <pc:sldMk cId="4178891405" sldId="377"/>
            <ac:picMk id="1026" creationId="{70807E2D-2CD2-4BED-6EC8-E93C3985B249}"/>
          </ac:picMkLst>
        </pc:picChg>
      </pc:sldChg>
      <pc:sldChg chg="delSp add del">
        <pc:chgData name="Nguyen Van Binh" userId="0723e927-8a1a-4aee-aedf-3e87600d6929" providerId="ADAL" clId="{98F80D66-F363-474F-95A1-884346C5CD2F}" dt="2025-03-06T09:55:39.148" v="1733" actId="2696"/>
        <pc:sldMkLst>
          <pc:docMk/>
          <pc:sldMk cId="83995231" sldId="378"/>
        </pc:sldMkLst>
      </pc:sldChg>
      <pc:sldChg chg="modSp add del mod">
        <pc:chgData name="Nguyen Van Binh" userId="0723e927-8a1a-4aee-aedf-3e87600d6929" providerId="ADAL" clId="{98F80D66-F363-474F-95A1-884346C5CD2F}" dt="2025-03-06T09:56:29.190" v="1812" actId="20577"/>
        <pc:sldMkLst>
          <pc:docMk/>
          <pc:sldMk cId="2173481494" sldId="378"/>
        </pc:sldMkLst>
        <pc:spChg chg="mod">
          <ac:chgData name="Nguyen Van Binh" userId="0723e927-8a1a-4aee-aedf-3e87600d6929" providerId="ADAL" clId="{98F80D66-F363-474F-95A1-884346C5CD2F}" dt="2025-03-06T09:56:29.190" v="1812" actId="20577"/>
          <ac:spMkLst>
            <pc:docMk/>
            <pc:sldMk cId="2173481494" sldId="378"/>
            <ac:spMk id="4" creationId="{B8A54F8C-D6F1-115E-C30C-55EB6B97019B}"/>
          </ac:spMkLst>
        </pc:sp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4134921601" sldId="378"/>
        </pc:sldMkLst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314003037" sldId="379"/>
        </pc:sldMkLst>
      </pc:sldChg>
      <pc:sldChg chg="add del">
        <pc:chgData name="Nguyen Van Binh" userId="0723e927-8a1a-4aee-aedf-3e87600d6929" providerId="ADAL" clId="{98F80D66-F363-474F-95A1-884346C5CD2F}" dt="2025-03-06T14:12:42.345" v="1814" actId="2890"/>
        <pc:sldMkLst>
          <pc:docMk/>
          <pc:sldMk cId="1719080825" sldId="379"/>
        </pc:sldMkLst>
      </pc:sldChg>
      <pc:sldChg chg="addSp delSp modSp add mod ord">
        <pc:chgData name="Nguyen Van Binh" userId="0723e927-8a1a-4aee-aedf-3e87600d6929" providerId="ADAL" clId="{98F80D66-F363-474F-95A1-884346C5CD2F}" dt="2025-03-12T09:10:20.430" v="5408" actId="478"/>
        <pc:sldMkLst>
          <pc:docMk/>
          <pc:sldMk cId="2541016710" sldId="379"/>
        </pc:sldMkLst>
        <pc:spChg chg="mod">
          <ac:chgData name="Nguyen Van Binh" userId="0723e927-8a1a-4aee-aedf-3e87600d6929" providerId="ADAL" clId="{98F80D66-F363-474F-95A1-884346C5CD2F}" dt="2025-03-07T09:46:15.303" v="3235" actId="20577"/>
          <ac:spMkLst>
            <pc:docMk/>
            <pc:sldMk cId="2541016710" sldId="379"/>
            <ac:spMk id="2" creationId="{08EDD309-2C1E-E8B4-3DFF-5C91FE251519}"/>
          </ac:spMkLst>
        </pc:spChg>
        <pc:spChg chg="add del mod">
          <ac:chgData name="Nguyen Van Binh" userId="0723e927-8a1a-4aee-aedf-3e87600d6929" providerId="ADAL" clId="{98F80D66-F363-474F-95A1-884346C5CD2F}" dt="2025-03-12T09:10:18.676" v="5407" actId="478"/>
          <ac:spMkLst>
            <pc:docMk/>
            <pc:sldMk cId="2541016710" sldId="379"/>
            <ac:spMk id="5" creationId="{DEF33C52-9E23-D263-B499-C1C10724C0BA}"/>
          </ac:spMkLst>
        </pc:spChg>
        <pc:spChg chg="add del mod">
          <ac:chgData name="Nguyen Van Binh" userId="0723e927-8a1a-4aee-aedf-3e87600d6929" providerId="ADAL" clId="{98F80D66-F363-474F-95A1-884346C5CD2F}" dt="2025-03-12T09:10:20.430" v="5408" actId="478"/>
          <ac:spMkLst>
            <pc:docMk/>
            <pc:sldMk cId="2541016710" sldId="379"/>
            <ac:spMk id="6" creationId="{A65EA666-AD5C-8A4A-353A-B5F2CEACB41B}"/>
          </ac:spMkLst>
        </pc:sp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463491238" sldId="380"/>
        </pc:sldMkLst>
      </pc:sldChg>
      <pc:sldChg chg="addSp delSp modSp add mod">
        <pc:chgData name="Nguyen Van Binh" userId="0723e927-8a1a-4aee-aedf-3e87600d6929" providerId="ADAL" clId="{98F80D66-F363-474F-95A1-884346C5CD2F}" dt="2025-03-12T09:11:54.110" v="5519" actId="14100"/>
        <pc:sldMkLst>
          <pc:docMk/>
          <pc:sldMk cId="851469107" sldId="380"/>
        </pc:sldMkLst>
        <pc:spChg chg="mod">
          <ac:chgData name="Nguyen Van Binh" userId="0723e927-8a1a-4aee-aedf-3e87600d6929" providerId="ADAL" clId="{98F80D66-F363-474F-95A1-884346C5CD2F}" dt="2025-03-07T09:46:04.742" v="3203"/>
          <ac:spMkLst>
            <pc:docMk/>
            <pc:sldMk cId="851469107" sldId="380"/>
            <ac:spMk id="2" creationId="{16B37264-337B-D90E-8B10-A002469781BD}"/>
          </ac:spMkLst>
        </pc:spChg>
        <pc:spChg chg="mod">
          <ac:chgData name="Nguyen Van Binh" userId="0723e927-8a1a-4aee-aedf-3e87600d6929" providerId="ADAL" clId="{98F80D66-F363-474F-95A1-884346C5CD2F}" dt="2025-03-07T09:53:22.777" v="3744" actId="20577"/>
          <ac:spMkLst>
            <pc:docMk/>
            <pc:sldMk cId="851469107" sldId="380"/>
            <ac:spMk id="4" creationId="{8FD5552E-691D-1BBB-6C0F-D62605288FF4}"/>
          </ac:spMkLst>
        </pc:spChg>
        <pc:picChg chg="add mod">
          <ac:chgData name="Nguyen Van Binh" userId="0723e927-8a1a-4aee-aedf-3e87600d6929" providerId="ADAL" clId="{98F80D66-F363-474F-95A1-884346C5CD2F}" dt="2025-03-12T09:11:54.110" v="5519" actId="14100"/>
          <ac:picMkLst>
            <pc:docMk/>
            <pc:sldMk cId="851469107" sldId="380"/>
            <ac:picMk id="5" creationId="{506730E6-0028-0030-E3B1-5E10EB9D41BB}"/>
          </ac:picMkLst>
        </pc:picChg>
        <pc:picChg chg="add del mod">
          <ac:chgData name="Nguyen Van Binh" userId="0723e927-8a1a-4aee-aedf-3e87600d6929" providerId="ADAL" clId="{98F80D66-F363-474F-95A1-884346C5CD2F}" dt="2025-03-12T09:11:14.656" v="5516" actId="478"/>
          <ac:picMkLst>
            <pc:docMk/>
            <pc:sldMk cId="851469107" sldId="380"/>
            <ac:picMk id="6" creationId="{5F21BAD1-B18D-E3AB-F03E-AFBBCF3260F4}"/>
          </ac:picMkLst>
        </pc:pic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770596940" sldId="381"/>
        </pc:sldMkLst>
      </pc:sldChg>
      <pc:sldChg chg="addSp delSp modSp add mod">
        <pc:chgData name="Nguyen Van Binh" userId="0723e927-8a1a-4aee-aedf-3e87600d6929" providerId="ADAL" clId="{98F80D66-F363-474F-95A1-884346C5CD2F}" dt="2025-03-11T09:58:02.738" v="4046" actId="1076"/>
        <pc:sldMkLst>
          <pc:docMk/>
          <pc:sldMk cId="3112755299" sldId="381"/>
        </pc:sldMkLst>
        <pc:spChg chg="mod">
          <ac:chgData name="Nguyen Van Binh" userId="0723e927-8a1a-4aee-aedf-3e87600d6929" providerId="ADAL" clId="{98F80D66-F363-474F-95A1-884346C5CD2F}" dt="2025-03-11T09:54:36.218" v="3938" actId="20577"/>
          <ac:spMkLst>
            <pc:docMk/>
            <pc:sldMk cId="3112755299" sldId="381"/>
            <ac:spMk id="2" creationId="{2EE82ABE-F16D-2348-5954-9546E7122A33}"/>
          </ac:spMkLst>
        </pc:spChg>
        <pc:spChg chg="mod">
          <ac:chgData name="Nguyen Van Binh" userId="0723e927-8a1a-4aee-aedf-3e87600d6929" providerId="ADAL" clId="{98F80D66-F363-474F-95A1-884346C5CD2F}" dt="2025-03-11T09:57:36.703" v="4040" actId="20577"/>
          <ac:spMkLst>
            <pc:docMk/>
            <pc:sldMk cId="3112755299" sldId="381"/>
            <ac:spMk id="4" creationId="{D6047E16-15AE-E51C-3C70-4DAD5003ED36}"/>
          </ac:spMkLst>
        </pc:spChg>
        <pc:picChg chg="add del mod">
          <ac:chgData name="Nguyen Van Binh" userId="0723e927-8a1a-4aee-aedf-3e87600d6929" providerId="ADAL" clId="{98F80D66-F363-474F-95A1-884346C5CD2F}" dt="2025-03-11T09:54:26.639" v="3905" actId="478"/>
          <ac:picMkLst>
            <pc:docMk/>
            <pc:sldMk cId="3112755299" sldId="381"/>
            <ac:picMk id="5" creationId="{8A1DD0D6-1FE7-FAFC-0DD4-D4A736EAB2B2}"/>
          </ac:picMkLst>
        </pc:picChg>
        <pc:picChg chg="add mod">
          <ac:chgData name="Nguyen Van Binh" userId="0723e927-8a1a-4aee-aedf-3e87600d6929" providerId="ADAL" clId="{98F80D66-F363-474F-95A1-884346C5CD2F}" dt="2025-03-11T09:58:01.873" v="4045" actId="1076"/>
          <ac:picMkLst>
            <pc:docMk/>
            <pc:sldMk cId="3112755299" sldId="381"/>
            <ac:picMk id="6" creationId="{C3961BDC-21F9-FAE1-342E-1B22DC2AF60E}"/>
          </ac:picMkLst>
        </pc:picChg>
        <pc:picChg chg="add del">
          <ac:chgData name="Nguyen Van Binh" userId="0723e927-8a1a-4aee-aedf-3e87600d6929" providerId="ADAL" clId="{98F80D66-F363-474F-95A1-884346C5CD2F}" dt="2025-03-11T09:57:56.263" v="4042" actId="478"/>
          <ac:picMkLst>
            <pc:docMk/>
            <pc:sldMk cId="3112755299" sldId="381"/>
            <ac:picMk id="8" creationId="{96500912-1D28-6AE1-488F-1BC2A99BA52D}"/>
          </ac:picMkLst>
        </pc:picChg>
        <pc:picChg chg="add mod">
          <ac:chgData name="Nguyen Van Binh" userId="0723e927-8a1a-4aee-aedf-3e87600d6929" providerId="ADAL" clId="{98F80D66-F363-474F-95A1-884346C5CD2F}" dt="2025-03-11T09:58:02.738" v="4046" actId="1076"/>
          <ac:picMkLst>
            <pc:docMk/>
            <pc:sldMk cId="3112755299" sldId="381"/>
            <ac:picMk id="10" creationId="{2EEDDFAC-D5FB-D9EE-4D9A-FB0E045089B1}"/>
          </ac:picMkLst>
        </pc:picChg>
      </pc:sldChg>
      <pc:sldChg chg="addSp delSp modSp add mod">
        <pc:chgData name="Nguyen Van Binh" userId="0723e927-8a1a-4aee-aedf-3e87600d6929" providerId="ADAL" clId="{98F80D66-F363-474F-95A1-884346C5CD2F}" dt="2025-03-11T10:06:35.598" v="4313" actId="20577"/>
        <pc:sldMkLst>
          <pc:docMk/>
          <pc:sldMk cId="383135736" sldId="382"/>
        </pc:sldMkLst>
        <pc:spChg chg="mod">
          <ac:chgData name="Nguyen Van Binh" userId="0723e927-8a1a-4aee-aedf-3e87600d6929" providerId="ADAL" clId="{98F80D66-F363-474F-95A1-884346C5CD2F}" dt="2025-03-11T10:02:45.432" v="4124" actId="20577"/>
          <ac:spMkLst>
            <pc:docMk/>
            <pc:sldMk cId="383135736" sldId="382"/>
            <ac:spMk id="2" creationId="{47EAC3F4-560C-3A0E-E760-158836482E60}"/>
          </ac:spMkLst>
        </pc:spChg>
        <pc:spChg chg="mod">
          <ac:chgData name="Nguyen Van Binh" userId="0723e927-8a1a-4aee-aedf-3e87600d6929" providerId="ADAL" clId="{98F80D66-F363-474F-95A1-884346C5CD2F}" dt="2025-03-11T10:06:35.598" v="4313" actId="20577"/>
          <ac:spMkLst>
            <pc:docMk/>
            <pc:sldMk cId="383135736" sldId="382"/>
            <ac:spMk id="4" creationId="{FC1A6495-8807-3509-58A4-EA7B66A939E4}"/>
          </ac:spMkLst>
        </pc:spChg>
        <pc:picChg chg="add mod">
          <ac:chgData name="Nguyen Van Binh" userId="0723e927-8a1a-4aee-aedf-3e87600d6929" providerId="ADAL" clId="{98F80D66-F363-474F-95A1-884346C5CD2F}" dt="2025-03-11T10:01:38.114" v="4108" actId="1076"/>
          <ac:picMkLst>
            <pc:docMk/>
            <pc:sldMk cId="383135736" sldId="382"/>
            <ac:picMk id="5" creationId="{38844E1A-20B3-9571-DB62-7D80740A1C3B}"/>
          </ac:picMkLst>
        </pc:picChg>
        <pc:picChg chg="del">
          <ac:chgData name="Nguyen Van Binh" userId="0723e927-8a1a-4aee-aedf-3e87600d6929" providerId="ADAL" clId="{98F80D66-F363-474F-95A1-884346C5CD2F}" dt="2025-03-11T09:59:13.829" v="4049" actId="478"/>
          <ac:picMkLst>
            <pc:docMk/>
            <pc:sldMk cId="383135736" sldId="382"/>
            <ac:picMk id="6" creationId="{B9EC3605-CDE6-29BA-4E15-B0AF5130132A}"/>
          </ac:picMkLst>
        </pc:picChg>
        <pc:picChg chg="add del mod">
          <ac:chgData name="Nguyen Van Binh" userId="0723e927-8a1a-4aee-aedf-3e87600d6929" providerId="ADAL" clId="{98F80D66-F363-474F-95A1-884346C5CD2F}" dt="2025-03-11T10:01:30.164" v="4103" actId="478"/>
          <ac:picMkLst>
            <pc:docMk/>
            <pc:sldMk cId="383135736" sldId="382"/>
            <ac:picMk id="8" creationId="{A70DD91B-B7EF-A0D9-86B6-7752CFBDC3C4}"/>
          </ac:picMkLst>
        </pc:picChg>
        <pc:picChg chg="del">
          <ac:chgData name="Nguyen Van Binh" userId="0723e927-8a1a-4aee-aedf-3e87600d6929" providerId="ADAL" clId="{98F80D66-F363-474F-95A1-884346C5CD2F}" dt="2025-03-11T09:59:13.174" v="4048" actId="478"/>
          <ac:picMkLst>
            <pc:docMk/>
            <pc:sldMk cId="383135736" sldId="382"/>
            <ac:picMk id="10" creationId="{E9804688-EBB8-24D9-8B7F-4F42A111EB7E}"/>
          </ac:picMkLst>
        </pc:picChg>
        <pc:picChg chg="add mod">
          <ac:chgData name="Nguyen Van Binh" userId="0723e927-8a1a-4aee-aedf-3e87600d6929" providerId="ADAL" clId="{98F80D66-F363-474F-95A1-884346C5CD2F}" dt="2025-03-11T10:01:41.730" v="4110" actId="1076"/>
          <ac:picMkLst>
            <pc:docMk/>
            <pc:sldMk cId="383135736" sldId="382"/>
            <ac:picMk id="11" creationId="{82F31DD6-98F7-E130-BC86-910E6C8EA006}"/>
          </ac:picMkLst>
        </pc:picChg>
        <pc:picChg chg="add mod">
          <ac:chgData name="Nguyen Van Binh" userId="0723e927-8a1a-4aee-aedf-3e87600d6929" providerId="ADAL" clId="{98F80D66-F363-474F-95A1-884346C5CD2F}" dt="2025-03-11T10:02:37.231" v="4113" actId="1076"/>
          <ac:picMkLst>
            <pc:docMk/>
            <pc:sldMk cId="383135736" sldId="382"/>
            <ac:picMk id="13" creationId="{C9973A01-AE53-B5DA-4171-8AE07C6A19ED}"/>
          </ac:picMkLst>
        </pc:pic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3745338082" sldId="382"/>
        </pc:sldMkLst>
      </pc:sldChg>
      <pc:sldChg chg="addSp delSp modSp add mod">
        <pc:chgData name="Nguyen Van Binh" userId="0723e927-8a1a-4aee-aedf-3e87600d6929" providerId="ADAL" clId="{98F80D66-F363-474F-95A1-884346C5CD2F}" dt="2025-03-11T10:06:56.357" v="4360" actId="20577"/>
        <pc:sldMkLst>
          <pc:docMk/>
          <pc:sldMk cId="2563825158" sldId="383"/>
        </pc:sldMkLst>
        <pc:spChg chg="mod">
          <ac:chgData name="Nguyen Van Binh" userId="0723e927-8a1a-4aee-aedf-3e87600d6929" providerId="ADAL" clId="{98F80D66-F363-474F-95A1-884346C5CD2F}" dt="2025-03-11T10:03:25.843" v="4192" actId="20577"/>
          <ac:spMkLst>
            <pc:docMk/>
            <pc:sldMk cId="2563825158" sldId="383"/>
            <ac:spMk id="2" creationId="{585C56CA-7000-B2C9-FE64-FA2F52F6FEB8}"/>
          </ac:spMkLst>
        </pc:spChg>
        <pc:spChg chg="mod">
          <ac:chgData name="Nguyen Van Binh" userId="0723e927-8a1a-4aee-aedf-3e87600d6929" providerId="ADAL" clId="{98F80D66-F363-474F-95A1-884346C5CD2F}" dt="2025-03-11T10:06:56.357" v="4360" actId="20577"/>
          <ac:spMkLst>
            <pc:docMk/>
            <pc:sldMk cId="2563825158" sldId="383"/>
            <ac:spMk id="4" creationId="{4C0C7361-EFD7-1D35-C424-971B4C9613A3}"/>
          </ac:spMkLst>
        </pc:spChg>
        <pc:picChg chg="del">
          <ac:chgData name="Nguyen Van Binh" userId="0723e927-8a1a-4aee-aedf-3e87600d6929" providerId="ADAL" clId="{98F80D66-F363-474F-95A1-884346C5CD2F}" dt="2025-03-11T10:02:56.919" v="4128" actId="478"/>
          <ac:picMkLst>
            <pc:docMk/>
            <pc:sldMk cId="2563825158" sldId="383"/>
            <ac:picMk id="5" creationId="{18CA9F38-CFFF-F1B3-286B-AF0E74827A98}"/>
          </ac:picMkLst>
        </pc:picChg>
        <pc:picChg chg="add mod">
          <ac:chgData name="Nguyen Van Binh" userId="0723e927-8a1a-4aee-aedf-3e87600d6929" providerId="ADAL" clId="{98F80D66-F363-474F-95A1-884346C5CD2F}" dt="2025-03-11T10:04:49.279" v="4200" actId="14100"/>
          <ac:picMkLst>
            <pc:docMk/>
            <pc:sldMk cId="2563825158" sldId="383"/>
            <ac:picMk id="6" creationId="{BE79D421-7EF4-6C49-F7A1-7E55FC54B12E}"/>
          </ac:picMkLst>
        </pc:picChg>
        <pc:picChg chg="add mod">
          <ac:chgData name="Nguyen Van Binh" userId="0723e927-8a1a-4aee-aedf-3e87600d6929" providerId="ADAL" clId="{98F80D66-F363-474F-95A1-884346C5CD2F}" dt="2025-03-11T10:04:47.520" v="4199" actId="1076"/>
          <ac:picMkLst>
            <pc:docMk/>
            <pc:sldMk cId="2563825158" sldId="383"/>
            <ac:picMk id="8" creationId="{7F573C14-E85B-C5C9-A7DB-8751D8E9F03A}"/>
          </ac:picMkLst>
        </pc:picChg>
        <pc:picChg chg="add mod">
          <ac:chgData name="Nguyen Van Binh" userId="0723e927-8a1a-4aee-aedf-3e87600d6929" providerId="ADAL" clId="{98F80D66-F363-474F-95A1-884346C5CD2F}" dt="2025-03-11T10:05:29.504" v="4204" actId="1076"/>
          <ac:picMkLst>
            <pc:docMk/>
            <pc:sldMk cId="2563825158" sldId="383"/>
            <ac:picMk id="10" creationId="{F1D8E247-FE11-E0A1-8BC4-A8477CB29155}"/>
          </ac:picMkLst>
        </pc:picChg>
        <pc:picChg chg="del">
          <ac:chgData name="Nguyen Van Binh" userId="0723e927-8a1a-4aee-aedf-3e87600d6929" providerId="ADAL" clId="{98F80D66-F363-474F-95A1-884346C5CD2F}" dt="2025-03-11T10:02:55.367" v="4126" actId="478"/>
          <ac:picMkLst>
            <pc:docMk/>
            <pc:sldMk cId="2563825158" sldId="383"/>
            <ac:picMk id="11" creationId="{4E3DACD5-C856-B507-B0C0-440A59E6DD04}"/>
          </ac:picMkLst>
        </pc:picChg>
        <pc:picChg chg="del">
          <ac:chgData name="Nguyen Van Binh" userId="0723e927-8a1a-4aee-aedf-3e87600d6929" providerId="ADAL" clId="{98F80D66-F363-474F-95A1-884346C5CD2F}" dt="2025-03-11T10:02:56.267" v="4127" actId="478"/>
          <ac:picMkLst>
            <pc:docMk/>
            <pc:sldMk cId="2563825158" sldId="383"/>
            <ac:picMk id="13" creationId="{6CC4E569-A7D3-1B1C-9013-1ED871C279C6}"/>
          </ac:picMkLst>
        </pc:pic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3168217471" sldId="383"/>
        </pc:sldMkLst>
      </pc:sldChg>
      <pc:sldChg chg="addSp delSp modSp add mod">
        <pc:chgData name="Nguyen Van Binh" userId="0723e927-8a1a-4aee-aedf-3e87600d6929" providerId="ADAL" clId="{98F80D66-F363-474F-95A1-884346C5CD2F}" dt="2025-03-11T10:10:20.800" v="4615" actId="1076"/>
        <pc:sldMkLst>
          <pc:docMk/>
          <pc:sldMk cId="822969805" sldId="384"/>
        </pc:sldMkLst>
        <pc:spChg chg="mod">
          <ac:chgData name="Nguyen Van Binh" userId="0723e927-8a1a-4aee-aedf-3e87600d6929" providerId="ADAL" clId="{98F80D66-F363-474F-95A1-884346C5CD2F}" dt="2025-03-11T10:07:23.364" v="4424" actId="20577"/>
          <ac:spMkLst>
            <pc:docMk/>
            <pc:sldMk cId="822969805" sldId="384"/>
            <ac:spMk id="2" creationId="{80491CBA-7F99-AF53-AA61-DEAADF6D5CC9}"/>
          </ac:spMkLst>
        </pc:spChg>
        <pc:spChg chg="mod">
          <ac:chgData name="Nguyen Van Binh" userId="0723e927-8a1a-4aee-aedf-3e87600d6929" providerId="ADAL" clId="{98F80D66-F363-474F-95A1-884346C5CD2F}" dt="2025-03-11T10:10:18.484" v="4614" actId="20577"/>
          <ac:spMkLst>
            <pc:docMk/>
            <pc:sldMk cId="822969805" sldId="384"/>
            <ac:spMk id="4" creationId="{8A709C10-EBCF-49B7-F74D-799CF6C55B6B}"/>
          </ac:spMkLst>
        </pc:spChg>
        <pc:picChg chg="add mod">
          <ac:chgData name="Nguyen Van Binh" userId="0723e927-8a1a-4aee-aedf-3e87600d6929" providerId="ADAL" clId="{98F80D66-F363-474F-95A1-884346C5CD2F}" dt="2025-03-11T10:10:11.110" v="4603" actId="1076"/>
          <ac:picMkLst>
            <pc:docMk/>
            <pc:sldMk cId="822969805" sldId="384"/>
            <ac:picMk id="5" creationId="{55BE32FE-5E32-71DF-CA24-01A1EB4155F5}"/>
          </ac:picMkLst>
        </pc:picChg>
        <pc:picChg chg="del">
          <ac:chgData name="Nguyen Van Binh" userId="0723e927-8a1a-4aee-aedf-3e87600d6929" providerId="ADAL" clId="{98F80D66-F363-474F-95A1-884346C5CD2F}" dt="2025-03-11T10:07:02.210" v="4361" actId="478"/>
          <ac:picMkLst>
            <pc:docMk/>
            <pc:sldMk cId="822969805" sldId="384"/>
            <ac:picMk id="6" creationId="{4B8F2C6B-EC12-15A4-E3A1-8D6A71DA6758}"/>
          </ac:picMkLst>
        </pc:picChg>
        <pc:picChg chg="del">
          <ac:chgData name="Nguyen Van Binh" userId="0723e927-8a1a-4aee-aedf-3e87600d6929" providerId="ADAL" clId="{98F80D66-F363-474F-95A1-884346C5CD2F}" dt="2025-03-11T10:07:39.520" v="4427" actId="478"/>
          <ac:picMkLst>
            <pc:docMk/>
            <pc:sldMk cId="822969805" sldId="384"/>
            <ac:picMk id="8" creationId="{8CF6A51C-093A-0148-0A1B-143088315A8A}"/>
          </ac:picMkLst>
        </pc:picChg>
        <pc:picChg chg="add del mod">
          <ac:chgData name="Nguyen Van Binh" userId="0723e927-8a1a-4aee-aedf-3e87600d6929" providerId="ADAL" clId="{98F80D66-F363-474F-95A1-884346C5CD2F}" dt="2025-03-11T10:08:38.647" v="4435" actId="478"/>
          <ac:picMkLst>
            <pc:docMk/>
            <pc:sldMk cId="822969805" sldId="384"/>
            <ac:picMk id="9" creationId="{DEC5DAB3-272E-D4E8-8FF1-05ACFDB11224}"/>
          </ac:picMkLst>
        </pc:picChg>
        <pc:picChg chg="del">
          <ac:chgData name="Nguyen Van Binh" userId="0723e927-8a1a-4aee-aedf-3e87600d6929" providerId="ADAL" clId="{98F80D66-F363-474F-95A1-884346C5CD2F}" dt="2025-03-11T10:07:02.930" v="4362" actId="478"/>
          <ac:picMkLst>
            <pc:docMk/>
            <pc:sldMk cId="822969805" sldId="384"/>
            <ac:picMk id="10" creationId="{5A127738-763C-3613-096A-49A9ABF89D49}"/>
          </ac:picMkLst>
        </pc:picChg>
        <pc:picChg chg="add mod">
          <ac:chgData name="Nguyen Van Binh" userId="0723e927-8a1a-4aee-aedf-3e87600d6929" providerId="ADAL" clId="{98F80D66-F363-474F-95A1-884346C5CD2F}" dt="2025-03-11T10:10:20.800" v="4615" actId="1076"/>
          <ac:picMkLst>
            <pc:docMk/>
            <pc:sldMk cId="822969805" sldId="384"/>
            <ac:picMk id="12" creationId="{1A66B201-A84E-C2FD-2A7C-E155FE11BE69}"/>
          </ac:picMkLst>
        </pc:pic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2821865925" sldId="384"/>
        </pc:sldMkLst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2547075831" sldId="385"/>
        </pc:sldMkLst>
      </pc:sldChg>
      <pc:sldChg chg="addSp delSp modSp add mod">
        <pc:chgData name="Nguyen Van Binh" userId="0723e927-8a1a-4aee-aedf-3e87600d6929" providerId="ADAL" clId="{98F80D66-F363-474F-95A1-884346C5CD2F}" dt="2025-03-11T10:11:53.719" v="4752" actId="20577"/>
        <pc:sldMkLst>
          <pc:docMk/>
          <pc:sldMk cId="3780102328" sldId="385"/>
        </pc:sldMkLst>
        <pc:spChg chg="mod">
          <ac:chgData name="Nguyen Van Binh" userId="0723e927-8a1a-4aee-aedf-3e87600d6929" providerId="ADAL" clId="{98F80D66-F363-474F-95A1-884346C5CD2F}" dt="2025-03-11T10:11:00.949" v="4664" actId="20577"/>
          <ac:spMkLst>
            <pc:docMk/>
            <pc:sldMk cId="3780102328" sldId="385"/>
            <ac:spMk id="2" creationId="{365DEB58-B6EF-9B74-0836-275F259C9B76}"/>
          </ac:spMkLst>
        </pc:spChg>
        <pc:spChg chg="mod">
          <ac:chgData name="Nguyen Van Binh" userId="0723e927-8a1a-4aee-aedf-3e87600d6929" providerId="ADAL" clId="{98F80D66-F363-474F-95A1-884346C5CD2F}" dt="2025-03-11T10:11:53.719" v="4752" actId="20577"/>
          <ac:spMkLst>
            <pc:docMk/>
            <pc:sldMk cId="3780102328" sldId="385"/>
            <ac:spMk id="4" creationId="{ED44FAAB-8CC9-A81D-1574-8F0A35374376}"/>
          </ac:spMkLst>
        </pc:spChg>
        <pc:picChg chg="del">
          <ac:chgData name="Nguyen Van Binh" userId="0723e927-8a1a-4aee-aedf-3e87600d6929" providerId="ADAL" clId="{98F80D66-F363-474F-95A1-884346C5CD2F}" dt="2025-03-11T10:11:03.873" v="4666" actId="478"/>
          <ac:picMkLst>
            <pc:docMk/>
            <pc:sldMk cId="3780102328" sldId="385"/>
            <ac:picMk id="5" creationId="{E9ABE857-73ED-75F6-7985-3BDEC351DF82}"/>
          </ac:picMkLst>
        </pc:picChg>
        <pc:picChg chg="add mod">
          <ac:chgData name="Nguyen Van Binh" userId="0723e927-8a1a-4aee-aedf-3e87600d6929" providerId="ADAL" clId="{98F80D66-F363-474F-95A1-884346C5CD2F}" dt="2025-03-11T10:11:25.406" v="4669" actId="1076"/>
          <ac:picMkLst>
            <pc:docMk/>
            <pc:sldMk cId="3780102328" sldId="385"/>
            <ac:picMk id="6" creationId="{B6489C9A-B668-E333-191F-047917C5EB95}"/>
          </ac:picMkLst>
        </pc:picChg>
        <pc:picChg chg="del">
          <ac:chgData name="Nguyen Van Binh" userId="0723e927-8a1a-4aee-aedf-3e87600d6929" providerId="ADAL" clId="{98F80D66-F363-474F-95A1-884346C5CD2F}" dt="2025-03-11T10:11:02.905" v="4665" actId="478"/>
          <ac:picMkLst>
            <pc:docMk/>
            <pc:sldMk cId="3780102328" sldId="385"/>
            <ac:picMk id="11" creationId="{F0C35E39-66DB-731A-8C6F-784F381FC98B}"/>
          </ac:picMkLst>
        </pc:picChg>
        <pc:picChg chg="del">
          <ac:chgData name="Nguyen Van Binh" userId="0723e927-8a1a-4aee-aedf-3e87600d6929" providerId="ADAL" clId="{98F80D66-F363-474F-95A1-884346C5CD2F}" dt="2025-03-11T10:11:04.464" v="4667" actId="478"/>
          <ac:picMkLst>
            <pc:docMk/>
            <pc:sldMk cId="3780102328" sldId="385"/>
            <ac:picMk id="13" creationId="{1E19600C-4940-83BE-43F4-8D18120D13F5}"/>
          </ac:picMkLst>
        </pc:pic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1827885295" sldId="386"/>
        </pc:sldMkLst>
      </pc:sldChg>
      <pc:sldChg chg="addSp delSp modSp add mod">
        <pc:chgData name="Nguyen Van Binh" userId="0723e927-8a1a-4aee-aedf-3e87600d6929" providerId="ADAL" clId="{98F80D66-F363-474F-95A1-884346C5CD2F}" dt="2025-03-12T08:53:20.932" v="5046" actId="20577"/>
        <pc:sldMkLst>
          <pc:docMk/>
          <pc:sldMk cId="4261227779" sldId="386"/>
        </pc:sldMkLst>
        <pc:spChg chg="mod">
          <ac:chgData name="Nguyen Van Binh" userId="0723e927-8a1a-4aee-aedf-3e87600d6929" providerId="ADAL" clId="{98F80D66-F363-474F-95A1-884346C5CD2F}" dt="2025-03-12T08:52:41.425" v="4897" actId="20577"/>
          <ac:spMkLst>
            <pc:docMk/>
            <pc:sldMk cId="4261227779" sldId="386"/>
            <ac:spMk id="2" creationId="{254796B1-EB84-6CCB-ACB6-151E71E35B8C}"/>
          </ac:spMkLst>
        </pc:spChg>
        <pc:spChg chg="mod">
          <ac:chgData name="Nguyen Van Binh" userId="0723e927-8a1a-4aee-aedf-3e87600d6929" providerId="ADAL" clId="{98F80D66-F363-474F-95A1-884346C5CD2F}" dt="2025-03-12T08:53:20.932" v="5046" actId="20577"/>
          <ac:spMkLst>
            <pc:docMk/>
            <pc:sldMk cId="4261227779" sldId="386"/>
            <ac:spMk id="4" creationId="{A3411682-4318-9497-6D7A-80CF5850BBA4}"/>
          </ac:spMkLst>
        </pc:spChg>
        <pc:picChg chg="add">
          <ac:chgData name="Nguyen Van Binh" userId="0723e927-8a1a-4aee-aedf-3e87600d6929" providerId="ADAL" clId="{98F80D66-F363-474F-95A1-884346C5CD2F}" dt="2025-03-12T08:52:22.867" v="4855" actId="22"/>
          <ac:picMkLst>
            <pc:docMk/>
            <pc:sldMk cId="4261227779" sldId="386"/>
            <ac:picMk id="5" creationId="{5670C98B-12FE-FA9C-3951-2F7F87415F6F}"/>
          </ac:picMkLst>
        </pc:picChg>
        <pc:picChg chg="del">
          <ac:chgData name="Nguyen Van Binh" userId="0723e927-8a1a-4aee-aedf-3e87600d6929" providerId="ADAL" clId="{98F80D66-F363-474F-95A1-884346C5CD2F}" dt="2025-03-11T10:12:16.929" v="4755" actId="478"/>
          <ac:picMkLst>
            <pc:docMk/>
            <pc:sldMk cId="4261227779" sldId="386"/>
            <ac:picMk id="5" creationId="{AD322D50-1724-49FD-5ACB-89E20FB21499}"/>
          </ac:picMkLst>
        </pc:picChg>
        <pc:picChg chg="add del mod">
          <ac:chgData name="Nguyen Van Binh" userId="0723e927-8a1a-4aee-aedf-3e87600d6929" providerId="ADAL" clId="{98F80D66-F363-474F-95A1-884346C5CD2F}" dt="2025-03-12T08:52:21.650" v="4854" actId="478"/>
          <ac:picMkLst>
            <pc:docMk/>
            <pc:sldMk cId="4261227779" sldId="386"/>
            <ac:picMk id="6" creationId="{8BF4F7F0-D087-C7EF-DBF5-D11E9E5483ED}"/>
          </ac:picMkLst>
        </pc:picChg>
        <pc:picChg chg="add del mod">
          <ac:chgData name="Nguyen Van Binh" userId="0723e927-8a1a-4aee-aedf-3e87600d6929" providerId="ADAL" clId="{98F80D66-F363-474F-95A1-884346C5CD2F}" dt="2025-03-12T08:52:20.872" v="4853" actId="478"/>
          <ac:picMkLst>
            <pc:docMk/>
            <pc:sldMk cId="4261227779" sldId="386"/>
            <ac:picMk id="8" creationId="{9E128612-4BCB-871A-DFB2-DD6191E20272}"/>
          </ac:picMkLst>
        </pc:picChg>
        <pc:picChg chg="del">
          <ac:chgData name="Nguyen Van Binh" userId="0723e927-8a1a-4aee-aedf-3e87600d6929" providerId="ADAL" clId="{98F80D66-F363-474F-95A1-884346C5CD2F}" dt="2025-03-11T10:12:15.944" v="4754" actId="478"/>
          <ac:picMkLst>
            <pc:docMk/>
            <pc:sldMk cId="4261227779" sldId="386"/>
            <ac:picMk id="9" creationId="{1599A82B-4B4B-3A55-7C60-4827143AA54D}"/>
          </ac:picMkLst>
        </pc:picChg>
        <pc:picChg chg="del">
          <ac:chgData name="Nguyen Van Binh" userId="0723e927-8a1a-4aee-aedf-3e87600d6929" providerId="ADAL" clId="{98F80D66-F363-474F-95A1-884346C5CD2F}" dt="2025-03-11T10:12:17.570" v="4756" actId="478"/>
          <ac:picMkLst>
            <pc:docMk/>
            <pc:sldMk cId="4261227779" sldId="386"/>
            <ac:picMk id="12" creationId="{CA937069-652E-D5DE-B07A-23743D10EF9B}"/>
          </ac:picMkLst>
        </pc:pic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732283415" sldId="387"/>
        </pc:sldMkLst>
      </pc:sldChg>
      <pc:sldChg chg="add ord">
        <pc:chgData name="Nguyen Van Binh" userId="0723e927-8a1a-4aee-aedf-3e87600d6929" providerId="ADAL" clId="{98F80D66-F363-474F-95A1-884346C5CD2F}" dt="2025-03-12T08:53:29.653" v="5048"/>
        <pc:sldMkLst>
          <pc:docMk/>
          <pc:sldMk cId="3527916734" sldId="387"/>
        </pc:sldMkLst>
      </pc:sldChg>
      <pc:sldChg chg="delSp add del mod">
        <pc:chgData name="Nguyen Van Binh" userId="0723e927-8a1a-4aee-aedf-3e87600d6929" providerId="ADAL" clId="{98F80D66-F363-474F-95A1-884346C5CD2F}" dt="2025-03-12T09:10:04.693" v="5406" actId="47"/>
        <pc:sldMkLst>
          <pc:docMk/>
          <pc:sldMk cId="1087883370" sldId="388"/>
        </pc:sldMkLst>
        <pc:picChg chg="del">
          <ac:chgData name="Nguyen Van Binh" userId="0723e927-8a1a-4aee-aedf-3e87600d6929" providerId="ADAL" clId="{98F80D66-F363-474F-95A1-884346C5CD2F}" dt="2025-03-12T08:53:41.567" v="5050" actId="478"/>
          <ac:picMkLst>
            <pc:docMk/>
            <pc:sldMk cId="1087883370" sldId="388"/>
            <ac:picMk id="5" creationId="{BABEFAFC-552A-8C68-FAF1-77D41A50C7B7}"/>
          </ac:picMkLst>
        </pc:picChg>
      </pc:sldChg>
      <pc:sldChg chg="del">
        <pc:chgData name="Nguyen Van Binh" userId="0723e927-8a1a-4aee-aedf-3e87600d6929" providerId="ADAL" clId="{98F80D66-F363-474F-95A1-884346C5CD2F}" dt="2025-03-05T13:47:03.500" v="120" actId="47"/>
        <pc:sldMkLst>
          <pc:docMk/>
          <pc:sldMk cId="3676329261" sldId="388"/>
        </pc:sldMkLst>
      </pc:sldChg>
      <pc:sldChg chg="addSp delSp modSp add mod">
        <pc:chgData name="Nguyen Van Binh" userId="0723e927-8a1a-4aee-aedf-3e87600d6929" providerId="ADAL" clId="{98F80D66-F363-474F-95A1-884346C5CD2F}" dt="2025-03-12T09:03:02.810" v="5123" actId="478"/>
        <pc:sldMkLst>
          <pc:docMk/>
          <pc:sldMk cId="3531259839" sldId="389"/>
        </pc:sldMkLst>
        <pc:spChg chg="mod">
          <ac:chgData name="Nguyen Van Binh" userId="0723e927-8a1a-4aee-aedf-3e87600d6929" providerId="ADAL" clId="{98F80D66-F363-474F-95A1-884346C5CD2F}" dt="2025-03-12T09:02:57.106" v="5122" actId="20577"/>
          <ac:spMkLst>
            <pc:docMk/>
            <pc:sldMk cId="3531259839" sldId="389"/>
            <ac:spMk id="2" creationId="{981D00F0-E69B-A373-EFFA-A828099F0DF0}"/>
          </ac:spMkLst>
        </pc:spChg>
        <pc:spChg chg="del">
          <ac:chgData name="Nguyen Van Binh" userId="0723e927-8a1a-4aee-aedf-3e87600d6929" providerId="ADAL" clId="{98F80D66-F363-474F-95A1-884346C5CD2F}" dt="2025-03-12T09:03:02.810" v="5123" actId="478"/>
          <ac:spMkLst>
            <pc:docMk/>
            <pc:sldMk cId="3531259839" sldId="389"/>
            <ac:spMk id="4" creationId="{2129A32A-C6EA-3EE9-8F52-073D4421DC52}"/>
          </ac:spMkLst>
        </pc:spChg>
        <pc:picChg chg="del">
          <ac:chgData name="Nguyen Van Binh" userId="0723e927-8a1a-4aee-aedf-3e87600d6929" providerId="ADAL" clId="{98F80D66-F363-474F-95A1-884346C5CD2F}" dt="2025-03-12T09:02:39.100" v="5052" actId="478"/>
          <ac:picMkLst>
            <pc:docMk/>
            <pc:sldMk cId="3531259839" sldId="389"/>
            <ac:picMk id="5" creationId="{C2FE1F3E-7EB7-FEB5-A007-88B499871A43}"/>
          </ac:picMkLst>
        </pc:picChg>
        <pc:picChg chg="add">
          <ac:chgData name="Nguyen Van Binh" userId="0723e927-8a1a-4aee-aedf-3e87600d6929" providerId="ADAL" clId="{98F80D66-F363-474F-95A1-884346C5CD2F}" dt="2025-03-12T09:02:40.299" v="5053" actId="22"/>
          <ac:picMkLst>
            <pc:docMk/>
            <pc:sldMk cId="3531259839" sldId="389"/>
            <ac:picMk id="6" creationId="{6A5973CA-FF63-C38E-C7A1-1316165C600E}"/>
          </ac:picMkLst>
        </pc:picChg>
      </pc:sldChg>
      <pc:sldChg chg="addSp delSp modSp add mod">
        <pc:chgData name="Nguyen Van Binh" userId="0723e927-8a1a-4aee-aedf-3e87600d6929" providerId="ADAL" clId="{98F80D66-F363-474F-95A1-884346C5CD2F}" dt="2025-03-12T09:10:57.837" v="5515" actId="20577"/>
        <pc:sldMkLst>
          <pc:docMk/>
          <pc:sldMk cId="4200843694" sldId="390"/>
        </pc:sldMkLst>
        <pc:spChg chg="mod">
          <ac:chgData name="Nguyen Van Binh" userId="0723e927-8a1a-4aee-aedf-3e87600d6929" providerId="ADAL" clId="{98F80D66-F363-474F-95A1-884346C5CD2F}" dt="2025-03-12T09:06:24.394" v="5168" actId="20577"/>
          <ac:spMkLst>
            <pc:docMk/>
            <pc:sldMk cId="4200843694" sldId="390"/>
            <ac:spMk id="2" creationId="{369CCE9F-F0B1-9E5D-65DE-9BB1E9E29EA1}"/>
          </ac:spMkLst>
        </pc:spChg>
        <pc:spChg chg="mod">
          <ac:chgData name="Nguyen Van Binh" userId="0723e927-8a1a-4aee-aedf-3e87600d6929" providerId="ADAL" clId="{98F80D66-F363-474F-95A1-884346C5CD2F}" dt="2025-03-12T09:10:57.837" v="5515" actId="20577"/>
          <ac:spMkLst>
            <pc:docMk/>
            <pc:sldMk cId="4200843694" sldId="390"/>
            <ac:spMk id="4" creationId="{ADF501DF-300F-75D4-18DE-DDC08505F2F6}"/>
          </ac:spMkLst>
        </pc:spChg>
        <pc:picChg chg="del">
          <ac:chgData name="Nguyen Van Binh" userId="0723e927-8a1a-4aee-aedf-3e87600d6929" providerId="ADAL" clId="{98F80D66-F363-474F-95A1-884346C5CD2F}" dt="2025-03-12T09:06:04.464" v="5125" actId="478"/>
          <ac:picMkLst>
            <pc:docMk/>
            <pc:sldMk cId="4200843694" sldId="390"/>
            <ac:picMk id="5" creationId="{687B5435-4B7F-4FCC-614E-94F80137E6B2}"/>
          </ac:picMkLst>
        </pc:picChg>
        <pc:picChg chg="add mod">
          <ac:chgData name="Nguyen Van Binh" userId="0723e927-8a1a-4aee-aedf-3e87600d6929" providerId="ADAL" clId="{98F80D66-F363-474F-95A1-884346C5CD2F}" dt="2025-03-12T09:10:36.799" v="5456" actId="1076"/>
          <ac:picMkLst>
            <pc:docMk/>
            <pc:sldMk cId="4200843694" sldId="390"/>
            <ac:picMk id="6" creationId="{832F9B4B-0846-3068-4748-3659544107BE}"/>
          </ac:picMkLst>
        </pc:picChg>
      </pc:sldChg>
      <pc:sldChg chg="addSp delSp modSp add mod">
        <pc:chgData name="Nguyen Van Binh" userId="0723e927-8a1a-4aee-aedf-3e87600d6929" providerId="ADAL" clId="{98F80D66-F363-474F-95A1-884346C5CD2F}" dt="2025-03-12T09:09:56.577" v="5405" actId="20577"/>
        <pc:sldMkLst>
          <pc:docMk/>
          <pc:sldMk cId="1433057767" sldId="391"/>
        </pc:sldMkLst>
        <pc:spChg chg="mod">
          <ac:chgData name="Nguyen Van Binh" userId="0723e927-8a1a-4aee-aedf-3e87600d6929" providerId="ADAL" clId="{98F80D66-F363-474F-95A1-884346C5CD2F}" dt="2025-03-12T09:09:56.577" v="5405" actId="20577"/>
          <ac:spMkLst>
            <pc:docMk/>
            <pc:sldMk cId="1433057767" sldId="391"/>
            <ac:spMk id="4" creationId="{2D93B65B-2733-206D-B00F-A99337395150}"/>
          </ac:spMkLst>
        </pc:spChg>
        <pc:picChg chg="add mod">
          <ac:chgData name="Nguyen Van Binh" userId="0723e927-8a1a-4aee-aedf-3e87600d6929" providerId="ADAL" clId="{98F80D66-F363-474F-95A1-884346C5CD2F}" dt="2025-03-12T09:09:35.168" v="5334" actId="14100"/>
          <ac:picMkLst>
            <pc:docMk/>
            <pc:sldMk cId="1433057767" sldId="391"/>
            <ac:picMk id="5" creationId="{5140FE96-05E7-5A27-7D51-3399449BDBE4}"/>
          </ac:picMkLst>
        </pc:picChg>
        <pc:picChg chg="del">
          <ac:chgData name="Nguyen Van Binh" userId="0723e927-8a1a-4aee-aedf-3e87600d6929" providerId="ADAL" clId="{98F80D66-F363-474F-95A1-884346C5CD2F}" dt="2025-03-12T09:09:31.673" v="5332" actId="478"/>
          <ac:picMkLst>
            <pc:docMk/>
            <pc:sldMk cId="1433057767" sldId="391"/>
            <ac:picMk id="6" creationId="{4BC19BF2-35FB-4D6C-9443-30B1DC7D000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D80F4-E830-EC7D-BF7A-BA2DDBD90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BAC0D6-29FB-D19E-F248-B8205E5F28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95A58B-04D2-0458-AD29-D7B4C1874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41CA4E-1D98-14C6-E3B9-5975FFE3B6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18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FD5A0-E136-5349-5BC2-21FB765FA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08026-14C2-9233-9360-C71C37E426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81C07F-D6A3-7D89-808D-F7EE6218D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10ACF-F1B2-A8D4-3495-4D9A41F4C3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47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D5480-BCE7-FBE1-9A26-FD5F4E607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3827CC-52FB-C62E-9EE6-32782E5D2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FEAE8-21F6-EB76-2B50-9DC7C70A5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6F4F0-FDDD-F554-302D-D180D82E3F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630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D8CE-5A5A-0A13-B380-EDFCAA7A3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78C76E-02A0-054F-4734-C5597A13A0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C625D8-DDE5-30CD-BED6-2F9357F37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22A98-E6C9-9902-FCA1-89D5BBFBCD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2140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4D7CD-B455-E1DA-3D46-2E930153B1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70AAFB-F342-4F43-82A4-A4A370CA28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CCCAF2-0429-073D-F543-239855613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1C10A-96C3-AFB6-BF01-882AEA786C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959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4F3FA-CAC8-B5B4-C2DC-8CB02B81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17A22-4DFB-84BB-D0E1-155E3BC732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C5019B-6EFB-65A9-906F-2180C5323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B1E01B-508B-9E1D-93B9-4D72C49205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80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02921-0296-FB14-1A39-450EE4D59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DC4058-75CC-99F6-0BFF-1EA869C7DE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0C93E-BF0E-13A1-99B0-FFBDCEB9AF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0C1B2-AEA3-601D-2FAF-BA644A4528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96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5C6E0-6EC9-F97E-AD06-9042F29C4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6F95E-EDC2-B017-3974-4873C4F2D5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9F76E-68CE-B3CD-8465-A9364ABEE1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B0DAB-AE89-5975-BC12-1B2D1DD5801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81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E3CA-B9C8-66F3-42E5-3AE4262D0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96097A-08E3-986C-6AA9-2E8D74884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194A5F-5689-6E45-0764-33418801F6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6560DF-0247-FEBA-24D9-BDB6558A8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91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2C778-84DB-BF8B-CDE9-E48B5E0C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0DA4CC-C236-098F-7A7C-0D65A4EC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8BB848-4684-5C3C-D850-EEADD2D38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B8E54-6F0E-BDB8-490A-C0EA811FE6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79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2B38A-BCB6-735E-5DBD-DA12E4E51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29F2A-990B-F824-66B4-90EB9D4BE1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6C3BFC-0C69-0E53-3EC6-485C4A0DA9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9FD50-BB46-5504-F084-B024B25904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3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CC526-2DC1-B53A-D31C-73DE60434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FEACB8-6D59-38E1-C1D4-ADCAAA0D7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E3237A-886E-8EBF-6DBC-D646BC9ED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A117E8-C53A-0E65-728A-8180750BB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5570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E9D87-97CD-35A1-F7CA-702768E9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A005C0-9EB9-8048-E6D2-C8CB366E1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7C77BE-80EB-E298-05B3-99E3FF7945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91C3BB-7855-9177-9CC2-7B1E01C7E3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3593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9E1C-C25D-3E04-8FEF-03D275DD0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AC740-7120-2295-742D-24358C96B1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7A20C-4C37-3890-2D27-757FAAF79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B11C33-E8DF-7490-8F3E-BBA218A1F3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640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68E8A-2D68-2258-FEDD-42F6B9EA1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8CB16-2CF5-E952-3A9E-F50A3BBC2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DBB08-21F8-87AD-99BC-1CE6F6AC46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59569-F18D-7B6E-B1BF-271FD0C6C5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617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3/12/2025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3/12/2025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3/12/2025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3/12/2025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3/12/2025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4" y="3650064"/>
            <a:ext cx="9604310" cy="1309656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HƯỚNG DẪN KHAI BÁO</a:t>
            </a:r>
            <a:b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5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DỰ PHÒNG THIẾT BỊ PFSENSE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4" y="5432564"/>
            <a:ext cx="9604310" cy="457200"/>
          </a:xfrm>
        </p:spPr>
        <p:txBody>
          <a:bodyPr/>
          <a:lstStyle/>
          <a:p>
            <a:pPr algn="ctr"/>
            <a:r>
              <a:rPr lang="en-US" dirty="0" err="1">
                <a:solidFill>
                  <a:srgbClr val="0070C0"/>
                </a:solidFill>
              </a:rPr>
              <a:t>Nguyễn</a:t>
            </a:r>
            <a:r>
              <a:rPr lang="en-US" dirty="0">
                <a:solidFill>
                  <a:srgbClr val="0070C0"/>
                </a:solidFill>
              </a:rPr>
              <a:t> Văn Bình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A860DAB3-E368-7B16-EBAE-332AAB9B4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631" y="217092"/>
            <a:ext cx="6086737" cy="3124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3890F-8F00-DCAC-CD0A-0C4159CD2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DEB58-B6EF-9B74-0836-275F259C9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Kiểm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tra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đồng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bộ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thông</a:t>
            </a:r>
            <a:r>
              <a:rPr lang="en-US" sz="3000" dirty="0">
                <a:solidFill>
                  <a:srgbClr val="0070C0"/>
                </a:solidFill>
              </a:rPr>
              <a:t>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44FAAB-8CC9-A81D-1574-8F0A35374376}"/>
              </a:ext>
            </a:extLst>
          </p:cNvPr>
          <p:cNvSpPr txBox="1"/>
          <p:nvPr/>
        </p:nvSpPr>
        <p:spPr>
          <a:xfrm>
            <a:off x="489112" y="687414"/>
            <a:ext cx="11213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Tạo</a:t>
            </a:r>
            <a:r>
              <a:rPr lang="en-US" sz="1600" dirty="0"/>
              <a:t> Username test </a:t>
            </a:r>
            <a:r>
              <a:rPr lang="en-US" sz="1600" dirty="0" err="1"/>
              <a:t>trên</a:t>
            </a:r>
            <a:r>
              <a:rPr lang="en-US" sz="1600" dirty="0"/>
              <a:t> FW01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trên</a:t>
            </a:r>
            <a:r>
              <a:rPr lang="en-US" sz="1600" dirty="0"/>
              <a:t> FW02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89C9A-B668-E333-191F-047917C5E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921" y="1701954"/>
            <a:ext cx="6622354" cy="2522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102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E25D9-BD01-DA73-DFB9-8A776586D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C56CA-7000-B2C9-FE64-FA2F52F6F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Khai </a:t>
            </a:r>
            <a:r>
              <a:rPr lang="en-US" sz="3000" dirty="0" err="1">
                <a:solidFill>
                  <a:srgbClr val="0070C0"/>
                </a:solidFill>
              </a:rPr>
              <a:t>báo</a:t>
            </a:r>
            <a:r>
              <a:rPr lang="en-US" sz="3000" dirty="0">
                <a:solidFill>
                  <a:srgbClr val="0070C0"/>
                </a:solidFill>
              </a:rPr>
              <a:t> Firewall Rule </a:t>
            </a:r>
            <a:r>
              <a:rPr lang="en-US" sz="3000" dirty="0" err="1">
                <a:solidFill>
                  <a:srgbClr val="0070C0"/>
                </a:solidFill>
              </a:rPr>
              <a:t>cho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phép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đồng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bộ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0C7361-EFD7-1D35-C424-971B4C9613A3}"/>
              </a:ext>
            </a:extLst>
          </p:cNvPr>
          <p:cNvSpPr txBox="1"/>
          <p:nvPr/>
        </p:nvSpPr>
        <p:spPr>
          <a:xfrm>
            <a:off x="489112" y="687414"/>
            <a:ext cx="11213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Tạo</a:t>
            </a:r>
            <a:r>
              <a:rPr lang="en-US" sz="1600" dirty="0"/>
              <a:t> Rule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phép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9D421-7EF4-6C49-F7A1-7E55FC54B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51" y="1178128"/>
            <a:ext cx="5546885" cy="14198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573C14-E85B-C5C9-A7DB-8751D8E9F0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005" y="1178128"/>
            <a:ext cx="3855915" cy="46867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1D8E247-FE11-E0A1-8BC4-A8477CB29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66" y="3393067"/>
            <a:ext cx="5607270" cy="1337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25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84275-B4AA-A68C-DC21-0AB420A0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1CBA-7F99-AF53-AA61-DEAADF6D5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Tạo</a:t>
            </a:r>
            <a:r>
              <a:rPr lang="en-US" sz="3000" dirty="0">
                <a:solidFill>
                  <a:srgbClr val="0070C0"/>
                </a:solidFill>
              </a:rPr>
              <a:t> Virtual IP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09C10-EBCF-49B7-F74D-799CF6C55B6B}"/>
              </a:ext>
            </a:extLst>
          </p:cNvPr>
          <p:cNvSpPr txBox="1"/>
          <p:nvPr/>
        </p:nvSpPr>
        <p:spPr>
          <a:xfrm>
            <a:off x="489112" y="687414"/>
            <a:ext cx="1121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/>
              <a:t>Khai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Virtual IP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 LAN, WAN</a:t>
            </a:r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ở FW01,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qua FW02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BE32FE-5E32-71DF-CA24-01A1EB41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42" y="1463897"/>
            <a:ext cx="5435996" cy="15298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5DAB3-272E-D4E8-8FF1-05ACFDB11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7" y="3515524"/>
            <a:ext cx="5375611" cy="15000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66B201-A84E-C2FD-2A7C-E155FE11B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2680" y="827561"/>
            <a:ext cx="4736249" cy="499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69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05520-71CE-DD6B-C90D-3BE015FE2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3253B-E6B0-E9BF-5371-20900AAB5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Kiểm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tra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trạng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thái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dự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phòng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CE073D-B493-E544-1F5B-4EB796D78AC1}"/>
              </a:ext>
            </a:extLst>
          </p:cNvPr>
          <p:cNvSpPr txBox="1"/>
          <p:nvPr/>
        </p:nvSpPr>
        <p:spPr>
          <a:xfrm>
            <a:off x="489112" y="687414"/>
            <a:ext cx="1121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/>
              <a:t>Khai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Virtual IP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 LAN, WAN</a:t>
            </a:r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ở FW01,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qua FW02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2F38A-3C64-D5A3-2EAE-0BCDDEF30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6233" y="1341536"/>
            <a:ext cx="5752159" cy="2118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9C0854F-03F2-8657-577F-A98E831FA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8365" y="3925665"/>
            <a:ext cx="5910027" cy="209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916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77662-54A0-1D16-22AB-3E70F7116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796B1-EB84-6CCB-ACB6-151E71E3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Khai </a:t>
            </a:r>
            <a:r>
              <a:rPr lang="en-US" sz="3000" dirty="0" err="1">
                <a:solidFill>
                  <a:srgbClr val="0070C0"/>
                </a:solidFill>
              </a:rPr>
              <a:t>báo</a:t>
            </a:r>
            <a:r>
              <a:rPr lang="en-US" sz="3000" dirty="0">
                <a:solidFill>
                  <a:srgbClr val="0070C0"/>
                </a:solidFill>
              </a:rPr>
              <a:t> Default Gateway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11682-4318-9497-6D7A-80CF5850BBA4}"/>
              </a:ext>
            </a:extLst>
          </p:cNvPr>
          <p:cNvSpPr txBox="1"/>
          <p:nvPr/>
        </p:nvSpPr>
        <p:spPr>
          <a:xfrm>
            <a:off x="489112" y="687414"/>
            <a:ext cx="1121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/>
              <a:t>Do </a:t>
            </a: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 WAN </a:t>
            </a:r>
            <a:r>
              <a:rPr lang="en-US" sz="1600" dirty="0" err="1"/>
              <a:t>sử</a:t>
            </a:r>
            <a:r>
              <a:rPr lang="en-US" sz="1600" dirty="0"/>
              <a:t> </a:t>
            </a:r>
            <a:r>
              <a:rPr lang="en-US" sz="1600" dirty="0" err="1"/>
              <a:t>dụng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IP </a:t>
            </a:r>
            <a:r>
              <a:rPr lang="en-US" sz="1600" dirty="0" err="1"/>
              <a:t>tĩnh</a:t>
            </a:r>
            <a:r>
              <a:rPr lang="en-US" sz="1600" dirty="0"/>
              <a:t> </a:t>
            </a:r>
            <a:r>
              <a:rPr lang="en-US" sz="1600" dirty="0" err="1"/>
              <a:t>nên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Default Gateway.</a:t>
            </a:r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cần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ở FW01,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</a:t>
            </a:r>
            <a:r>
              <a:rPr lang="en-US" sz="1600" dirty="0" err="1"/>
              <a:t>sẽ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qua FW02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0C98B-12FE-FA9C-3951-2F7F87415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0479" y="1657196"/>
            <a:ext cx="7171041" cy="35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22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B68E4-64F4-EA29-F462-D63DD5DA8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CCE9F-F0B1-9E5D-65DE-9BB1E9E29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Thay </a:t>
            </a:r>
            <a:r>
              <a:rPr lang="en-US" sz="3000" dirty="0" err="1">
                <a:solidFill>
                  <a:srgbClr val="0070C0"/>
                </a:solidFill>
              </a:rPr>
              <a:t>đổi</a:t>
            </a:r>
            <a:r>
              <a:rPr lang="en-US" sz="3000" dirty="0">
                <a:solidFill>
                  <a:srgbClr val="0070C0"/>
                </a:solidFill>
              </a:rPr>
              <a:t> NAT Outbound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F501DF-300F-75D4-18DE-DDC08505F2F6}"/>
              </a:ext>
            </a:extLst>
          </p:cNvPr>
          <p:cNvSpPr txBox="1"/>
          <p:nvPr/>
        </p:nvSpPr>
        <p:spPr>
          <a:xfrm>
            <a:off x="489112" y="687414"/>
            <a:ext cx="11213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Đổi</a:t>
            </a:r>
            <a:r>
              <a:rPr lang="en-US" sz="1600" dirty="0"/>
              <a:t> </a:t>
            </a:r>
            <a:r>
              <a:rPr lang="en-US" sz="1600" dirty="0" err="1"/>
              <a:t>việc</a:t>
            </a:r>
            <a:r>
              <a:rPr lang="en-US" sz="1600" dirty="0"/>
              <a:t> NAT </a:t>
            </a:r>
            <a:r>
              <a:rPr lang="en-US" sz="1600" dirty="0" err="1"/>
              <a:t>từ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 WAN </a:t>
            </a:r>
            <a:r>
              <a:rPr lang="en-US" sz="1600" dirty="0" err="1"/>
              <a:t>vật</a:t>
            </a:r>
            <a:r>
              <a:rPr lang="en-US" sz="1600" dirty="0"/>
              <a:t> </a:t>
            </a:r>
            <a:r>
              <a:rPr lang="en-US" sz="1600" dirty="0" err="1"/>
              <a:t>lý</a:t>
            </a:r>
            <a:r>
              <a:rPr lang="en-US" sz="1600" dirty="0"/>
              <a:t> sang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Virtual IP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 WAN.</a:t>
            </a:r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tương</a:t>
            </a:r>
            <a:r>
              <a:rPr lang="en-US" sz="1600" dirty="0"/>
              <a:t> </a:t>
            </a:r>
            <a:r>
              <a:rPr lang="en-US" sz="1600" dirty="0" err="1"/>
              <a:t>tự</a:t>
            </a:r>
            <a:r>
              <a:rPr lang="en-US" sz="1600" dirty="0"/>
              <a:t>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Port Forward </a:t>
            </a:r>
            <a:r>
              <a:rPr lang="en-US" sz="1600" dirty="0" err="1"/>
              <a:t>nếu</a:t>
            </a:r>
            <a:r>
              <a:rPr lang="en-US" sz="1600" dirty="0"/>
              <a:t> </a:t>
            </a:r>
            <a:r>
              <a:rPr lang="en-US" sz="1600" dirty="0" err="1"/>
              <a:t>có</a:t>
            </a:r>
            <a:r>
              <a:rPr lang="en-US" sz="1600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2F9B4B-0846-3068-4748-36595441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07" y="1436585"/>
            <a:ext cx="7224386" cy="430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843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073AB-6730-584D-FB71-8A88A8AB2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6AB7A-4AE5-A077-5FFF-3A9B500C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Thay </a:t>
            </a:r>
            <a:r>
              <a:rPr lang="en-US" sz="3000" dirty="0" err="1">
                <a:solidFill>
                  <a:srgbClr val="0070C0"/>
                </a:solidFill>
              </a:rPr>
              <a:t>đổi</a:t>
            </a:r>
            <a:r>
              <a:rPr lang="en-US" sz="3000" dirty="0">
                <a:solidFill>
                  <a:srgbClr val="0070C0"/>
                </a:solidFill>
              </a:rPr>
              <a:t> NAT Outbound Rule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3B65B-2733-206D-B00F-A99337395150}"/>
              </a:ext>
            </a:extLst>
          </p:cNvPr>
          <p:cNvSpPr txBox="1"/>
          <p:nvPr/>
        </p:nvSpPr>
        <p:spPr>
          <a:xfrm>
            <a:off x="489112" y="687414"/>
            <a:ext cx="11213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/>
              <a:t>Thay </a:t>
            </a:r>
            <a:r>
              <a:rPr lang="en-US" sz="1600" dirty="0" err="1"/>
              <a:t>đổi</a:t>
            </a:r>
            <a:r>
              <a:rPr lang="en-US" sz="1600" dirty="0"/>
              <a:t> Gateway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DHCP Server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40FE96-05E7-5A27-7D51-3399449BD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4941" y="981733"/>
            <a:ext cx="5341859" cy="50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577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3B4C2-13C1-EFF0-3C45-508427EA5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D00F0-E69B-A373-EFFA-A828099F0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Mô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hình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nhiều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kết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nối</a:t>
            </a:r>
            <a:endParaRPr lang="en-US" sz="3000" dirty="0">
              <a:solidFill>
                <a:srgbClr val="0070C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5973CA-FF63-C38E-C7A1-1316165C60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699" y="917992"/>
            <a:ext cx="5090601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259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9A7A8-7819-735A-3735-29C3D1A51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DD309-2C1E-E8B4-3DFF-5C91FE251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Một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số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chú</a:t>
            </a:r>
            <a:r>
              <a:rPr lang="en-US" sz="3000" dirty="0">
                <a:solidFill>
                  <a:srgbClr val="0070C0"/>
                </a:solidFill>
              </a:rPr>
              <a:t> ý</a:t>
            </a:r>
          </a:p>
        </p:txBody>
      </p:sp>
    </p:spTree>
    <p:extLst>
      <p:ext uri="{BB962C8B-B14F-4D97-AF65-F5344CB8AC3E}">
        <p14:creationId xmlns:p14="http://schemas.microsoft.com/office/powerpoint/2010/main" val="254101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Thảo luận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9D0AD-C467-4F82-8A30-2AF42E8B3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382" y="1312284"/>
            <a:ext cx="5939618" cy="3961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09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C728C-7FE9-8565-2F88-3611FD1C9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FF0A8B-3741-964D-CE1A-33265A7FB3D9}"/>
              </a:ext>
            </a:extLst>
          </p:cNvPr>
          <p:cNvSpPr txBox="1"/>
          <p:nvPr/>
        </p:nvSpPr>
        <p:spPr>
          <a:xfrm>
            <a:off x="2244306" y="2001329"/>
            <a:ext cx="831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PHẦN 9</a:t>
            </a:r>
          </a:p>
          <a:p>
            <a:pPr algn="ctr"/>
            <a:r>
              <a:rPr lang="en-US" sz="2400" b="1" dirty="0">
                <a:solidFill>
                  <a:srgbClr val="0070C0"/>
                </a:solidFill>
              </a:rPr>
              <a:t>GIỚI THIỆU VỀ TÍNH NĂNG HA (HIGH AVAILABILITY)</a:t>
            </a:r>
          </a:p>
        </p:txBody>
      </p:sp>
    </p:spTree>
    <p:extLst>
      <p:ext uri="{BB962C8B-B14F-4D97-AF65-F5344CB8AC3E}">
        <p14:creationId xmlns:p14="http://schemas.microsoft.com/office/powerpoint/2010/main" val="3317934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BE56-740A-F819-A1EE-29E35015F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328AF-D4DB-6FD2-D9B5-9154F19D8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High Availability (HA) </a:t>
            </a:r>
            <a:r>
              <a:rPr lang="en-US" sz="3000" dirty="0" err="1">
                <a:solidFill>
                  <a:srgbClr val="0070C0"/>
                </a:solidFill>
              </a:rPr>
              <a:t>là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gì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7E9238-7369-6EA8-F625-284937351864}"/>
              </a:ext>
            </a:extLst>
          </p:cNvPr>
          <p:cNvSpPr txBox="1"/>
          <p:nvPr/>
        </p:nvSpPr>
        <p:spPr>
          <a:xfrm>
            <a:off x="360602" y="826605"/>
            <a:ext cx="116341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altLang="en-US" sz="1600" dirty="0">
                <a:latin typeface="Arial" panose="020B0604020202020204" pitchFamily="34" charset="0"/>
              </a:rPr>
              <a:t>HA (High Availability) </a:t>
            </a:r>
            <a:r>
              <a:rPr lang="en-US" altLang="en-US" sz="1600" dirty="0" err="1">
                <a:latin typeface="Arial" panose="020B0604020202020204" pitchFamily="34" charset="0"/>
              </a:rPr>
              <a:t>là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giải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pháp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giúp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đảm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bảo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hệ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thống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mạng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vẫn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hoạt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động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khi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một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thiết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bị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tường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lửa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gặp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sự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cố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en-US" sz="1600" dirty="0" err="1">
                <a:latin typeface="Arial" panose="020B0604020202020204" pitchFamily="34" charset="0"/>
              </a:rPr>
              <a:t>Cách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thức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hoạt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động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là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một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nhóm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thiết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bị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sẽ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chọn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một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thiết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bị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chính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hoạt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động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và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các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thiết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bị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còn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lại</a:t>
            </a:r>
            <a:r>
              <a:rPr lang="en-US" altLang="en-US" sz="1600" dirty="0">
                <a:latin typeface="Arial" panose="020B0604020202020204" pitchFamily="34" charset="0"/>
              </a:rPr>
              <a:t> ở </a:t>
            </a:r>
            <a:r>
              <a:rPr lang="en-US" altLang="en-US" sz="1600" dirty="0" err="1">
                <a:latin typeface="Arial" panose="020B0604020202020204" pitchFamily="34" charset="0"/>
              </a:rPr>
              <a:t>chế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độ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dự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phòng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</a:rPr>
              <a:t>lắng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nghe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thông</a:t>
            </a:r>
            <a:r>
              <a:rPr lang="en-US" altLang="en-US" sz="1600" dirty="0">
                <a:latin typeface="Arial" panose="020B0604020202020204" pitchFamily="34" charset="0"/>
              </a:rPr>
              <a:t> tin </a:t>
            </a:r>
            <a:r>
              <a:rPr lang="en-US" altLang="en-US" sz="1600" dirty="0" err="1">
                <a:latin typeface="Arial" panose="020B0604020202020204" pitchFamily="34" charset="0"/>
              </a:rPr>
              <a:t>liên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tục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để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đảm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nhận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thay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thế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thiết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bị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chính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tự</a:t>
            </a:r>
            <a:r>
              <a:rPr lang="en-US" altLang="en-US" sz="1600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solidFill>
                  <a:srgbClr val="FF0000"/>
                </a:solidFill>
                <a:latin typeface="Arial" panose="020B0604020202020204" pitchFamily="34" charset="0"/>
              </a:rPr>
              <a:t>động</a:t>
            </a:r>
            <a:r>
              <a:rPr lang="en-US" altLang="en-US" sz="1600" dirty="0">
                <a:latin typeface="Arial" panose="020B0604020202020204" pitchFamily="34" charset="0"/>
              </a:rPr>
              <a:t>. </a:t>
            </a:r>
            <a:r>
              <a:rPr lang="en-US" altLang="en-US" sz="1600" dirty="0" err="1">
                <a:latin typeface="Arial" panose="020B0604020202020204" pitchFamily="34" charset="0"/>
              </a:rPr>
              <a:t>Với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pfSense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mỗi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nhóm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dự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phòng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chỉ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có</a:t>
            </a:r>
            <a:r>
              <a:rPr lang="en-US" altLang="en-US" sz="1600" dirty="0">
                <a:latin typeface="Arial" panose="020B0604020202020204" pitchFamily="34" charset="0"/>
              </a:rPr>
              <a:t> 2 </a:t>
            </a:r>
            <a:r>
              <a:rPr lang="en-US" altLang="en-US" sz="1600" dirty="0" err="1">
                <a:latin typeface="Arial" panose="020B0604020202020204" pitchFamily="34" charset="0"/>
              </a:rPr>
              <a:t>thiết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bị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tiêu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nâng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cao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quả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chất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pic>
        <p:nvPicPr>
          <p:cNvPr id="2052" name="Picture 4" descr="High Availability Là Gì? Cách Đạt Được High Availability">
            <a:extLst>
              <a:ext uri="{FF2B5EF4-FFF2-40B4-BE49-F238E27FC236}">
                <a16:creationId xmlns:a16="http://schemas.microsoft.com/office/drawing/2014/main" id="{C820E8AC-FB36-8873-FB7D-81DA83AA8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5358" y="2169304"/>
            <a:ext cx="5061284" cy="3093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61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839D-2FDD-C5F7-9053-F56436ED5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6FF5-6C83-9D94-A09F-F1BA7AFB2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nn-NO" sz="3000" dirty="0">
                <a:solidFill>
                  <a:srgbClr val="0070C0"/>
                </a:solidFill>
              </a:rPr>
              <a:t>Cơ chế HA trong pfSense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8A69B-A85D-45C9-69DF-8A323A462F20}"/>
              </a:ext>
            </a:extLst>
          </p:cNvPr>
          <p:cNvSpPr txBox="1"/>
          <p:nvPr/>
        </p:nvSpPr>
        <p:spPr>
          <a:xfrm>
            <a:off x="360603" y="1024652"/>
            <a:ext cx="5302877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en-US" sz="1600" dirty="0" err="1">
                <a:latin typeface="Arial" panose="020B0604020202020204" pitchFamily="34" charset="0"/>
              </a:rPr>
              <a:t>pfSense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triển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khai</a:t>
            </a:r>
            <a:r>
              <a:rPr lang="en-US" altLang="en-US" sz="1600" dirty="0">
                <a:latin typeface="Arial" panose="020B0604020202020204" pitchFamily="34" charset="0"/>
              </a:rPr>
              <a:t> HA </a:t>
            </a:r>
            <a:r>
              <a:rPr lang="en-US" altLang="en-US" sz="1600" dirty="0" err="1">
                <a:latin typeface="Arial" panose="020B0604020202020204" pitchFamily="34" charset="0"/>
              </a:rPr>
              <a:t>thông</a:t>
            </a:r>
            <a:r>
              <a:rPr lang="en-US" altLang="en-US" sz="1600" dirty="0">
                <a:latin typeface="Arial" panose="020B0604020202020204" pitchFamily="34" charset="0"/>
              </a:rPr>
              <a:t> qua </a:t>
            </a:r>
            <a:r>
              <a:rPr lang="en-US" altLang="en-US" sz="1600" dirty="0" err="1">
                <a:latin typeface="Arial" panose="020B0604020202020204" pitchFamily="34" charset="0"/>
              </a:rPr>
              <a:t>ba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thành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phần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chính</a:t>
            </a:r>
            <a:r>
              <a:rPr lang="en-US" altLang="en-US" sz="1600" dirty="0">
                <a:latin typeface="Arial" panose="020B0604020202020204" pitchFamily="34" charset="0"/>
              </a:rPr>
              <a:t>:</a:t>
            </a:r>
          </a:p>
          <a:p>
            <a:pPr marL="285750" indent="-285750" algn="just">
              <a:buFontTx/>
              <a:buChar char="-"/>
            </a:pPr>
            <a:r>
              <a:rPr lang="en-US" altLang="en-US" sz="1600" b="1" dirty="0">
                <a:latin typeface="Arial" panose="020B0604020202020204" pitchFamily="34" charset="0"/>
              </a:rPr>
              <a:t>Virtual IP (VIP): </a:t>
            </a:r>
            <a:r>
              <a:rPr lang="en-US" altLang="en-US" sz="1600" dirty="0" err="1">
                <a:latin typeface="Arial" panose="020B0604020202020204" pitchFamily="34" charset="0"/>
              </a:rPr>
              <a:t>Địa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chỉ</a:t>
            </a:r>
            <a:r>
              <a:rPr lang="en-US" altLang="en-US" sz="1600" dirty="0">
                <a:latin typeface="Arial" panose="020B0604020202020204" pitchFamily="34" charset="0"/>
              </a:rPr>
              <a:t> IP </a:t>
            </a:r>
            <a:r>
              <a:rPr lang="en-US" altLang="en-US" sz="1600" dirty="0" err="1">
                <a:latin typeface="Arial" panose="020B0604020202020204" pitchFamily="34" charset="0"/>
              </a:rPr>
              <a:t>ảo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dùng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chung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giữa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các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thiết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bị</a:t>
            </a:r>
            <a:r>
              <a:rPr lang="en-US" altLang="en-US" sz="1600" dirty="0">
                <a:latin typeface="Arial" panose="020B0604020202020204" pitchFamily="34" charset="0"/>
              </a:rPr>
              <a:t>, </a:t>
            </a:r>
            <a:r>
              <a:rPr lang="en-US" altLang="en-US" sz="1600" dirty="0" err="1">
                <a:latin typeface="Arial" panose="020B0604020202020204" pitchFamily="34" charset="0"/>
              </a:rPr>
              <a:t>mà</a:t>
            </a:r>
            <a:r>
              <a:rPr lang="en-US" altLang="en-US" sz="1600" dirty="0">
                <a:latin typeface="Arial" panose="020B0604020202020204" pitchFamily="34" charset="0"/>
              </a:rPr>
              <a:t> Client </a:t>
            </a:r>
            <a:r>
              <a:rPr lang="en-US" altLang="en-US" sz="1600" dirty="0" err="1">
                <a:latin typeface="Arial" panose="020B0604020202020204" pitchFamily="34" charset="0"/>
              </a:rPr>
              <a:t>sử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dụng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để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kết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nối</a:t>
            </a:r>
            <a:r>
              <a:rPr lang="en-US" altLang="en-US" sz="1600" dirty="0">
                <a:latin typeface="Arial" panose="020B06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CARP (Common Address Redundancy Protocol)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giao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thức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nhiệm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vụ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theo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dõi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trạng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thái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động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thiết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bị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Master, Slave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hiện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vai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trò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xảy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sự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cố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pfSync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Đồng bộ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hình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trạng thái (sessions) giữa các tường lửa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Master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Salve, đ</a:t>
            </a:r>
            <a:r>
              <a:rPr lang="vi-VN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ảm bảo kết nối (VPN, SSH, tải file,...) không bị ngắt khi failover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algn="just"/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Yêu</a:t>
            </a:r>
            <a:r>
              <a:rPr lang="en-US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cầu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 algn="just">
              <a:buFontTx/>
              <a:buChar char="-"/>
            </a:pP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Nên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Interface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dành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đồng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 FW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chung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LAN.</a:t>
            </a:r>
          </a:p>
          <a:p>
            <a:pPr marL="285750" indent="-285750" algn="just">
              <a:buFontTx/>
              <a:buChar char="-"/>
            </a:pP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cổng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có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Virtual IP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phải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đặt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IP </a:t>
            </a:r>
            <a:r>
              <a:rPr lang="en-US" alt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tĩnh</a:t>
            </a:r>
            <a:r>
              <a:rPr lang="en-US" altLang="en-US" sz="16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85145B-F0AE-1FEB-1C8E-E6EF24ADA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755" y="918970"/>
            <a:ext cx="5302877" cy="5020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A9183-08C0-2EA0-5B17-8B046C1B4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99AD7-9507-BDB1-82F1-D51DB45F2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Quy </a:t>
            </a:r>
            <a:r>
              <a:rPr lang="en-US" sz="3000" dirty="0" err="1">
                <a:solidFill>
                  <a:srgbClr val="0070C0"/>
                </a:solidFill>
              </a:rPr>
              <a:t>trình</a:t>
            </a:r>
            <a:r>
              <a:rPr lang="en-US" sz="3000" dirty="0">
                <a:solidFill>
                  <a:srgbClr val="0070C0"/>
                </a:solidFill>
              </a:rPr>
              <a:t> Failover </a:t>
            </a:r>
            <a:r>
              <a:rPr lang="en-US" sz="3000" dirty="0" err="1">
                <a:solidFill>
                  <a:srgbClr val="0070C0"/>
                </a:solidFill>
              </a:rPr>
              <a:t>trong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pfSense</a:t>
            </a:r>
            <a:endParaRPr lang="en-US" sz="3000" dirty="0">
              <a:solidFill>
                <a:srgbClr val="0070C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86FC3-7D0F-D677-B84C-B4859D44A1F5}"/>
              </a:ext>
            </a:extLst>
          </p:cNvPr>
          <p:cNvSpPr txBox="1"/>
          <p:nvPr/>
        </p:nvSpPr>
        <p:spPr>
          <a:xfrm>
            <a:off x="513175" y="1272951"/>
            <a:ext cx="57753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vi-VN" sz="1600" b="1" dirty="0"/>
              <a:t>Bình thường:</a:t>
            </a:r>
            <a:r>
              <a:rPr lang="en-US" sz="1600" b="1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vi-VN" sz="1600" dirty="0"/>
              <a:t>Master giữ Virtual IP và xử lý lưu lượng mạng</a:t>
            </a:r>
            <a:r>
              <a:rPr lang="en-US" sz="1600" dirty="0"/>
              <a:t>, </a:t>
            </a:r>
            <a:r>
              <a:rPr lang="en-US" sz="1600" dirty="0" err="1"/>
              <a:t>còn</a:t>
            </a:r>
            <a:r>
              <a:rPr lang="en-US" sz="1600" dirty="0"/>
              <a:t>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</a:t>
            </a:r>
            <a:r>
              <a:rPr lang="vi-VN" sz="1600" dirty="0"/>
              <a:t>Backup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ở </a:t>
            </a:r>
            <a:r>
              <a:rPr lang="en-US" sz="1600" dirty="0" err="1"/>
              <a:t>chế</a:t>
            </a:r>
            <a:r>
              <a:rPr lang="vi-VN" sz="1600" dirty="0"/>
              <a:t> </a:t>
            </a:r>
            <a:r>
              <a:rPr lang="en-US" sz="1600" dirty="0"/>
              <a:t>S</a:t>
            </a:r>
            <a:r>
              <a:rPr lang="vi-VN" sz="1600" dirty="0"/>
              <a:t>tandby</a:t>
            </a:r>
            <a:r>
              <a:rPr lang="en-US" sz="16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1600" b="1" dirty="0"/>
              <a:t>Khi Master </a:t>
            </a:r>
            <a:r>
              <a:rPr lang="en-US" sz="1600" b="1" dirty="0" err="1"/>
              <a:t>gặp</a:t>
            </a:r>
            <a:r>
              <a:rPr lang="en-US" sz="1600" b="1" dirty="0"/>
              <a:t> </a:t>
            </a:r>
            <a:r>
              <a:rPr lang="en-US" sz="1600" b="1" dirty="0" err="1"/>
              <a:t>sự</a:t>
            </a:r>
            <a:r>
              <a:rPr lang="en-US" sz="1600" b="1" dirty="0"/>
              <a:t> </a:t>
            </a:r>
            <a:r>
              <a:rPr lang="en-US" sz="1600" b="1" dirty="0" err="1"/>
              <a:t>cố</a:t>
            </a:r>
            <a:r>
              <a:rPr lang="en-US" sz="1600" dirty="0"/>
              <a:t>: </a:t>
            </a:r>
            <a:r>
              <a:rPr lang="en-US" sz="1600" dirty="0" err="1"/>
              <a:t>Thiết</a:t>
            </a:r>
            <a:r>
              <a:rPr lang="en-US" sz="1600" dirty="0"/>
              <a:t> </a:t>
            </a:r>
            <a:r>
              <a:rPr lang="en-US" sz="1600" dirty="0" err="1"/>
              <a:t>bị</a:t>
            </a:r>
            <a:r>
              <a:rPr lang="en-US" sz="1600" dirty="0"/>
              <a:t> Backup </a:t>
            </a:r>
            <a:r>
              <a:rPr lang="en-US" sz="1600" dirty="0" err="1"/>
              <a:t>sẽ</a:t>
            </a:r>
            <a:r>
              <a:rPr lang="en-US" sz="1600" dirty="0"/>
              <a:t> “</a:t>
            </a:r>
            <a:r>
              <a:rPr lang="en-US" sz="1600" dirty="0" err="1"/>
              <a:t>phụ</a:t>
            </a:r>
            <a:r>
              <a:rPr lang="en-US" sz="1600" dirty="0"/>
              <a:t> </a:t>
            </a:r>
            <a:r>
              <a:rPr lang="en-US" sz="1600" dirty="0" err="1"/>
              <a:t>trách</a:t>
            </a:r>
            <a:r>
              <a:rPr lang="en-US" sz="1600" dirty="0"/>
              <a:t>” Virtual IP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đóng</a:t>
            </a:r>
            <a:r>
              <a:rPr lang="en-US" sz="1600" dirty="0"/>
              <a:t> </a:t>
            </a:r>
            <a:r>
              <a:rPr lang="en-US" sz="1600" dirty="0" err="1"/>
              <a:t>vai</a:t>
            </a:r>
            <a:r>
              <a:rPr lang="en-US" sz="1600" dirty="0"/>
              <a:t> </a:t>
            </a:r>
            <a:r>
              <a:rPr lang="en-US" sz="1600" dirty="0" err="1"/>
              <a:t>trò</a:t>
            </a:r>
            <a:r>
              <a:rPr lang="vi-VN" sz="1600" dirty="0"/>
              <a:t> Master mới</a:t>
            </a:r>
            <a:r>
              <a:rPr lang="en-US" sz="1600" dirty="0"/>
              <a:t>, </a:t>
            </a:r>
            <a:r>
              <a:rPr lang="vi-VN" sz="1600" dirty="0"/>
              <a:t>tiếp tục xử lý lưu lượng</a:t>
            </a:r>
            <a:r>
              <a:rPr lang="en-US" sz="1600" dirty="0"/>
              <a:t>. </a:t>
            </a:r>
            <a:r>
              <a:rPr lang="en-US" sz="1600" dirty="0" err="1"/>
              <a:t>Thời</a:t>
            </a:r>
            <a:r>
              <a:rPr lang="en-US" sz="1600" dirty="0"/>
              <a:t> </a:t>
            </a:r>
            <a:r>
              <a:rPr lang="en-US" sz="1600" dirty="0" err="1"/>
              <a:t>gian</a:t>
            </a:r>
            <a:r>
              <a:rPr lang="en-US" sz="1600" dirty="0"/>
              <a:t> </a:t>
            </a:r>
            <a:r>
              <a:rPr lang="en-US" sz="1600" dirty="0" err="1"/>
              <a:t>chuyển</a:t>
            </a:r>
            <a:r>
              <a:rPr lang="en-US" sz="1600" dirty="0"/>
              <a:t> </a:t>
            </a:r>
            <a:r>
              <a:rPr lang="en-US" sz="1600" dirty="0" err="1"/>
              <a:t>vai</a:t>
            </a:r>
            <a:r>
              <a:rPr lang="en-US" sz="1600" dirty="0"/>
              <a:t> </a:t>
            </a:r>
            <a:r>
              <a:rPr lang="en-US" sz="1600" dirty="0" err="1"/>
              <a:t>trò</a:t>
            </a:r>
            <a:r>
              <a:rPr lang="en-US" sz="1600" dirty="0"/>
              <a:t> </a:t>
            </a:r>
            <a:r>
              <a:rPr lang="en-US" sz="1600" dirty="0" err="1"/>
              <a:t>khoảng</a:t>
            </a:r>
            <a:r>
              <a:rPr lang="en-US" sz="1600" dirty="0"/>
              <a:t> </a:t>
            </a:r>
            <a:r>
              <a:rPr lang="en-US" sz="1600" dirty="0" err="1"/>
              <a:t>vài</a:t>
            </a:r>
            <a:r>
              <a:rPr lang="en-US" sz="1600" dirty="0"/>
              <a:t> </a:t>
            </a:r>
            <a:r>
              <a:rPr lang="en-US" sz="1600" dirty="0" err="1"/>
              <a:t>giây</a:t>
            </a:r>
            <a:r>
              <a:rPr lang="en-US" sz="1600" dirty="0"/>
              <a:t>.</a:t>
            </a:r>
            <a:endParaRPr lang="vi-VN" sz="1600" dirty="0"/>
          </a:p>
        </p:txBody>
      </p:sp>
      <p:pic>
        <p:nvPicPr>
          <p:cNvPr id="1026" name="Picture 2" descr="Please help for HA Setup of pfSense : r/PFSENSE">
            <a:extLst>
              <a:ext uri="{FF2B5EF4-FFF2-40B4-BE49-F238E27FC236}">
                <a16:creationId xmlns:a16="http://schemas.microsoft.com/office/drawing/2014/main" id="{70807E2D-2CD2-4BED-6EC8-E93C3985B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638" y="856415"/>
            <a:ext cx="3685124" cy="4691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889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69483-247E-8CE5-0517-E8B84098D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8A54F8C-D6F1-115E-C30C-55EB6B97019B}"/>
              </a:ext>
            </a:extLst>
          </p:cNvPr>
          <p:cNvSpPr txBox="1"/>
          <p:nvPr/>
        </p:nvSpPr>
        <p:spPr>
          <a:xfrm>
            <a:off x="2244306" y="2001329"/>
            <a:ext cx="83194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PHẦN 10 </a:t>
            </a:r>
          </a:p>
          <a:p>
            <a:pPr algn="ctr"/>
            <a:r>
              <a:rPr lang="en-US" sz="2400" b="1">
                <a:solidFill>
                  <a:srgbClr val="0070C0"/>
                </a:solidFill>
              </a:rPr>
              <a:t>HƯỚNG DẪN CẤU HÌNH HA CHO PFSENSE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481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155D8-94C7-80A0-EA11-7261501AE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37264-337B-D90E-8B10-A00246978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 err="1">
                <a:solidFill>
                  <a:srgbClr val="0070C0"/>
                </a:solidFill>
              </a:rPr>
              <a:t>Sơ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đồ</a:t>
            </a:r>
            <a:r>
              <a:rPr lang="en-US" sz="3000" dirty="0">
                <a:solidFill>
                  <a:srgbClr val="0070C0"/>
                </a:solidFill>
              </a:rPr>
              <a:t> LAB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D5552E-691D-1BBB-6C0F-D62605288FF4}"/>
              </a:ext>
            </a:extLst>
          </p:cNvPr>
          <p:cNvSpPr txBox="1"/>
          <p:nvPr/>
        </p:nvSpPr>
        <p:spPr>
          <a:xfrm>
            <a:off x="489112" y="687414"/>
            <a:ext cx="112137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Hệ</a:t>
            </a:r>
            <a:r>
              <a:rPr lang="en-US" sz="1600" dirty="0"/>
              <a:t> </a:t>
            </a:r>
            <a:r>
              <a:rPr lang="en-US" sz="1600" dirty="0" err="1"/>
              <a:t>thống</a:t>
            </a:r>
            <a:r>
              <a:rPr lang="en-US" sz="1600" dirty="0"/>
              <a:t> </a:t>
            </a:r>
            <a:r>
              <a:rPr lang="en-US" sz="1600" dirty="0" err="1"/>
              <a:t>gồm</a:t>
            </a:r>
            <a:r>
              <a:rPr lang="en-US" sz="1600" dirty="0"/>
              <a:t> 2 Firewall </a:t>
            </a:r>
            <a:r>
              <a:rPr lang="en-US" sz="1600" dirty="0" err="1"/>
              <a:t>với</a:t>
            </a:r>
            <a:r>
              <a:rPr lang="en-US" sz="1600" dirty="0"/>
              <a:t> 3 </a:t>
            </a:r>
            <a:r>
              <a:rPr lang="en-US" sz="1600" dirty="0" err="1"/>
              <a:t>cổng</a:t>
            </a:r>
            <a:r>
              <a:rPr lang="en-US" sz="1600" dirty="0"/>
              <a:t> </a:t>
            </a:r>
            <a:r>
              <a:rPr lang="en-US" sz="1600" dirty="0" err="1"/>
              <a:t>kết</a:t>
            </a:r>
            <a:r>
              <a:rPr lang="en-US" sz="1600" dirty="0"/>
              <a:t> </a:t>
            </a:r>
            <a:r>
              <a:rPr lang="en-US" sz="1600" dirty="0" err="1"/>
              <a:t>nối</a:t>
            </a:r>
            <a:r>
              <a:rPr lang="en-US" sz="1600" dirty="0"/>
              <a:t> LAN, WAN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pfSync</a:t>
            </a:r>
            <a:r>
              <a:rPr lang="en-US" sz="1600" dirty="0"/>
              <a:t> (</a:t>
            </a:r>
            <a:r>
              <a:rPr lang="en-US" sz="1600" dirty="0" err="1"/>
              <a:t>không</a:t>
            </a:r>
            <a:r>
              <a:rPr lang="en-US" sz="1600" dirty="0"/>
              <a:t> </a:t>
            </a:r>
            <a:r>
              <a:rPr lang="en-US" sz="1600" dirty="0" err="1"/>
              <a:t>dùng</a:t>
            </a:r>
            <a:r>
              <a:rPr lang="en-US" sz="1600" dirty="0"/>
              <a:t> DMZ </a:t>
            </a:r>
            <a:r>
              <a:rPr lang="en-US" sz="1600" dirty="0" err="1"/>
              <a:t>cho</a:t>
            </a:r>
            <a:r>
              <a:rPr lang="en-US" sz="1600" dirty="0"/>
              <a:t> </a:t>
            </a:r>
            <a:r>
              <a:rPr lang="en-US" sz="1600" dirty="0" err="1"/>
              <a:t>đỡ</a:t>
            </a:r>
            <a:r>
              <a:rPr lang="en-US" sz="1600" dirty="0"/>
              <a:t> </a:t>
            </a:r>
            <a:r>
              <a:rPr lang="en-US" sz="1600" dirty="0" err="1"/>
              <a:t>phức</a:t>
            </a:r>
            <a:r>
              <a:rPr lang="en-US" sz="1600" dirty="0"/>
              <a:t> </a:t>
            </a:r>
            <a:r>
              <a:rPr lang="en-US" sz="1600" dirty="0" err="1"/>
              <a:t>tạp</a:t>
            </a:r>
            <a:r>
              <a:rPr lang="en-US" sz="1600" dirty="0"/>
              <a:t>).</a:t>
            </a:r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Máy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Ubuntu </a:t>
            </a:r>
            <a:r>
              <a:rPr lang="en-US" sz="1600" dirty="0" err="1"/>
              <a:t>dùng</a:t>
            </a:r>
            <a:r>
              <a:rPr lang="en-US" sz="1600" dirty="0"/>
              <a:t> </a:t>
            </a:r>
            <a:r>
              <a:rPr lang="en-US" sz="1600" dirty="0" err="1"/>
              <a:t>để</a:t>
            </a:r>
            <a:r>
              <a:rPr lang="en-US" sz="1600" dirty="0"/>
              <a:t> </a:t>
            </a:r>
            <a:r>
              <a:rPr lang="en-US" sz="1600" dirty="0" err="1"/>
              <a:t>kiểm</a:t>
            </a:r>
            <a:r>
              <a:rPr lang="en-US" sz="1600" dirty="0"/>
              <a:t> </a:t>
            </a:r>
            <a:r>
              <a:rPr lang="en-US" sz="1600" dirty="0" err="1"/>
              <a:t>tra</a:t>
            </a:r>
            <a:r>
              <a:rPr lang="en-US" sz="1600" dirty="0"/>
              <a:t> </a:t>
            </a:r>
            <a:r>
              <a:rPr lang="en-US" sz="1600" dirty="0" err="1"/>
              <a:t>hoạt</a:t>
            </a:r>
            <a:r>
              <a:rPr lang="en-US" sz="1600" dirty="0"/>
              <a:t> </a:t>
            </a:r>
            <a:r>
              <a:rPr lang="en-US" sz="1600" dirty="0" err="1"/>
              <a:t>động</a:t>
            </a:r>
            <a:r>
              <a:rPr lang="en-US" sz="1600" dirty="0"/>
              <a:t>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HA </a:t>
            </a:r>
            <a:r>
              <a:rPr lang="en-US" sz="1600" dirty="0" err="1"/>
              <a:t>sau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.</a:t>
            </a:r>
          </a:p>
          <a:p>
            <a:pPr marL="285750" indent="-285750" algn="just">
              <a:buFontTx/>
              <a:buChar char="-"/>
            </a:pPr>
            <a:r>
              <a:rPr lang="en-US" sz="1600" dirty="0" err="1"/>
              <a:t>Các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IP </a:t>
            </a:r>
            <a:r>
              <a:rPr lang="en-US" sz="1600" dirty="0" err="1"/>
              <a:t>của</a:t>
            </a:r>
            <a:r>
              <a:rPr lang="en-US" sz="1600" dirty="0"/>
              <a:t> </a:t>
            </a:r>
            <a:r>
              <a:rPr lang="en-US" sz="1600" dirty="0" err="1"/>
              <a:t>cổng</a:t>
            </a:r>
            <a:r>
              <a:rPr lang="en-US" sz="1600" dirty="0"/>
              <a:t> LAN &amp; WAN </a:t>
            </a:r>
            <a:r>
              <a:rPr lang="en-US" sz="1600" dirty="0" err="1"/>
              <a:t>tùy</a:t>
            </a:r>
            <a:r>
              <a:rPr lang="en-US" sz="1600" dirty="0"/>
              <a:t>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thông</a:t>
            </a:r>
            <a:r>
              <a:rPr lang="en-US" sz="1600" dirty="0"/>
              <a:t> tin </a:t>
            </a:r>
            <a:r>
              <a:rPr lang="en-US" sz="1600" dirty="0" err="1"/>
              <a:t>của</a:t>
            </a:r>
            <a:r>
              <a:rPr lang="en-US" sz="1600" dirty="0"/>
              <a:t> VMWare.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6730E6-0028-0030-E3B1-5E10EB9D4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141" y="1660386"/>
            <a:ext cx="4579405" cy="423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69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6C380-2168-6689-2F78-5C9A6C3E2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82ABE-F16D-2348-5954-9546E7122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Khai </a:t>
            </a:r>
            <a:r>
              <a:rPr lang="en-US" sz="3000" dirty="0" err="1">
                <a:solidFill>
                  <a:srgbClr val="0070C0"/>
                </a:solidFill>
              </a:rPr>
              <a:t>báo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địa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chỉ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các</a:t>
            </a:r>
            <a:r>
              <a:rPr lang="en-US" sz="3000" dirty="0">
                <a:solidFill>
                  <a:srgbClr val="0070C0"/>
                </a:solidFill>
              </a:rPr>
              <a:t> Interface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47E16-15AE-E51C-3C70-4DAD5003ED36}"/>
              </a:ext>
            </a:extLst>
          </p:cNvPr>
          <p:cNvSpPr txBox="1"/>
          <p:nvPr/>
        </p:nvSpPr>
        <p:spPr>
          <a:xfrm>
            <a:off x="489112" y="687414"/>
            <a:ext cx="11213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Thực</a:t>
            </a:r>
            <a:r>
              <a:rPr lang="en-US" sz="1600" dirty="0"/>
              <a:t> </a:t>
            </a:r>
            <a:r>
              <a:rPr lang="en-US" sz="1600" dirty="0" err="1"/>
              <a:t>hiện</a:t>
            </a:r>
            <a:r>
              <a:rPr lang="en-US" sz="1600" dirty="0"/>
              <a:t> </a:t>
            </a:r>
            <a:r>
              <a:rPr lang="en-US" sz="1600" dirty="0" err="1"/>
              <a:t>khai</a:t>
            </a:r>
            <a:r>
              <a:rPr lang="en-US" sz="1600" dirty="0"/>
              <a:t> </a:t>
            </a:r>
            <a:r>
              <a:rPr lang="en-US" sz="1600" dirty="0" err="1"/>
              <a:t>báo</a:t>
            </a:r>
            <a:r>
              <a:rPr lang="en-US" sz="1600" dirty="0"/>
              <a:t> </a:t>
            </a:r>
            <a:r>
              <a:rPr lang="en-US" sz="1600" dirty="0" err="1"/>
              <a:t>địa</a:t>
            </a:r>
            <a:r>
              <a:rPr lang="en-US" sz="1600" dirty="0"/>
              <a:t> </a:t>
            </a:r>
            <a:r>
              <a:rPr lang="en-US" sz="1600" dirty="0" err="1"/>
              <a:t>chỉ</a:t>
            </a:r>
            <a:r>
              <a:rPr lang="en-US" sz="1600" dirty="0"/>
              <a:t> IP </a:t>
            </a:r>
            <a:r>
              <a:rPr lang="en-US" sz="1600" dirty="0" err="1"/>
              <a:t>theo</a:t>
            </a:r>
            <a:r>
              <a:rPr lang="en-US" sz="1600" dirty="0"/>
              <a:t> </a:t>
            </a:r>
            <a:r>
              <a:rPr lang="en-US" sz="1600" dirty="0" err="1"/>
              <a:t>mô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r>
              <a:rPr lang="en-US" sz="1600" dirty="0"/>
              <a:t> LAB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961BDC-21F9-FAE1-342E-1B22DC2AF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9224" y="1493121"/>
            <a:ext cx="5349704" cy="128027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DDFAC-D5FB-D9EE-4D9A-FB0E04508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9224" y="3429000"/>
            <a:ext cx="5334462" cy="1280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55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4BD19-86DB-1C43-332F-067646F46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AC3F4-560C-3A0E-E760-15883648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18067"/>
          </a:xfrm>
        </p:spPr>
        <p:txBody>
          <a:bodyPr>
            <a:normAutofit/>
          </a:bodyPr>
          <a:lstStyle/>
          <a:p>
            <a:pPr algn="ctr"/>
            <a:r>
              <a:rPr lang="en-US" sz="3000" dirty="0">
                <a:solidFill>
                  <a:srgbClr val="0070C0"/>
                </a:solidFill>
              </a:rPr>
              <a:t>Khai </a:t>
            </a:r>
            <a:r>
              <a:rPr lang="en-US" sz="3000" dirty="0" err="1">
                <a:solidFill>
                  <a:srgbClr val="0070C0"/>
                </a:solidFill>
              </a:rPr>
              <a:t>báo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đồng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bộ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 err="1">
                <a:solidFill>
                  <a:srgbClr val="0070C0"/>
                </a:solidFill>
              </a:rPr>
              <a:t>thông</a:t>
            </a:r>
            <a:r>
              <a:rPr lang="en-US" sz="3000" dirty="0">
                <a:solidFill>
                  <a:srgbClr val="0070C0"/>
                </a:solidFill>
              </a:rPr>
              <a:t> tin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1A6495-8807-3509-58A4-EA7B66A939E4}"/>
              </a:ext>
            </a:extLst>
          </p:cNvPr>
          <p:cNvSpPr txBox="1"/>
          <p:nvPr/>
        </p:nvSpPr>
        <p:spPr>
          <a:xfrm>
            <a:off x="489112" y="687414"/>
            <a:ext cx="112137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Tx/>
              <a:buChar char="-"/>
            </a:pPr>
            <a:r>
              <a:rPr lang="en-US" sz="1600" dirty="0" err="1"/>
              <a:t>Bật</a:t>
            </a:r>
            <a:r>
              <a:rPr lang="en-US" sz="1600" dirty="0"/>
              <a:t> </a:t>
            </a:r>
            <a:r>
              <a:rPr lang="en-US" sz="1600" dirty="0" err="1"/>
              <a:t>tính</a:t>
            </a:r>
            <a:r>
              <a:rPr lang="en-US" sz="1600" dirty="0"/>
              <a:t> </a:t>
            </a:r>
            <a:r>
              <a:rPr lang="en-US" sz="1600" dirty="0" err="1"/>
              <a:t>năng</a:t>
            </a:r>
            <a:r>
              <a:rPr lang="en-US" sz="1600" dirty="0"/>
              <a:t> </a:t>
            </a:r>
            <a:r>
              <a:rPr lang="en-US" sz="1600" dirty="0" err="1"/>
              <a:t>đồng</a:t>
            </a:r>
            <a:r>
              <a:rPr lang="en-US" sz="1600" dirty="0"/>
              <a:t> </a:t>
            </a:r>
            <a:r>
              <a:rPr lang="en-US" sz="1600" dirty="0" err="1"/>
              <a:t>bộ</a:t>
            </a:r>
            <a:r>
              <a:rPr lang="en-US" sz="1600" dirty="0"/>
              <a:t> </a:t>
            </a:r>
            <a:r>
              <a:rPr lang="en-US" sz="1600" dirty="0" err="1"/>
              <a:t>trạng</a:t>
            </a:r>
            <a:r>
              <a:rPr lang="en-US" sz="1600" dirty="0"/>
              <a:t> </a:t>
            </a:r>
            <a:r>
              <a:rPr lang="en-US" sz="1600" dirty="0" err="1"/>
              <a:t>thái</a:t>
            </a:r>
            <a:r>
              <a:rPr lang="en-US" sz="1600" dirty="0"/>
              <a:t> </a:t>
            </a:r>
            <a:r>
              <a:rPr lang="en-US" sz="1600" dirty="0" err="1"/>
              <a:t>và</a:t>
            </a:r>
            <a:r>
              <a:rPr lang="en-US" sz="1600" dirty="0"/>
              <a:t> </a:t>
            </a:r>
            <a:r>
              <a:rPr lang="en-US" sz="1600" dirty="0" err="1"/>
              <a:t>cấu</a:t>
            </a:r>
            <a:r>
              <a:rPr lang="en-US" sz="1600" dirty="0"/>
              <a:t> </a:t>
            </a:r>
            <a:r>
              <a:rPr lang="en-US" sz="1600" dirty="0" err="1"/>
              <a:t>hình</a:t>
            </a:r>
            <a:endParaRPr lang="en-US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844E1A-20B3-9571-DB62-7D80740A1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112" y="1389663"/>
            <a:ext cx="2124455" cy="20805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F31DD6-98F7-E130-BC86-910E6C8EA0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3897" y="1095315"/>
            <a:ext cx="4099734" cy="56521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9973A01-AE53-B5DA-4171-8AE07C6A1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8530" y="846975"/>
            <a:ext cx="4199145" cy="590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2173</TotalTime>
  <Words>667</Words>
  <Application>Microsoft Office PowerPoint</Application>
  <PresentationFormat>Widescreen</PresentationFormat>
  <Paragraphs>66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Tahoma</vt:lpstr>
      <vt:lpstr>Diamond Grid 16x9</vt:lpstr>
      <vt:lpstr>HƯỚNG DẪN KHAI BÁO DỰ PHÒNG THIẾT BỊ PFSENSE</vt:lpstr>
      <vt:lpstr>PowerPoint Presentation</vt:lpstr>
      <vt:lpstr>High Availability (HA) là gì</vt:lpstr>
      <vt:lpstr>Cơ chế HA trong pfSense</vt:lpstr>
      <vt:lpstr>Quy trình Failover trong pfSense</vt:lpstr>
      <vt:lpstr>PowerPoint Presentation</vt:lpstr>
      <vt:lpstr>Sơ đồ LAB</vt:lpstr>
      <vt:lpstr>Khai báo địa chỉ các Interface</vt:lpstr>
      <vt:lpstr>Khai báo đồng bộ thông tin</vt:lpstr>
      <vt:lpstr>Kiểm tra đồng bộ thông tin</vt:lpstr>
      <vt:lpstr>Khai báo Firewall Rule cho phép đồng bộ</vt:lpstr>
      <vt:lpstr>Tạo Virtual IP</vt:lpstr>
      <vt:lpstr>Kiểm tra trạng thái dự phòng</vt:lpstr>
      <vt:lpstr>Khai báo Default Gateway</vt:lpstr>
      <vt:lpstr>Thay đổi NAT Outbound Rule</vt:lpstr>
      <vt:lpstr>Thay đổi NAT Outbound Rule</vt:lpstr>
      <vt:lpstr>Mô hình nhiều kết nối</vt:lpstr>
      <vt:lpstr>Một số chú ý</vt:lpstr>
      <vt:lpstr>Thảo luận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Layout</dc:title>
  <dc:creator>Nguyen Van Binh</dc:creator>
  <cp:lastModifiedBy>Nguyen Van Binh</cp:lastModifiedBy>
  <cp:revision>52</cp:revision>
  <dcterms:created xsi:type="dcterms:W3CDTF">2023-12-29T03:23:11Z</dcterms:created>
  <dcterms:modified xsi:type="dcterms:W3CDTF">2025-03-12T09:11:56Z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