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0" r:id="rId2"/>
    <p:sldId id="317" r:id="rId3"/>
    <p:sldId id="321" r:id="rId4"/>
    <p:sldId id="278" r:id="rId5"/>
    <p:sldId id="303" r:id="rId6"/>
    <p:sldId id="324" r:id="rId7"/>
    <p:sldId id="325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040" userDrawn="1">
          <p15:clr>
            <a:srgbClr val="A4A3A4"/>
          </p15:clr>
        </p15:guide>
        <p15:guide id="3" pos="26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3FF"/>
    <a:srgbClr val="A100FF"/>
    <a:srgbClr val="5F0095"/>
    <a:srgbClr val="380089"/>
    <a:srgbClr val="7E00FF"/>
    <a:srgbClr val="7500C0"/>
    <a:srgbClr val="FFFFFF"/>
    <a:srgbClr val="A1009B"/>
    <a:srgbClr val="70E6E1"/>
    <a:srgbClr val="FFCC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85108" autoAdjust="0"/>
  </p:normalViewPr>
  <p:slideViewPr>
    <p:cSldViewPr>
      <p:cViewPr>
        <p:scale>
          <a:sx n="75" d="100"/>
          <a:sy n="75" d="100"/>
        </p:scale>
        <p:origin x="1398" y="840"/>
      </p:cViewPr>
      <p:guideLst>
        <p:guide pos="5040"/>
        <p:guide pos="26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574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Item 1</c:v>
                </c:pt>
              </c:strCache>
            </c:strRef>
          </c:tx>
          <c:spPr>
            <a:solidFill>
              <a:srgbClr val="A1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7E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21-400F-BE42-4A4F20E39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Item 2</c:v>
                </c:pt>
              </c:strCache>
            </c:strRef>
          </c:tx>
          <c:spPr>
            <a:solidFill>
              <a:srgbClr val="5F009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7E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0.0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21-400F-BE42-4A4F20E39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Item 3</c:v>
                </c:pt>
              </c:strCache>
            </c:strRef>
          </c:tx>
          <c:spPr>
            <a:solidFill>
              <a:srgbClr val="00F3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7E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0.0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21-400F-BE42-4A4F20E39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491489088"/>
        <c:axId val="456590384"/>
      </c:barChart>
      <c:catAx>
        <c:axId val="49148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7E00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90384"/>
        <c:crosses val="autoZero"/>
        <c:auto val="1"/>
        <c:lblAlgn val="ctr"/>
        <c:lblOffset val="100"/>
        <c:noMultiLvlLbl val="0"/>
      </c:catAx>
      <c:valAx>
        <c:axId val="456590384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49148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469842671987097"/>
          <c:y val="0.39929552165354298"/>
          <c:w val="8.9995262313209506E-2"/>
          <c:h val="0.2014089566929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7E00F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7E00FF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Item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E5-4D87-976A-0AE4A2E6E7C0}"/>
              </c:ext>
            </c:extLst>
          </c:dPt>
          <c:dPt>
            <c:idx val="1"/>
            <c:bubble3D val="0"/>
            <c:spPr>
              <a:solidFill>
                <a:srgbClr val="5F009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E5-4D87-976A-0AE4A2E6E7C0}"/>
              </c:ext>
            </c:extLst>
          </c:dPt>
          <c:dPt>
            <c:idx val="2"/>
            <c:bubble3D val="0"/>
            <c:spPr>
              <a:solidFill>
                <a:srgbClr val="00F3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E5-4D87-976A-0AE4A2E6E7C0}"/>
              </c:ext>
            </c:extLst>
          </c:dPt>
          <c:dPt>
            <c:idx val="3"/>
            <c:bubble3D val="0"/>
            <c:spPr>
              <a:solidFill>
                <a:srgbClr val="7E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4E5-4D87-976A-0AE4A2E6E7C0}"/>
              </c:ext>
            </c:extLst>
          </c:dPt>
          <c:dPt>
            <c:idx val="4"/>
            <c:bubble3D val="0"/>
            <c:spPr>
              <a:solidFill>
                <a:srgbClr val="00F3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4E5-4D87-976A-0AE4A2E6E7C0}"/>
              </c:ext>
            </c:extLst>
          </c:dPt>
          <c:dPt>
            <c:idx val="5"/>
            <c:bubble3D val="0"/>
            <c:spPr>
              <a:solidFill>
                <a:srgbClr val="A1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4E5-4D87-976A-0AE4A2E6E7C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4E5-4D87-976A-0AE4A2E6E7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Sheet1!$B$2:$B$8</c:f>
              <c:numCache>
                <c:formatCode>0.0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4E5-4D87-976A-0AE4A2E6E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702754128810601"/>
          <c:y val="0.169687769345259"/>
          <c:w val="0.18737763023658399"/>
          <c:h val="0.651681260360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Item 1</c:v>
                </c:pt>
              </c:strCache>
            </c:strRef>
          </c:tx>
          <c:spPr>
            <a:solidFill>
              <a:srgbClr val="38008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800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E5-4D87-976A-0AE4A2E6E7C0}"/>
              </c:ext>
            </c:extLst>
          </c:dPt>
          <c:dPt>
            <c:idx val="1"/>
            <c:invertIfNegative val="0"/>
            <c:bubble3D val="0"/>
            <c:spPr>
              <a:solidFill>
                <a:srgbClr val="3800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E5-4D87-976A-0AE4A2E6E7C0}"/>
              </c:ext>
            </c:extLst>
          </c:dPt>
          <c:dPt>
            <c:idx val="2"/>
            <c:invertIfNegative val="0"/>
            <c:bubble3D val="0"/>
            <c:spPr>
              <a:solidFill>
                <a:srgbClr val="3800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E5-4D87-976A-0AE4A2E6E7C0}"/>
              </c:ext>
            </c:extLst>
          </c:dPt>
          <c:dPt>
            <c:idx val="3"/>
            <c:invertIfNegative val="0"/>
            <c:bubble3D val="0"/>
            <c:spPr>
              <a:solidFill>
                <a:srgbClr val="3800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4E5-4D87-976A-0AE4A2E6E7C0}"/>
              </c:ext>
            </c:extLst>
          </c:dPt>
          <c:dPt>
            <c:idx val="4"/>
            <c:invertIfNegative val="0"/>
            <c:bubble3D val="0"/>
            <c:spPr>
              <a:solidFill>
                <a:srgbClr val="3800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4E5-4D87-976A-0AE4A2E6E7C0}"/>
              </c:ext>
            </c:extLst>
          </c:dPt>
          <c:dPt>
            <c:idx val="5"/>
            <c:invertIfNegative val="0"/>
            <c:bubble3D val="0"/>
            <c:spPr>
              <a:solidFill>
                <a:srgbClr val="3800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4E5-4D87-976A-0AE4A2E6E7C0}"/>
              </c:ext>
            </c:extLst>
          </c:dPt>
          <c:dPt>
            <c:idx val="6"/>
            <c:invertIfNegative val="0"/>
            <c:bubble3D val="0"/>
            <c:spPr>
              <a:solidFill>
                <a:srgbClr val="3800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4E5-4D87-976A-0AE4A2E6E7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0.0</c:formatCode>
                <c:ptCount val="3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4E5-4D87-976A-0AE4A2E6E7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Item 2</c:v>
                </c:pt>
              </c:strCache>
            </c:strRef>
          </c:tx>
          <c:spPr>
            <a:solidFill>
              <a:srgbClr val="750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0.0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5C7-402C-BB75-A911FBBBBF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Item 3</c:v>
                </c:pt>
              </c:strCache>
            </c:strRef>
          </c:tx>
          <c:spPr>
            <a:solidFill>
              <a:srgbClr val="7E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0.0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5C7-402C-BB75-A911FBBBBF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Item 4</c:v>
                </c:pt>
              </c:strCache>
            </c:strRef>
          </c:tx>
          <c:spPr>
            <a:solidFill>
              <a:srgbClr val="A1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0.0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5C7-402C-BB75-A911FBBBBF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Item 5</c:v>
                </c:pt>
              </c:strCache>
            </c:strRef>
          </c:tx>
          <c:spPr>
            <a:solidFill>
              <a:srgbClr val="00F3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Sheet1!$F$2:$F$4</c:f>
              <c:numCache>
                <c:formatCode>0.0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5C7-402C-BB75-A911FBBBB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418089968"/>
        <c:axId val="488159760"/>
      </c:barChart>
      <c:catAx>
        <c:axId val="41808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159760"/>
        <c:crosses val="autoZero"/>
        <c:auto val="1"/>
        <c:lblAlgn val="ctr"/>
        <c:lblOffset val="100"/>
        <c:noMultiLvlLbl val="0"/>
      </c:catAx>
      <c:valAx>
        <c:axId val="488159760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41808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Dark">
    <p:bg>
      <p:bgPr>
        <a:gradFill>
          <a:gsLst>
            <a:gs pos="0">
              <a:srgbClr val="A100FF"/>
            </a:gs>
            <a:gs pos="93000">
              <a:srgbClr val="5F0095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accent6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Master: Dark">
    <p:bg>
      <p:bgPr>
        <a:gradFill>
          <a:gsLst>
            <a:gs pos="0">
              <a:srgbClr val="A100FF"/>
            </a:gs>
            <a:gs pos="93000">
              <a:srgbClr val="5F0095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defRPr sz="1800" b="1" baseline="0">
                <a:solidFill>
                  <a:schemeClr val="accent5"/>
                </a:solidFill>
                <a:latin typeface="+mn-lt"/>
              </a:defRPr>
            </a:lvl1pPr>
            <a:lvl2pPr marL="0" indent="0">
              <a:lnSpc>
                <a:spcPct val="75000"/>
              </a:lnSpc>
              <a:spcAft>
                <a:spcPts val="0"/>
              </a:spcAft>
              <a:defRPr sz="2400" b="1" cap="all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defRPr sz="1600" b="1" cap="all" baseline="0">
                <a:solidFill>
                  <a:schemeClr val="accent5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buNone/>
              <a:defRPr sz="1400" b="1" cap="all" baseline="0">
                <a:solidFill>
                  <a:schemeClr val="accent5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buNone/>
              <a:defRPr sz="1100" b="1" cap="all" baseline="0">
                <a:solidFill>
                  <a:schemeClr val="accent5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1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defRPr sz="22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6292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143000"/>
            <a:ext cx="11429999" cy="5375277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>
          <a:xfrm>
            <a:off x="11353800" y="6519009"/>
            <a:ext cx="457201" cy="20637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3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380999"/>
            <a:ext cx="5715000" cy="990603"/>
          </a:xfrm>
        </p:spPr>
        <p:txBody>
          <a:bodyPr tIns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11353800" y="6519009"/>
            <a:ext cx="457201" cy="20637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447800"/>
            <a:ext cx="11430000" cy="5070477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7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381000" y="1162050"/>
            <a:ext cx="11429999" cy="415498"/>
          </a:xfrm>
          <a:prstGeom prst="rect">
            <a:avLst/>
          </a:prstGeom>
        </p:spPr>
        <p:txBody>
          <a:bodyPr lIns="0" tIns="72000" rIns="0" bIns="36000"/>
          <a:lstStyle>
            <a:lvl1pPr marL="0" indent="0">
              <a:buNone/>
              <a:defRPr lang="de-DE" sz="2000" b="0" kern="1200" dirty="0" smtClean="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>
              <a:defRPr lang="de-DE" sz="2000" b="1" kern="1200" dirty="0" smtClean="0">
                <a:solidFill>
                  <a:schemeClr val="accent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>
              <a:defRPr lang="de-DE" sz="2000" b="1" kern="1200" dirty="0" smtClean="0">
                <a:solidFill>
                  <a:schemeClr val="accent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>
              <a:defRPr lang="de-DE" sz="2000" b="1" kern="1200" dirty="0" smtClean="0">
                <a:solidFill>
                  <a:schemeClr val="accent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>
              <a:defRPr lang="en-GB" sz="2000" b="1" kern="1200" dirty="0">
                <a:solidFill>
                  <a:schemeClr val="accent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7485" y="1159234"/>
            <a:ext cx="115845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10"/>
          <p:cNvSpPr>
            <a:spLocks noGrp="1"/>
          </p:cNvSpPr>
          <p:nvPr>
            <p:ph sz="quarter" idx="16"/>
          </p:nvPr>
        </p:nvSpPr>
        <p:spPr>
          <a:xfrm>
            <a:off x="381000" y="1577685"/>
            <a:ext cx="11429999" cy="4941324"/>
          </a:xfrm>
          <a:prstGeom prst="rect">
            <a:avLst/>
          </a:prstGeom>
        </p:spPr>
        <p:txBody>
          <a:bodyPr lIns="0" tIns="108000" rIns="0" bIns="0"/>
          <a:lstStyle>
            <a:lvl1pPr marL="182563" indent="-18256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57188" indent="-174625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41338" indent="-184150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715963" indent="-174625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98525" indent="-18256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8"/>
          </p:nvPr>
        </p:nvSpPr>
        <p:spPr>
          <a:xfrm>
            <a:off x="11353800" y="6519009"/>
            <a:ext cx="457201" cy="20637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2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5" y="104651"/>
            <a:ext cx="10977033" cy="73354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607485" y="930887"/>
            <a:ext cx="5344583" cy="415498"/>
          </a:xfrm>
          <a:prstGeom prst="rect">
            <a:avLst/>
          </a:prstGeom>
        </p:spPr>
        <p:txBody>
          <a:bodyPr lIns="0" tIns="72000" rIns="0" bIns="36000"/>
          <a:lstStyle>
            <a:lvl1pPr marL="0" indent="0">
              <a:buNone/>
              <a:defRPr lang="de-DE" sz="2000" b="0" kern="1200" dirty="0" smtClean="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>
              <a:defRPr lang="de-DE" sz="2000" b="1" kern="1200" dirty="0" smtClean="0">
                <a:solidFill>
                  <a:schemeClr val="accent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>
              <a:defRPr lang="de-DE" sz="2000" b="1" kern="1200" dirty="0" smtClean="0">
                <a:solidFill>
                  <a:schemeClr val="accent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>
              <a:defRPr lang="de-DE" sz="2000" b="1" kern="1200" dirty="0" smtClean="0">
                <a:solidFill>
                  <a:schemeClr val="accent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>
              <a:defRPr lang="en-GB" sz="2000" b="1" kern="1200" dirty="0">
                <a:solidFill>
                  <a:schemeClr val="accent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6"/>
          </p:nvPr>
        </p:nvSpPr>
        <p:spPr>
          <a:xfrm>
            <a:off x="607485" y="1346385"/>
            <a:ext cx="5344583" cy="5171775"/>
          </a:xfrm>
          <a:prstGeom prst="rect">
            <a:avLst/>
          </a:prstGeom>
        </p:spPr>
        <p:txBody>
          <a:bodyPr lIns="0" tIns="36000" rIns="0" bIns="0"/>
          <a:lstStyle>
            <a:lvl1pPr marL="182563" indent="-18256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57188" indent="-174625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41338" indent="-184150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715963" indent="-174625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98525" indent="-18256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6239935" y="930887"/>
            <a:ext cx="5344583" cy="415498"/>
          </a:xfrm>
          <a:prstGeom prst="rect">
            <a:avLst/>
          </a:prstGeom>
        </p:spPr>
        <p:txBody>
          <a:bodyPr lIns="0" tIns="72000" rIns="0" bIns="36000"/>
          <a:lstStyle>
            <a:lvl1pPr marL="0" indent="0">
              <a:buNone/>
              <a:defRPr lang="de-DE" sz="2000" b="0" kern="1200" dirty="0" smtClean="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>
              <a:defRPr lang="de-DE" sz="2000" b="1" kern="1200" dirty="0" smtClean="0">
                <a:solidFill>
                  <a:schemeClr val="accent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>
              <a:defRPr lang="de-DE" sz="2000" b="1" kern="1200" dirty="0" smtClean="0">
                <a:solidFill>
                  <a:schemeClr val="accent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>
              <a:defRPr lang="de-DE" sz="2000" b="1" kern="1200" dirty="0" smtClean="0">
                <a:solidFill>
                  <a:schemeClr val="accent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>
              <a:defRPr lang="en-GB" sz="2000" b="1" kern="1200" dirty="0">
                <a:solidFill>
                  <a:schemeClr val="accent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8"/>
          </p:nvPr>
        </p:nvSpPr>
        <p:spPr>
          <a:xfrm>
            <a:off x="6239935" y="1346385"/>
            <a:ext cx="5344583" cy="5171775"/>
          </a:xfrm>
          <a:prstGeom prst="rect">
            <a:avLst/>
          </a:prstGeom>
        </p:spPr>
        <p:txBody>
          <a:bodyPr lIns="0" tIns="36000" rIns="0" bIns="0"/>
          <a:lstStyle>
            <a:lvl1pPr marL="182563" indent="-18256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57188" indent="-174625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41338" indent="-184150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715963" indent="-174625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98525" indent="-18256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>
          <a:xfrm>
            <a:off x="607485" y="6518160"/>
            <a:ext cx="5714999" cy="20637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Copyright 2017 Accenture. All rights reserved.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0"/>
          </p:nvPr>
        </p:nvSpPr>
        <p:spPr>
          <a:xfrm>
            <a:off x="11127317" y="6518160"/>
            <a:ext cx="457201" cy="20637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84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: Dark">
    <p:bg>
      <p:bgPr>
        <a:gradFill>
          <a:gsLst>
            <a:gs pos="7000">
              <a:srgbClr val="A100FF"/>
            </a:gs>
            <a:gs pos="100000">
              <a:srgbClr val="5F0095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95302"/>
            <a:ext cx="8953500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1" spc="-200" baseline="0">
                <a:solidFill>
                  <a:schemeClr val="bg1"/>
                </a:solidFill>
                <a:latin typeface="+mn-lt"/>
              </a:defRPr>
            </a:lvl1pPr>
            <a:lvl2pPr marL="55561" indent="0">
              <a:lnSpc>
                <a:spcPct val="65000"/>
              </a:lnSpc>
              <a:spcAft>
                <a:spcPts val="0"/>
              </a:spcAft>
              <a:defRPr sz="6000" b="1" cap="all" spc="-150" baseline="0">
                <a:solidFill>
                  <a:schemeClr val="bg1"/>
                </a:solidFill>
                <a:latin typeface="+mn-lt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1" cap="all" baseline="0">
                <a:solidFill>
                  <a:schemeClr val="bg1"/>
                </a:solidFill>
                <a:latin typeface="+mn-lt"/>
              </a:defRPr>
            </a:lvl3pPr>
            <a:lvl4pPr marL="55561" indent="0">
              <a:lnSpc>
                <a:spcPct val="80000"/>
              </a:lnSpc>
              <a:buNone/>
              <a:defRPr sz="3000" b="1" cap="all" baseline="0">
                <a:solidFill>
                  <a:schemeClr val="bg1"/>
                </a:solidFill>
                <a:latin typeface="+mn-lt"/>
              </a:defRPr>
            </a:lvl4pPr>
            <a:lvl5pPr marL="55561" indent="0">
              <a:lnSpc>
                <a:spcPct val="80000"/>
              </a:lnSpc>
              <a:buNone/>
              <a:defRPr sz="2000" b="1" cap="all" baseline="0">
                <a:solidFill>
                  <a:schemeClr val="bg1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222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3721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6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000088"/>
            </a:gs>
            <a:gs pos="94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A4901CAF-DE84-4F21-A670-E2E82961E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731"/>
          <a:stretch/>
        </p:blipFill>
        <p:spPr bwMode="auto">
          <a:xfrm>
            <a:off x="4950172" y="2679"/>
            <a:ext cx="4874895" cy="685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34400" y="1052688"/>
            <a:ext cx="3835400" cy="23776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80089"/>
                </a:solidFill>
                <a:latin typeface="+mn-lt"/>
              </a:rPr>
              <a:t>ACCENTURE IOT CENTER OF EXCELLENCE</a:t>
            </a:r>
          </a:p>
          <a:p>
            <a:endParaRPr lang="en-US" b="1" dirty="0">
              <a:solidFill>
                <a:srgbClr val="380089"/>
              </a:solidFill>
              <a:latin typeface="+mn-lt"/>
            </a:endParaRPr>
          </a:p>
          <a:p>
            <a:r>
              <a:rPr lang="en-US" sz="1800" b="1" cap="none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GLORIA:</a:t>
            </a:r>
          </a:p>
          <a:p>
            <a:endParaRPr lang="en-US" sz="1800" b="1" cap="none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226" y="150896"/>
            <a:ext cx="1957689" cy="30780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EC987DA-7713-45D5-8522-DE3785CC921F}"/>
              </a:ext>
            </a:extLst>
          </p:cNvPr>
          <p:cNvGrpSpPr/>
          <p:nvPr/>
        </p:nvGrpSpPr>
        <p:grpSpPr>
          <a:xfrm>
            <a:off x="-1371600" y="304800"/>
            <a:ext cx="8280001" cy="8008200"/>
            <a:chOff x="-1371600" y="304800"/>
            <a:chExt cx="8280001" cy="80082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71600" y="674249"/>
              <a:ext cx="8280001" cy="763875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05974" y="304800"/>
              <a:ext cx="5748751" cy="364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362200"/>
            <a:ext cx="6979919" cy="27921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SMART HOME ASSISTANT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CAA353-B078-489F-8159-4872DBE3B30D}"/>
              </a:ext>
            </a:extLst>
          </p:cNvPr>
          <p:cNvSpPr/>
          <p:nvPr/>
        </p:nvSpPr>
        <p:spPr>
          <a:xfrm>
            <a:off x="8534400" y="3399260"/>
            <a:ext cx="1217612" cy="486940"/>
          </a:xfrm>
          <a:prstGeom prst="rect">
            <a:avLst/>
          </a:prstGeom>
          <a:solidFill>
            <a:srgbClr val="38008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43BEC-F050-44EE-A38C-B851B82D3D7A}"/>
              </a:ext>
            </a:extLst>
          </p:cNvPr>
          <p:cNvSpPr/>
          <p:nvPr/>
        </p:nvSpPr>
        <p:spPr>
          <a:xfrm>
            <a:off x="10663566" y="3398430"/>
            <a:ext cx="1217612" cy="486940"/>
          </a:xfrm>
          <a:prstGeom prst="rect">
            <a:avLst/>
          </a:prstGeom>
          <a:solidFill>
            <a:srgbClr val="38008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28CC9-A0E2-4C57-A2E8-A401711F602C}"/>
              </a:ext>
            </a:extLst>
          </p:cNvPr>
          <p:cNvSpPr/>
          <p:nvPr/>
        </p:nvSpPr>
        <p:spPr>
          <a:xfrm>
            <a:off x="9953507" y="3457234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8B882B-C60A-47C2-B1B9-66DBAC3A13F7}"/>
              </a:ext>
            </a:extLst>
          </p:cNvPr>
          <p:cNvSpPr/>
          <p:nvPr/>
        </p:nvSpPr>
        <p:spPr>
          <a:xfrm>
            <a:off x="9433838" y="4024323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an account?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0540D-C55C-4DFD-A9A5-28FDF0CBA143}"/>
              </a:ext>
            </a:extLst>
          </p:cNvPr>
          <p:cNvSpPr/>
          <p:nvPr/>
        </p:nvSpPr>
        <p:spPr>
          <a:xfrm>
            <a:off x="9078718" y="2939472"/>
            <a:ext cx="218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Would you like to </a:t>
            </a:r>
          </a:p>
        </p:txBody>
      </p:sp>
    </p:spTree>
    <p:extLst>
      <p:ext uri="{BB962C8B-B14F-4D97-AF65-F5344CB8AC3E}">
        <p14:creationId xmlns:p14="http://schemas.microsoft.com/office/powerpoint/2010/main" val="384837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77" y="2227257"/>
            <a:ext cx="8686800" cy="1034689"/>
          </a:xfrm>
        </p:spPr>
        <p:txBody>
          <a:bodyPr/>
          <a:lstStyle/>
          <a:p>
            <a:r>
              <a:rPr lang="en-US" sz="7800" dirty="0"/>
              <a:t>DISCLAIMER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9277" y="2514600"/>
            <a:ext cx="5715000" cy="1447801"/>
          </a:xfrm>
        </p:spPr>
        <p:txBody>
          <a:bodyPr anchor="b" anchorCtr="0"/>
          <a:lstStyle/>
          <a:p>
            <a:endParaRPr lang="en-US" dirty="0">
              <a:solidFill>
                <a:srgbClr val="00F3FF"/>
              </a:solidFill>
            </a:endParaRPr>
          </a:p>
          <a:p>
            <a:r>
              <a:rPr lang="en-US" dirty="0">
                <a:solidFill>
                  <a:srgbClr val="00F3FF"/>
                </a:solidFill>
              </a:rPr>
              <a:t>Restricted Material</a:t>
            </a:r>
            <a:br>
              <a:rPr lang="en-US" dirty="0">
                <a:solidFill>
                  <a:srgbClr val="00F3FF"/>
                </a:solidFill>
              </a:rPr>
            </a:br>
            <a:r>
              <a:rPr lang="en-US" dirty="0">
                <a:solidFill>
                  <a:srgbClr val="00F3FF"/>
                </a:solidFill>
              </a:rPr>
              <a:t>Non-Public – Not To Be Distributed Further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90735"/>
            <a:ext cx="2368063" cy="3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1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Level 1 uses bold text in sentence case</a:t>
            </a:r>
          </a:p>
          <a:p>
            <a:pPr lvl="1"/>
            <a:r>
              <a:rPr lang="en-US" dirty="0"/>
              <a:t>Level 2 is regular text in sentence case</a:t>
            </a:r>
          </a:p>
          <a:p>
            <a:pPr lvl="1"/>
            <a:r>
              <a:rPr lang="en-US" dirty="0"/>
              <a:t>Use the “Increase List Level” button in the Paragraph palette of the Home tab to access Level 2 text</a:t>
            </a:r>
          </a:p>
          <a:p>
            <a:pPr lvl="1"/>
            <a:r>
              <a:rPr lang="en-US" dirty="0"/>
              <a:t>You can manually remove the bullet for paragraphs of text.</a:t>
            </a:r>
          </a:p>
          <a:p>
            <a:pPr marL="55562" lvl="1" indent="0">
              <a:buNone/>
            </a:pPr>
            <a:r>
              <a:rPr lang="en-US" dirty="0"/>
              <a:t>This is also Level 2 text with the bullet manually removed. Removing the bullet automatically removes the hanging indent.</a:t>
            </a:r>
          </a:p>
          <a:p>
            <a:pPr lvl="2"/>
            <a:r>
              <a:rPr lang="en-US" dirty="0"/>
              <a:t>Level 3 is a smaller size of regular text</a:t>
            </a:r>
          </a:p>
          <a:p>
            <a:pPr lvl="2"/>
            <a:r>
              <a:rPr lang="en-US" dirty="0"/>
              <a:t>This slide is based on the “Title and Content” slide master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headlines are one 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Some slides may have very short headlines but need a brief explanation right next to them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FY16 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Level 1 uses bold text in sentence case</a:t>
            </a:r>
          </a:p>
          <a:p>
            <a:pPr lvl="1"/>
            <a:r>
              <a:rPr lang="en-US" dirty="0"/>
              <a:t>Level 2 is regular text in sentence case</a:t>
            </a:r>
          </a:p>
          <a:p>
            <a:pPr lvl="1"/>
            <a:r>
              <a:rPr lang="en-US" dirty="0"/>
              <a:t>Use the “Increase List Level” button in the Paragraph palette of the Home tab to access Level 2 text</a:t>
            </a:r>
          </a:p>
          <a:p>
            <a:pPr lvl="1"/>
            <a:r>
              <a:rPr lang="en-US" dirty="0"/>
              <a:t>You can manually remove the bullet for paragraphs of text</a:t>
            </a:r>
          </a:p>
          <a:p>
            <a:pPr lvl="1"/>
            <a:r>
              <a:rPr lang="en-US" dirty="0"/>
              <a:t>This is also Level 2 text with the bullet manually removed. Removing the bullet automatically removes the hanging indent.</a:t>
            </a:r>
          </a:p>
          <a:p>
            <a:pPr lvl="2"/>
            <a:r>
              <a:rPr lang="en-US" dirty="0"/>
              <a:t>Level 3 is a smaller size of regular text</a:t>
            </a:r>
          </a:p>
          <a:p>
            <a:pPr lvl="2"/>
            <a:r>
              <a:rPr lang="en-US" dirty="0"/>
              <a:t>This slide is based on the “2 Titles and Content” slide master</a:t>
            </a:r>
          </a:p>
        </p:txBody>
      </p:sp>
    </p:spTree>
    <p:extLst>
      <p:ext uri="{BB962C8B-B14F-4D97-AF65-F5344CB8AC3E}">
        <p14:creationId xmlns:p14="http://schemas.microsoft.com/office/powerpoint/2010/main" val="212815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divider </a:t>
            </a:r>
            <a:r>
              <a:rPr lang="en-US" dirty="0">
                <a:solidFill>
                  <a:srgbClr val="00F3FF"/>
                </a:solidFill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12046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1430000" cy="990601"/>
          </a:xfrm>
        </p:spPr>
        <p:txBody>
          <a:bodyPr/>
          <a:lstStyle/>
          <a:p>
            <a:r>
              <a:rPr lang="en-US" dirty="0"/>
              <a:t>COLOR PALETTE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046" y="1676400"/>
            <a:ext cx="1217612" cy="1081088"/>
          </a:xfrm>
          <a:prstGeom prst="rect">
            <a:avLst/>
          </a:prstGeom>
          <a:solidFill>
            <a:srgbClr val="00F3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R: 0</a:t>
            </a:r>
          </a:p>
          <a:p>
            <a:r>
              <a:rPr lang="en-US" dirty="0">
                <a:solidFill>
                  <a:schemeClr val="bg1"/>
                </a:solidFill>
              </a:rPr>
              <a:t>G: 243</a:t>
            </a:r>
          </a:p>
          <a:p>
            <a:r>
              <a:rPr lang="en-US" dirty="0">
                <a:solidFill>
                  <a:schemeClr val="bg1"/>
                </a:solidFill>
              </a:rPr>
              <a:t>B: 255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3381" y="1676400"/>
            <a:ext cx="1217612" cy="1081088"/>
          </a:xfrm>
          <a:prstGeom prst="rect">
            <a:avLst/>
          </a:prstGeom>
          <a:solidFill>
            <a:srgbClr val="A100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R: 161</a:t>
            </a:r>
          </a:p>
          <a:p>
            <a:r>
              <a:rPr lang="en-US" dirty="0"/>
              <a:t>G: 0</a:t>
            </a:r>
          </a:p>
          <a:p>
            <a:r>
              <a:rPr lang="en-US" dirty="0"/>
              <a:t>B: 255</a:t>
            </a:r>
          </a:p>
        </p:txBody>
      </p:sp>
      <p:sp>
        <p:nvSpPr>
          <p:cNvPr id="8" name="Rectangle 7"/>
          <p:cNvSpPr/>
          <p:nvPr/>
        </p:nvSpPr>
        <p:spPr>
          <a:xfrm>
            <a:off x="3453716" y="1676400"/>
            <a:ext cx="1217612" cy="1081088"/>
          </a:xfrm>
          <a:prstGeom prst="rect">
            <a:avLst/>
          </a:prstGeom>
          <a:solidFill>
            <a:srgbClr val="7E00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R: 126</a:t>
            </a:r>
          </a:p>
          <a:p>
            <a:r>
              <a:rPr lang="en-US" dirty="0"/>
              <a:t>G: 0</a:t>
            </a:r>
          </a:p>
          <a:p>
            <a:r>
              <a:rPr lang="en-US" dirty="0"/>
              <a:t>B: 255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4051" y="1676400"/>
            <a:ext cx="1217612" cy="1081088"/>
          </a:xfrm>
          <a:prstGeom prst="rect">
            <a:avLst/>
          </a:prstGeom>
          <a:solidFill>
            <a:srgbClr val="750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R: 117</a:t>
            </a:r>
          </a:p>
          <a:p>
            <a:r>
              <a:rPr lang="en-US" dirty="0"/>
              <a:t>G: 0</a:t>
            </a:r>
          </a:p>
          <a:p>
            <a:r>
              <a:rPr lang="en-US" dirty="0"/>
              <a:t>B: 192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74386" y="1676400"/>
            <a:ext cx="1217612" cy="1081088"/>
          </a:xfrm>
          <a:prstGeom prst="rect">
            <a:avLst/>
          </a:prstGeom>
          <a:solidFill>
            <a:srgbClr val="5F009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R: 95</a:t>
            </a:r>
          </a:p>
          <a:p>
            <a:r>
              <a:rPr lang="en-US" dirty="0"/>
              <a:t>G: 0</a:t>
            </a:r>
          </a:p>
          <a:p>
            <a:r>
              <a:rPr lang="en-US" dirty="0"/>
              <a:t>B: 149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84721" y="1676400"/>
            <a:ext cx="1217612" cy="1081088"/>
          </a:xfrm>
          <a:prstGeom prst="rect">
            <a:avLst/>
          </a:prstGeom>
          <a:solidFill>
            <a:srgbClr val="38008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R: 56</a:t>
            </a:r>
          </a:p>
          <a:p>
            <a:r>
              <a:rPr lang="en-US" dirty="0"/>
              <a:t>G: 0</a:t>
            </a:r>
          </a:p>
          <a:p>
            <a:r>
              <a:rPr lang="en-US" dirty="0"/>
              <a:t>B: 137</a:t>
            </a:r>
          </a:p>
        </p:txBody>
      </p:sp>
    </p:spTree>
    <p:extLst>
      <p:ext uri="{BB962C8B-B14F-4D97-AF65-F5344CB8AC3E}">
        <p14:creationId xmlns:p14="http://schemas.microsoft.com/office/powerpoint/2010/main" val="332842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5" y="407773"/>
            <a:ext cx="11430000" cy="1295401"/>
          </a:xfrm>
        </p:spPr>
        <p:txBody>
          <a:bodyPr/>
          <a:lstStyle/>
          <a:p>
            <a:r>
              <a:rPr lang="en-US" dirty="0"/>
              <a:t>Banner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Chart Title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587401182"/>
              </p:ext>
            </p:extLst>
          </p:nvPr>
        </p:nvGraphicFramePr>
        <p:xfrm>
          <a:off x="386862" y="1828800"/>
          <a:ext cx="8322627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720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Banner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1979614" y="1668987"/>
            <a:ext cx="4008437" cy="4912152"/>
          </a:xfrm>
        </p:spPr>
        <p:txBody>
          <a:bodyPr/>
          <a:lstStyle/>
          <a:p>
            <a:r>
              <a:rPr lang="en-US" sz="1600" dirty="0"/>
              <a:t>Text here</a:t>
            </a:r>
          </a:p>
          <a:p>
            <a:pPr lvl="1"/>
            <a:r>
              <a:rPr lang="en-US" sz="1600" dirty="0"/>
              <a:t>Text here</a:t>
            </a:r>
          </a:p>
          <a:p>
            <a:pPr lvl="2"/>
            <a:r>
              <a:rPr lang="en-US" sz="1600" dirty="0"/>
              <a:t>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Stacked Bar Chart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6203952" y="1668987"/>
            <a:ext cx="4008437" cy="4912152"/>
          </a:xfrm>
        </p:spPr>
        <p:txBody>
          <a:bodyPr/>
          <a:lstStyle/>
          <a:p>
            <a:r>
              <a:rPr lang="en-US" sz="1600" dirty="0"/>
              <a:t>Text here</a:t>
            </a:r>
          </a:p>
          <a:p>
            <a:pPr lvl="1"/>
            <a:r>
              <a:rPr lang="en-US" sz="1600" dirty="0"/>
              <a:t>Text here</a:t>
            </a:r>
          </a:p>
          <a:p>
            <a:pPr lvl="2"/>
            <a:r>
              <a:rPr lang="en-US" sz="1600" dirty="0"/>
              <a:t>Text here</a:t>
            </a:r>
          </a:p>
          <a:p>
            <a:endParaRPr lang="en-US" sz="1600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783165748"/>
              </p:ext>
            </p:extLst>
          </p:nvPr>
        </p:nvGraphicFramePr>
        <p:xfrm>
          <a:off x="750918" y="2621723"/>
          <a:ext cx="6001789" cy="2930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746129420"/>
              </p:ext>
            </p:extLst>
          </p:nvPr>
        </p:nvGraphicFramePr>
        <p:xfrm>
          <a:off x="6027521" y="2468881"/>
          <a:ext cx="4361296" cy="352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961523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EE94AFD5-8C99-4A57-B246-21C8F75E9D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Resources_Accenture Consulting_template_16x9</Template>
  <TotalTime>171</TotalTime>
  <Words>329</Words>
  <Application>Microsoft Office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Graphik</vt:lpstr>
      <vt:lpstr>Titles</vt:lpstr>
      <vt:lpstr>SMART HOME ASSISTANT</vt:lpstr>
      <vt:lpstr>DISCLAIMER</vt:lpstr>
      <vt:lpstr>The best headlines are one line</vt:lpstr>
      <vt:lpstr>FY16 results</vt:lpstr>
      <vt:lpstr>PowerPoint Presentation</vt:lpstr>
      <vt:lpstr>COLOR PALETTE</vt:lpstr>
      <vt:lpstr>Banner title</vt:lpstr>
      <vt:lpstr>Banner title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</dc:title>
  <dc:creator>Aparna Manu</dc:creator>
  <cp:lastModifiedBy>Lim, Wai K.</cp:lastModifiedBy>
  <cp:revision>28</cp:revision>
  <dcterms:created xsi:type="dcterms:W3CDTF">2017-02-22T14:29:40Z</dcterms:created>
  <dcterms:modified xsi:type="dcterms:W3CDTF">2017-08-05T07:42:30Z</dcterms:modified>
</cp:coreProperties>
</file>