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1"/>
  </p:notesMasterIdLst>
  <p:sldIdLst>
    <p:sldId id="256" r:id="rId2"/>
    <p:sldId id="258" r:id="rId3"/>
    <p:sldId id="259" r:id="rId4"/>
    <p:sldId id="266" r:id="rId5"/>
    <p:sldId id="315" r:id="rId6"/>
    <p:sldId id="316" r:id="rId7"/>
    <p:sldId id="318" r:id="rId8"/>
    <p:sldId id="283" r:id="rId9"/>
    <p:sldId id="317" r:id="rId10"/>
  </p:sldIdLst>
  <p:sldSz cx="9144000" cy="5143500" type="screen16x9"/>
  <p:notesSz cx="6858000" cy="9144000"/>
  <p:embeddedFontLst>
    <p:embeddedFont>
      <p:font typeface="Anton" pitchFamily="2" charset="0"/>
      <p:regular r:id="rId12"/>
    </p:embeddedFont>
    <p:embeddedFont>
      <p:font typeface="Dosis" pitchFamily="2" charset="0"/>
      <p:regular r:id="rId13"/>
      <p:bold r:id="rId14"/>
    </p:embeddedFont>
    <p:embeddedFont>
      <p:font typeface="Open Sans" panose="020B06060305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AF4520-E3BC-4962-92CB-41BC58198834}">
  <a:tblStyle styleId="{A1AF4520-E3BC-4962-92CB-41BC581988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981" autoAdjust="0"/>
  </p:normalViewPr>
  <p:slideViewPr>
    <p:cSldViewPr snapToGrid="0">
      <p:cViewPr varScale="1">
        <p:scale>
          <a:sx n="94" d="100"/>
          <a:sy n="94" d="100"/>
        </p:scale>
        <p:origin x="10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5e983362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5e983362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welcome to my lab practical presentation. In this recording, I will first cover the slides for the practical tasks and after I finished the slides, I will provide hands-on demonstration on the </a:t>
            </a:r>
            <a:r>
              <a:rPr lang="en-US"/>
              <a:t>attacks discussed </a:t>
            </a:r>
            <a:r>
              <a:rPr lang="en-US" dirty="0"/>
              <a:t>in this presentation.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d6d9a50ac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d6d9a50ac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the table of contents. I will give a brief introduction on the lab practical tasks and the types of attacks that I will execute. So there are 4 types of attacks that I will cover in this lab, which are password cracking, web application attack, SQL injection, and Microsoft Windows Post Exploitation. For each attack, I will give a short description on the attack, and explain the tool and environment that I will use to launch to attack.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6144efce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6144efce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start off, the objective of this lab is to demonstrate and apply practical techniques for various attacks in a controlled virtual environment. Through this hands-on experience, I cover 4 types of attacks such as password cracking, web application attacks, SQL injection, and post-exploitation on Microsoft Windows. These exercises aim to show how different attacks work, identify potential vulnerabilities, and how they can be exploited, all within a safe, controlled environment.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16144efce90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16144efce90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off with password cracking. It is the process of discovering passwords to gain unauthorized access to systems or accounts. There are different techniques such as brute force, dictionary attacks, and rainbow tables. The goal of performing this attack is to test the strength of passwords and highlight the risks of weak, easily guessable passwords.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the demonstration, I will be using </a:t>
            </a:r>
            <a:r>
              <a:rPr lang="en-US" b="0" dirty="0"/>
              <a:t>Hydra to launch a dictionary attack on the SSH protocol</a:t>
            </a:r>
            <a:r>
              <a:rPr lang="en-US" b="1" dirty="0"/>
              <a:t>. </a:t>
            </a:r>
            <a:r>
              <a:rPr lang="en-US" dirty="0"/>
              <a:t>Hydra is a fast and flexible open-source password-cracking tool that supports a wide range of protocols, including SSH, FTP, HTTP, and more. It works by attempting a large number of password combinations, either from a predefined list or by trying all possible character combinations. Hydra is particularly useful for testing large sets of password combinations and can efficiently test the strength of passwords, highlighting weak security measures</a:t>
            </a: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0" dirty="0"/>
              <a:t>For the test environment, I will using Kali Linux as a virtual machine. </a:t>
            </a:r>
            <a:r>
              <a:rPr lang="en-US" dirty="0"/>
              <a:t>Kali is a well-known Linux distribution for penetration testing and comes with a variety of hacking tools pre-installed, including Hydra. Running this on a VM ensures that I can conduct the tests safely in an isolated environment, without affecting other systems or networks. </a:t>
            </a:r>
            <a:endParaRPr 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a:extLst>
            <a:ext uri="{FF2B5EF4-FFF2-40B4-BE49-F238E27FC236}">
              <a16:creationId xmlns:a16="http://schemas.microsoft.com/office/drawing/2014/main" id="{23B1522A-E334-E2AF-BE46-54CBB078B93D}"/>
            </a:ext>
          </a:extLst>
        </p:cNvPr>
        <p:cNvGrpSpPr/>
        <p:nvPr/>
      </p:nvGrpSpPr>
      <p:grpSpPr>
        <a:xfrm>
          <a:off x="0" y="0"/>
          <a:ext cx="0" cy="0"/>
          <a:chOff x="0" y="0"/>
          <a:chExt cx="0" cy="0"/>
        </a:xfrm>
      </p:grpSpPr>
      <p:sp>
        <p:nvSpPr>
          <p:cNvPr id="1703" name="Google Shape;1703;g14109ada362_0_18304:notes">
            <a:extLst>
              <a:ext uri="{FF2B5EF4-FFF2-40B4-BE49-F238E27FC236}">
                <a16:creationId xmlns:a16="http://schemas.microsoft.com/office/drawing/2014/main" id="{B4345C69-BC52-AA6D-B8D3-358DBABCC6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14109ada362_0_18304:notes">
            <a:extLst>
              <a:ext uri="{FF2B5EF4-FFF2-40B4-BE49-F238E27FC236}">
                <a16:creationId xmlns:a16="http://schemas.microsoft.com/office/drawing/2014/main" id="{C4EB4D2F-6508-8B8B-2C6B-545E62D366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web application attacks target vulnerabilities within websites or online services, aiming to gain unauthorized access or exploit weaknesses in the application. Common types of web app attacks include cross-site scripting (XSS), SQL injection, and cross-site request forgery (CSRF). During this part of the lab, I will be using </a:t>
            </a:r>
            <a:r>
              <a:rPr lang="en-US" b="1" dirty="0"/>
              <a:t>OWASP ZAP</a:t>
            </a:r>
            <a:r>
              <a:rPr lang="en-US" dirty="0"/>
              <a:t>, a web application security scanner, to identify vulnerabilities in OWASP Juice Shop and understand how attackers might exploit these flaws.</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OWASP ZAP </a:t>
            </a:r>
            <a:r>
              <a:rPr lang="en-US" b="0" dirty="0"/>
              <a:t>(Zed Attack Proxy) </a:t>
            </a:r>
            <a:r>
              <a:rPr lang="en-US" dirty="0"/>
              <a:t>is an open-source security scanner designed to help identify vulnerabilities in web applications. It includes both automated scanning features and tools for manual penetration testing. ZAP is highly effective in detecting security flaws such as SQL injection, XSS, and CSRF. With its passive scanning and active penetration testing capabilities, ZAP provides an excellent platform for discovering web app vulnerabilities and demonstrating common attack methods.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As for the attack environment, I will be working on </a:t>
            </a:r>
            <a:r>
              <a:rPr lang="en-US" b="1" dirty="0"/>
              <a:t>OWASP Juice Shop</a:t>
            </a:r>
            <a:r>
              <a:rPr lang="en-US" dirty="0"/>
              <a:t>, a purposely vulnerable web application designed for security testing. Juice Shop contains a variety of flaws and vulnerabilities that make it an ideal environment for learning how to exploit weaknesses in web applications. It’s specifically designed for testing and offers a controlled space where I can safely practice and demonstrate web application attacks.</a:t>
            </a:r>
          </a:p>
        </p:txBody>
      </p:sp>
    </p:spTree>
    <p:extLst>
      <p:ext uri="{BB962C8B-B14F-4D97-AF65-F5344CB8AC3E}">
        <p14:creationId xmlns:p14="http://schemas.microsoft.com/office/powerpoint/2010/main" val="2732822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a:extLst>
            <a:ext uri="{FF2B5EF4-FFF2-40B4-BE49-F238E27FC236}">
              <a16:creationId xmlns:a16="http://schemas.microsoft.com/office/drawing/2014/main" id="{F3BFD7AD-71F4-E2CF-10D0-903C480B524A}"/>
            </a:ext>
          </a:extLst>
        </p:cNvPr>
        <p:cNvGrpSpPr/>
        <p:nvPr/>
      </p:nvGrpSpPr>
      <p:grpSpPr>
        <a:xfrm>
          <a:off x="0" y="0"/>
          <a:ext cx="0" cy="0"/>
          <a:chOff x="0" y="0"/>
          <a:chExt cx="0" cy="0"/>
        </a:xfrm>
      </p:grpSpPr>
      <p:sp>
        <p:nvSpPr>
          <p:cNvPr id="1703" name="Google Shape;1703;g14109ada362_0_18304:notes">
            <a:extLst>
              <a:ext uri="{FF2B5EF4-FFF2-40B4-BE49-F238E27FC236}">
                <a16:creationId xmlns:a16="http://schemas.microsoft.com/office/drawing/2014/main" id="{387401D7-FB41-F441-5D32-9F9AF2D1B5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14109ada362_0_18304:notes">
            <a:extLst>
              <a:ext uri="{FF2B5EF4-FFF2-40B4-BE49-F238E27FC236}">
                <a16:creationId xmlns:a16="http://schemas.microsoft.com/office/drawing/2014/main" id="{C1ED88C4-B861-57C2-5590-BA9895E46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SQL injection is a type of vulnerability that allows attackers to inject malicious SQL code into queries, which can result in unauthorized access, data leakage, or even full control over a database. This attack occurs when web applications fail to properly validate user input. There are various types of SQL injection attacks, including error-based, union-based, blind injection, and out-of-band injection. </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For the demo, I will manually inject SQL code into a web application. </a:t>
            </a:r>
            <a:r>
              <a:rPr lang="en-US" b="1" dirty="0"/>
              <a:t>Manual Injection</a:t>
            </a:r>
            <a:r>
              <a:rPr lang="en-US" dirty="0"/>
              <a:t> involves directly manipulating input fields to execute malicious SQL queries. Unlike automated tools, this method allows for tailored attacks and the ability to customize SQL injection techniques based on the specific application. In addition to manual injection, I will use </a:t>
            </a:r>
            <a:r>
              <a:rPr lang="en-US" b="1" dirty="0"/>
              <a:t>Burp Suite</a:t>
            </a:r>
            <a:r>
              <a:rPr lang="en-US" dirty="0"/>
              <a:t>, a popular web vulnerability scanner, to intercept HTTP requests and modify them to perform attacks, providing a deeper insight into how to exploit SQL injection vulnerabilities.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attack will be executed on the Damn Vulnerable Web Application (or DVWA), which is installed locally on my Kali Linux. DVWA is a deliberately vulnerable web application designed for security testing and learning. It provides various security flaws, including SQL injection vulnerabilities. It’s an ideal tool for testing SQL injection without putting real-world systems at risk.</a:t>
            </a:r>
          </a:p>
        </p:txBody>
      </p:sp>
    </p:spTree>
    <p:extLst>
      <p:ext uri="{BB962C8B-B14F-4D97-AF65-F5344CB8AC3E}">
        <p14:creationId xmlns:p14="http://schemas.microsoft.com/office/powerpoint/2010/main" val="3361796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a:extLst>
            <a:ext uri="{FF2B5EF4-FFF2-40B4-BE49-F238E27FC236}">
              <a16:creationId xmlns:a16="http://schemas.microsoft.com/office/drawing/2014/main" id="{4D5A6A3C-11A6-00F2-00BC-D8A0A6BC6561}"/>
            </a:ext>
          </a:extLst>
        </p:cNvPr>
        <p:cNvGrpSpPr/>
        <p:nvPr/>
      </p:nvGrpSpPr>
      <p:grpSpPr>
        <a:xfrm>
          <a:off x="0" y="0"/>
          <a:ext cx="0" cy="0"/>
          <a:chOff x="0" y="0"/>
          <a:chExt cx="0" cy="0"/>
        </a:xfrm>
      </p:grpSpPr>
      <p:sp>
        <p:nvSpPr>
          <p:cNvPr id="1703" name="Google Shape;1703;g14109ada362_0_18304:notes">
            <a:extLst>
              <a:ext uri="{FF2B5EF4-FFF2-40B4-BE49-F238E27FC236}">
                <a16:creationId xmlns:a16="http://schemas.microsoft.com/office/drawing/2014/main" id="{DC169834-2AB3-2D62-5BFF-E038CDD215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14109ada362_0_18304:notes">
            <a:extLst>
              <a:ext uri="{FF2B5EF4-FFF2-40B4-BE49-F238E27FC236}">
                <a16:creationId xmlns:a16="http://schemas.microsoft.com/office/drawing/2014/main" id="{69DB7A30-5071-185B-E2C1-A9731F4C57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last attack would be performing post exploitation activities on Microsoft Windows system. This involves maintaining access to a compromised system, escalating privileges, and gathering sensitive information. Once an attacker gains access, they will often seek to elevate their privileges, install backdoors, or exfiltrate data. In this section of the lab, I will demonstrate </a:t>
            </a:r>
            <a:r>
              <a:rPr lang="en-US" b="0" dirty="0"/>
              <a:t>Windows Post-Exploitation techniques using Metasploit Framework</a:t>
            </a:r>
            <a:r>
              <a:rPr lang="en-US" dirty="0"/>
              <a:t>, showing how attackers can maintain persistence and move laterally within a Windows environment.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Metasploit</a:t>
            </a:r>
            <a:r>
              <a:rPr lang="en-US" dirty="0"/>
              <a:t> is a widely used tool for exploitation and post-exploitation tasks. It includes modules for privilege escalation, credential harvesting, backdoor installation, and pivoting within networks. Metasploit allows us to automate tasks like elevating user privileges and creating persistent access on a compromised machine. I will use Metasploit to demonstrate how an attacker can fully control a Windows system once they have gained access.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target system would be a Windows Server 2008, which runs as a VM. The attacking machine will be Kali Linux, running Metasploit to exploit and perform post-exploitation activities. The VM environment ensures a contained and isolated space for safely demonstrating how attackers can escalate privileges, maintain access, and gather sensitive information after compromising a Windows system.</a:t>
            </a:r>
            <a:endParaRPr dirty="0"/>
          </a:p>
        </p:txBody>
      </p:sp>
    </p:spTree>
    <p:extLst>
      <p:ext uri="{BB962C8B-B14F-4D97-AF65-F5344CB8AC3E}">
        <p14:creationId xmlns:p14="http://schemas.microsoft.com/office/powerpoint/2010/main" val="35388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g14109ada362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14109ada362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That’s everything that I would like to cover for the presentation. If you have any questions, please email or text me in Microsoft Teams.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a:extLst>
            <a:ext uri="{FF2B5EF4-FFF2-40B4-BE49-F238E27FC236}">
              <a16:creationId xmlns:a16="http://schemas.microsoft.com/office/drawing/2014/main" id="{14C1E3C4-D547-4C39-122B-90429FDEC8DD}"/>
            </a:ext>
          </a:extLst>
        </p:cNvPr>
        <p:cNvGrpSpPr/>
        <p:nvPr/>
      </p:nvGrpSpPr>
      <p:grpSpPr>
        <a:xfrm>
          <a:off x="0" y="0"/>
          <a:ext cx="0" cy="0"/>
          <a:chOff x="0" y="0"/>
          <a:chExt cx="0" cy="0"/>
        </a:xfrm>
      </p:grpSpPr>
      <p:sp>
        <p:nvSpPr>
          <p:cNvPr id="1042" name="Google Shape;1042;g14109ada362_0_118:notes">
            <a:extLst>
              <a:ext uri="{FF2B5EF4-FFF2-40B4-BE49-F238E27FC236}">
                <a16:creationId xmlns:a16="http://schemas.microsoft.com/office/drawing/2014/main" id="{40509C41-1AFB-AC8F-93F4-2E698B6956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14109ada362_0_118:notes">
            <a:extLst>
              <a:ext uri="{FF2B5EF4-FFF2-40B4-BE49-F238E27FC236}">
                <a16:creationId xmlns:a16="http://schemas.microsoft.com/office/drawing/2014/main" id="{E511079C-A445-D9E0-F055-9E46A23E24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let’s move on to the hands-on demonstration on launching the 4 different types of attacks. </a:t>
            </a:r>
            <a:endParaRPr dirty="0"/>
          </a:p>
        </p:txBody>
      </p:sp>
    </p:spTree>
    <p:extLst>
      <p:ext uri="{BB962C8B-B14F-4D97-AF65-F5344CB8AC3E}">
        <p14:creationId xmlns:p14="http://schemas.microsoft.com/office/powerpoint/2010/main" val="375496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807875" y="1108288"/>
            <a:ext cx="5528100" cy="2157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808025" y="3202925"/>
            <a:ext cx="5528100" cy="50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Dosis"/>
                <a:ea typeface="Dosis"/>
                <a:cs typeface="Dosis"/>
                <a:sym typeface="Dosi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93005" y="88188"/>
            <a:ext cx="8957990" cy="4967125"/>
            <a:chOff x="99980" y="64613"/>
            <a:chExt cx="8957990" cy="4967125"/>
          </a:xfrm>
        </p:grpSpPr>
        <p:cxnSp>
          <p:nvCxnSpPr>
            <p:cNvPr id="12" name="Google Shape;12;p2"/>
            <p:cNvCxnSpPr/>
            <p:nvPr/>
          </p:nvCxnSpPr>
          <p:spPr>
            <a:xfrm rot="10800000">
              <a:off x="99980" y="4183938"/>
              <a:ext cx="4479000" cy="847800"/>
            </a:xfrm>
            <a:prstGeom prst="bentConnector3">
              <a:avLst>
                <a:gd name="adj1" fmla="val 100046"/>
              </a:avLst>
            </a:prstGeom>
            <a:noFill/>
            <a:ln w="9525" cap="flat" cmpd="sng">
              <a:solidFill>
                <a:schemeClr val="dk1"/>
              </a:solidFill>
              <a:prstDash val="dash"/>
              <a:round/>
              <a:headEnd type="oval" w="med" len="med"/>
              <a:tailEnd type="oval" w="med" len="med"/>
            </a:ln>
          </p:spPr>
        </p:cxnSp>
        <p:cxnSp>
          <p:nvCxnSpPr>
            <p:cNvPr id="13" name="Google Shape;13;p2"/>
            <p:cNvCxnSpPr/>
            <p:nvPr/>
          </p:nvCxnSpPr>
          <p:spPr>
            <a:xfrm>
              <a:off x="4578970" y="64613"/>
              <a:ext cx="4479000" cy="847800"/>
            </a:xfrm>
            <a:prstGeom prst="bentConnector3">
              <a:avLst>
                <a:gd name="adj1" fmla="val 100046"/>
              </a:avLst>
            </a:prstGeom>
            <a:noFill/>
            <a:ln w="9525" cap="flat" cmpd="sng">
              <a:solidFill>
                <a:schemeClr val="dk1"/>
              </a:solidFill>
              <a:prstDash val="dash"/>
              <a:round/>
              <a:headEnd type="oval" w="med" len="med"/>
              <a:tailEnd type="oval"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216"/>
        <p:cNvGrpSpPr/>
        <p:nvPr/>
      </p:nvGrpSpPr>
      <p:grpSpPr>
        <a:xfrm>
          <a:off x="0" y="0"/>
          <a:ext cx="0" cy="0"/>
          <a:chOff x="0" y="0"/>
          <a:chExt cx="0" cy="0"/>
        </a:xfrm>
      </p:grpSpPr>
      <p:grpSp>
        <p:nvGrpSpPr>
          <p:cNvPr id="217" name="Google Shape;217;p27"/>
          <p:cNvGrpSpPr/>
          <p:nvPr/>
        </p:nvGrpSpPr>
        <p:grpSpPr>
          <a:xfrm>
            <a:off x="79701" y="96200"/>
            <a:ext cx="8949125" cy="4958500"/>
            <a:chOff x="79701" y="96200"/>
            <a:chExt cx="8949125" cy="4958500"/>
          </a:xfrm>
        </p:grpSpPr>
        <p:cxnSp>
          <p:nvCxnSpPr>
            <p:cNvPr id="218" name="Google Shape;218;p27"/>
            <p:cNvCxnSpPr/>
            <p:nvPr/>
          </p:nvCxnSpPr>
          <p:spPr>
            <a:xfrm rot="10800000">
              <a:off x="79701" y="3618900"/>
              <a:ext cx="3537600" cy="1435800"/>
            </a:xfrm>
            <a:prstGeom prst="bentConnector3">
              <a:avLst>
                <a:gd name="adj1" fmla="val 99674"/>
              </a:avLst>
            </a:prstGeom>
            <a:noFill/>
            <a:ln w="9525" cap="flat" cmpd="sng">
              <a:solidFill>
                <a:schemeClr val="dk1"/>
              </a:solidFill>
              <a:prstDash val="dash"/>
              <a:round/>
              <a:headEnd type="oval" w="med" len="med"/>
              <a:tailEnd type="oval" w="med" len="med"/>
            </a:ln>
          </p:spPr>
        </p:cxnSp>
        <p:cxnSp>
          <p:nvCxnSpPr>
            <p:cNvPr id="219" name="Google Shape;219;p27"/>
            <p:cNvCxnSpPr/>
            <p:nvPr/>
          </p:nvCxnSpPr>
          <p:spPr>
            <a:xfrm>
              <a:off x="6201926" y="96200"/>
              <a:ext cx="2826900" cy="2531100"/>
            </a:xfrm>
            <a:prstGeom prst="bentConnector3">
              <a:avLst>
                <a:gd name="adj1" fmla="val 100231"/>
              </a:avLst>
            </a:prstGeom>
            <a:noFill/>
            <a:ln w="9525" cap="flat" cmpd="sng">
              <a:solidFill>
                <a:schemeClr val="dk1"/>
              </a:solidFill>
              <a:prstDash val="dash"/>
              <a:round/>
              <a:headEnd type="oval" w="med" len="med"/>
              <a:tailEnd type="oval" w="med" len="med"/>
            </a:ln>
          </p:spPr>
        </p:cxnSp>
      </p:grpSp>
      <p:cxnSp>
        <p:nvCxnSpPr>
          <p:cNvPr id="220" name="Google Shape;220;p27"/>
          <p:cNvCxnSpPr/>
          <p:nvPr/>
        </p:nvCxnSpPr>
        <p:spPr>
          <a:xfrm>
            <a:off x="112825" y="96200"/>
            <a:ext cx="0" cy="2726700"/>
          </a:xfrm>
          <a:prstGeom prst="straightConnector1">
            <a:avLst/>
          </a:prstGeom>
          <a:noFill/>
          <a:ln w="9525" cap="flat" cmpd="sng">
            <a:solidFill>
              <a:schemeClr val="lt2"/>
            </a:solidFill>
            <a:prstDash val="dash"/>
            <a:round/>
            <a:headEnd type="oval" w="med" len="med"/>
            <a:tailEnd type="oval" w="med" len="med"/>
          </a:ln>
        </p:spPr>
      </p:cxnSp>
      <p:cxnSp>
        <p:nvCxnSpPr>
          <p:cNvPr id="221" name="Google Shape;221;p27"/>
          <p:cNvCxnSpPr/>
          <p:nvPr/>
        </p:nvCxnSpPr>
        <p:spPr>
          <a:xfrm>
            <a:off x="9035350" y="3467925"/>
            <a:ext cx="0" cy="1586700"/>
          </a:xfrm>
          <a:prstGeom prst="straightConnector1">
            <a:avLst/>
          </a:prstGeom>
          <a:noFill/>
          <a:ln w="9525" cap="flat" cmpd="sng">
            <a:solidFill>
              <a:schemeClr val="lt2"/>
            </a:solidFill>
            <a:prstDash val="dash"/>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4175" y="445025"/>
            <a:ext cx="77157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714175" y="1152450"/>
            <a:ext cx="3857700" cy="1436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dk2"/>
              </a:buClr>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p:nvPr/>
        </p:nvSpPr>
        <p:spPr>
          <a:xfrm>
            <a:off x="8639275" y="3617526"/>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355825" y="2902876"/>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grpSp>
        <p:nvGrpSpPr>
          <p:cNvPr id="58" name="Google Shape;58;p9"/>
          <p:cNvGrpSpPr/>
          <p:nvPr/>
        </p:nvGrpSpPr>
        <p:grpSpPr>
          <a:xfrm>
            <a:off x="92749" y="96200"/>
            <a:ext cx="8965520" cy="4959113"/>
            <a:chOff x="92749" y="96200"/>
            <a:chExt cx="8965520" cy="4959113"/>
          </a:xfrm>
        </p:grpSpPr>
        <p:cxnSp>
          <p:nvCxnSpPr>
            <p:cNvPr id="59" name="Google Shape;59;p9"/>
            <p:cNvCxnSpPr/>
            <p:nvPr/>
          </p:nvCxnSpPr>
          <p:spPr>
            <a:xfrm flipH="1">
              <a:off x="92749" y="96200"/>
              <a:ext cx="3537600" cy="1435800"/>
            </a:xfrm>
            <a:prstGeom prst="bentConnector3">
              <a:avLst>
                <a:gd name="adj1" fmla="val 100051"/>
              </a:avLst>
            </a:prstGeom>
            <a:noFill/>
            <a:ln w="9525" cap="flat" cmpd="sng">
              <a:solidFill>
                <a:schemeClr val="dk1"/>
              </a:solidFill>
              <a:prstDash val="dash"/>
              <a:round/>
              <a:headEnd type="oval" w="med" len="med"/>
              <a:tailEnd type="oval" w="med" len="med"/>
            </a:ln>
          </p:spPr>
        </p:cxnSp>
        <p:cxnSp>
          <p:nvCxnSpPr>
            <p:cNvPr id="60" name="Google Shape;60;p9"/>
            <p:cNvCxnSpPr/>
            <p:nvPr/>
          </p:nvCxnSpPr>
          <p:spPr>
            <a:xfrm rot="10800000" flipH="1">
              <a:off x="4579269" y="4207513"/>
              <a:ext cx="4479000" cy="847800"/>
            </a:xfrm>
            <a:prstGeom prst="bentConnector3">
              <a:avLst>
                <a:gd name="adj1" fmla="val 100046"/>
              </a:avLst>
            </a:prstGeom>
            <a:noFill/>
            <a:ln w="9525" cap="flat" cmpd="sng">
              <a:solidFill>
                <a:schemeClr val="dk1"/>
              </a:solidFill>
              <a:prstDash val="dash"/>
              <a:round/>
              <a:headEnd type="oval" w="med" len="med"/>
              <a:tailEnd type="oval" w="med" len="med"/>
            </a:ln>
          </p:spPr>
        </p:cxnSp>
      </p:grpSp>
      <p:sp>
        <p:nvSpPr>
          <p:cNvPr id="61" name="Google Shape;61;p9"/>
          <p:cNvSpPr txBox="1">
            <a:spLocks noGrp="1"/>
          </p:cNvSpPr>
          <p:nvPr>
            <p:ph type="title"/>
          </p:nvPr>
        </p:nvSpPr>
        <p:spPr>
          <a:xfrm>
            <a:off x="1024373" y="1167350"/>
            <a:ext cx="4601400" cy="888900"/>
          </a:xfrm>
          <a:prstGeom prst="rect">
            <a:avLst/>
          </a:prstGeom>
        </p:spPr>
        <p:txBody>
          <a:bodyPr spcFirstLastPara="1" wrap="square" lIns="91425" tIns="91425" rIns="91425" bIns="91425" anchor="b" anchorCtr="0">
            <a:noAutofit/>
          </a:bodyPr>
          <a:lstStyle>
            <a:lvl1pPr lvl="0" algn="l">
              <a:spcBef>
                <a:spcPts val="0"/>
              </a:spcBef>
              <a:spcAft>
                <a:spcPts val="0"/>
              </a:spcAft>
              <a:buSzPts val="4200"/>
              <a:buNone/>
              <a:defRPr sz="4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2" name="Google Shape;62;p9"/>
          <p:cNvSpPr txBox="1">
            <a:spLocks noGrp="1"/>
          </p:cNvSpPr>
          <p:nvPr>
            <p:ph type="subTitle" idx="1"/>
          </p:nvPr>
        </p:nvSpPr>
        <p:spPr>
          <a:xfrm>
            <a:off x="1024373" y="1985050"/>
            <a:ext cx="4601400" cy="199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
        <p:nvSpPr>
          <p:cNvPr id="63" name="Google Shape;63;p9"/>
          <p:cNvSpPr/>
          <p:nvPr/>
        </p:nvSpPr>
        <p:spPr>
          <a:xfrm>
            <a:off x="600346" y="663700"/>
            <a:ext cx="645729" cy="82283"/>
          </a:xfrm>
          <a:custGeom>
            <a:avLst/>
            <a:gdLst/>
            <a:ahLst/>
            <a:cxnLst/>
            <a:rect l="l" t="t" r="r" b="b"/>
            <a:pathLst>
              <a:path w="9684" h="1234" extrusionOk="0">
                <a:moveTo>
                  <a:pt x="5350" y="1"/>
                </a:moveTo>
                <a:cubicBezTo>
                  <a:pt x="5254" y="1"/>
                  <a:pt x="5166" y="13"/>
                  <a:pt x="5097" y="47"/>
                </a:cubicBezTo>
                <a:cubicBezTo>
                  <a:pt x="4992" y="89"/>
                  <a:pt x="4971" y="195"/>
                  <a:pt x="4844" y="258"/>
                </a:cubicBezTo>
                <a:cubicBezTo>
                  <a:pt x="4653" y="343"/>
                  <a:pt x="4442" y="301"/>
                  <a:pt x="4251" y="343"/>
                </a:cubicBezTo>
                <a:cubicBezTo>
                  <a:pt x="4222" y="345"/>
                  <a:pt x="4192" y="346"/>
                  <a:pt x="4162" y="346"/>
                </a:cubicBezTo>
                <a:cubicBezTo>
                  <a:pt x="3857" y="346"/>
                  <a:pt x="3568" y="253"/>
                  <a:pt x="3279" y="195"/>
                </a:cubicBezTo>
                <a:cubicBezTo>
                  <a:pt x="3127" y="181"/>
                  <a:pt x="2354" y="77"/>
                  <a:pt x="1811" y="77"/>
                </a:cubicBezTo>
                <a:cubicBezTo>
                  <a:pt x="1522" y="77"/>
                  <a:pt x="1299" y="107"/>
                  <a:pt x="1269" y="195"/>
                </a:cubicBezTo>
                <a:cubicBezTo>
                  <a:pt x="1206" y="385"/>
                  <a:pt x="1883" y="385"/>
                  <a:pt x="1819" y="576"/>
                </a:cubicBezTo>
                <a:cubicBezTo>
                  <a:pt x="1798" y="702"/>
                  <a:pt x="1058" y="702"/>
                  <a:pt x="931" y="724"/>
                </a:cubicBezTo>
                <a:cubicBezTo>
                  <a:pt x="741" y="766"/>
                  <a:pt x="0" y="724"/>
                  <a:pt x="0" y="999"/>
                </a:cubicBezTo>
                <a:cubicBezTo>
                  <a:pt x="529" y="1147"/>
                  <a:pt x="1037" y="1189"/>
                  <a:pt x="1587" y="1189"/>
                </a:cubicBezTo>
                <a:lnTo>
                  <a:pt x="1671" y="1189"/>
                </a:lnTo>
                <a:cubicBezTo>
                  <a:pt x="1930" y="1124"/>
                  <a:pt x="2188" y="1097"/>
                  <a:pt x="2447" y="1097"/>
                </a:cubicBezTo>
                <a:cubicBezTo>
                  <a:pt x="2527" y="1097"/>
                  <a:pt x="2607" y="1099"/>
                  <a:pt x="2686" y="1104"/>
                </a:cubicBezTo>
                <a:cubicBezTo>
                  <a:pt x="3216" y="1120"/>
                  <a:pt x="3745" y="1170"/>
                  <a:pt x="4282" y="1170"/>
                </a:cubicBezTo>
                <a:cubicBezTo>
                  <a:pt x="4475" y="1170"/>
                  <a:pt x="4669" y="1163"/>
                  <a:pt x="4865" y="1147"/>
                </a:cubicBezTo>
                <a:cubicBezTo>
                  <a:pt x="4950" y="1141"/>
                  <a:pt x="5033" y="1138"/>
                  <a:pt x="5116" y="1138"/>
                </a:cubicBezTo>
                <a:cubicBezTo>
                  <a:pt x="5342" y="1138"/>
                  <a:pt x="5563" y="1158"/>
                  <a:pt x="5795" y="1189"/>
                </a:cubicBezTo>
                <a:cubicBezTo>
                  <a:pt x="6003" y="1221"/>
                  <a:pt x="6204" y="1234"/>
                  <a:pt x="6402" y="1234"/>
                </a:cubicBezTo>
                <a:cubicBezTo>
                  <a:pt x="6852" y="1234"/>
                  <a:pt x="7286" y="1169"/>
                  <a:pt x="7741" y="1125"/>
                </a:cubicBezTo>
                <a:cubicBezTo>
                  <a:pt x="8143" y="1104"/>
                  <a:pt x="8608" y="1147"/>
                  <a:pt x="8989" y="977"/>
                </a:cubicBezTo>
                <a:cubicBezTo>
                  <a:pt x="9683" y="620"/>
                  <a:pt x="8796" y="468"/>
                  <a:pt x="8421" y="468"/>
                </a:cubicBezTo>
                <a:cubicBezTo>
                  <a:pt x="8397" y="468"/>
                  <a:pt x="8374" y="469"/>
                  <a:pt x="8354" y="470"/>
                </a:cubicBezTo>
                <a:cubicBezTo>
                  <a:pt x="8206" y="480"/>
                  <a:pt x="8065" y="487"/>
                  <a:pt x="7928" y="487"/>
                </a:cubicBezTo>
                <a:cubicBezTo>
                  <a:pt x="7518" y="487"/>
                  <a:pt x="7149" y="428"/>
                  <a:pt x="6768" y="237"/>
                </a:cubicBezTo>
                <a:cubicBezTo>
                  <a:pt x="6493" y="89"/>
                  <a:pt x="6240" y="89"/>
                  <a:pt x="5943" y="68"/>
                </a:cubicBezTo>
                <a:cubicBezTo>
                  <a:pt x="5786" y="54"/>
                  <a:pt x="5551"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p:nvPr/>
        </p:nvSpPr>
        <p:spPr>
          <a:xfrm flipH="1">
            <a:off x="6567096" y="421300"/>
            <a:ext cx="645729" cy="82283"/>
          </a:xfrm>
          <a:custGeom>
            <a:avLst/>
            <a:gdLst/>
            <a:ahLst/>
            <a:cxnLst/>
            <a:rect l="l" t="t" r="r" b="b"/>
            <a:pathLst>
              <a:path w="9684" h="1234" extrusionOk="0">
                <a:moveTo>
                  <a:pt x="5350" y="1"/>
                </a:moveTo>
                <a:cubicBezTo>
                  <a:pt x="5254" y="1"/>
                  <a:pt x="5166" y="13"/>
                  <a:pt x="5097" y="47"/>
                </a:cubicBezTo>
                <a:cubicBezTo>
                  <a:pt x="4992" y="89"/>
                  <a:pt x="4971" y="195"/>
                  <a:pt x="4844" y="258"/>
                </a:cubicBezTo>
                <a:cubicBezTo>
                  <a:pt x="4653" y="343"/>
                  <a:pt x="4442" y="301"/>
                  <a:pt x="4251" y="343"/>
                </a:cubicBezTo>
                <a:cubicBezTo>
                  <a:pt x="4222" y="345"/>
                  <a:pt x="4192" y="346"/>
                  <a:pt x="4162" y="346"/>
                </a:cubicBezTo>
                <a:cubicBezTo>
                  <a:pt x="3857" y="346"/>
                  <a:pt x="3568" y="253"/>
                  <a:pt x="3279" y="195"/>
                </a:cubicBezTo>
                <a:cubicBezTo>
                  <a:pt x="3127" y="181"/>
                  <a:pt x="2354" y="77"/>
                  <a:pt x="1811" y="77"/>
                </a:cubicBezTo>
                <a:cubicBezTo>
                  <a:pt x="1522" y="77"/>
                  <a:pt x="1299" y="107"/>
                  <a:pt x="1269" y="195"/>
                </a:cubicBezTo>
                <a:cubicBezTo>
                  <a:pt x="1206" y="385"/>
                  <a:pt x="1883" y="385"/>
                  <a:pt x="1819" y="576"/>
                </a:cubicBezTo>
                <a:cubicBezTo>
                  <a:pt x="1798" y="702"/>
                  <a:pt x="1058" y="702"/>
                  <a:pt x="931" y="724"/>
                </a:cubicBezTo>
                <a:cubicBezTo>
                  <a:pt x="741" y="766"/>
                  <a:pt x="0" y="724"/>
                  <a:pt x="0" y="999"/>
                </a:cubicBezTo>
                <a:cubicBezTo>
                  <a:pt x="529" y="1147"/>
                  <a:pt x="1037" y="1189"/>
                  <a:pt x="1587" y="1189"/>
                </a:cubicBezTo>
                <a:lnTo>
                  <a:pt x="1671" y="1189"/>
                </a:lnTo>
                <a:cubicBezTo>
                  <a:pt x="1930" y="1124"/>
                  <a:pt x="2188" y="1097"/>
                  <a:pt x="2447" y="1097"/>
                </a:cubicBezTo>
                <a:cubicBezTo>
                  <a:pt x="2527" y="1097"/>
                  <a:pt x="2607" y="1099"/>
                  <a:pt x="2686" y="1104"/>
                </a:cubicBezTo>
                <a:cubicBezTo>
                  <a:pt x="3216" y="1120"/>
                  <a:pt x="3745" y="1170"/>
                  <a:pt x="4282" y="1170"/>
                </a:cubicBezTo>
                <a:cubicBezTo>
                  <a:pt x="4475" y="1170"/>
                  <a:pt x="4669" y="1163"/>
                  <a:pt x="4865" y="1147"/>
                </a:cubicBezTo>
                <a:cubicBezTo>
                  <a:pt x="4950" y="1141"/>
                  <a:pt x="5033" y="1138"/>
                  <a:pt x="5116" y="1138"/>
                </a:cubicBezTo>
                <a:cubicBezTo>
                  <a:pt x="5342" y="1138"/>
                  <a:pt x="5563" y="1158"/>
                  <a:pt x="5795" y="1189"/>
                </a:cubicBezTo>
                <a:cubicBezTo>
                  <a:pt x="6003" y="1221"/>
                  <a:pt x="6204" y="1234"/>
                  <a:pt x="6402" y="1234"/>
                </a:cubicBezTo>
                <a:cubicBezTo>
                  <a:pt x="6852" y="1234"/>
                  <a:pt x="7286" y="1169"/>
                  <a:pt x="7741" y="1125"/>
                </a:cubicBezTo>
                <a:cubicBezTo>
                  <a:pt x="8143" y="1104"/>
                  <a:pt x="8608" y="1147"/>
                  <a:pt x="8989" y="977"/>
                </a:cubicBezTo>
                <a:cubicBezTo>
                  <a:pt x="9683" y="620"/>
                  <a:pt x="8796" y="468"/>
                  <a:pt x="8421" y="468"/>
                </a:cubicBezTo>
                <a:cubicBezTo>
                  <a:pt x="8397" y="468"/>
                  <a:pt x="8374" y="469"/>
                  <a:pt x="8354" y="470"/>
                </a:cubicBezTo>
                <a:cubicBezTo>
                  <a:pt x="8206" y="480"/>
                  <a:pt x="8065" y="487"/>
                  <a:pt x="7928" y="487"/>
                </a:cubicBezTo>
                <a:cubicBezTo>
                  <a:pt x="7518" y="487"/>
                  <a:pt x="7149" y="428"/>
                  <a:pt x="6768" y="237"/>
                </a:cubicBezTo>
                <a:cubicBezTo>
                  <a:pt x="6493" y="89"/>
                  <a:pt x="6240" y="89"/>
                  <a:pt x="5943" y="68"/>
                </a:cubicBezTo>
                <a:cubicBezTo>
                  <a:pt x="5786" y="54"/>
                  <a:pt x="5551"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1102250" y="4402701"/>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2291250" y="445025"/>
            <a:ext cx="4561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1" name="Google Shape;81;p13"/>
          <p:cNvSpPr txBox="1">
            <a:spLocks noGrp="1"/>
          </p:cNvSpPr>
          <p:nvPr>
            <p:ph type="subTitle" idx="1"/>
          </p:nvPr>
        </p:nvSpPr>
        <p:spPr>
          <a:xfrm>
            <a:off x="1721815" y="1640788"/>
            <a:ext cx="1899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2"/>
          </p:nvPr>
        </p:nvSpPr>
        <p:spPr>
          <a:xfrm>
            <a:off x="1721815" y="1220488"/>
            <a:ext cx="1899900" cy="572700"/>
          </a:xfrm>
          <a:prstGeom prst="rect">
            <a:avLst/>
          </a:prstGeom>
        </p:spPr>
        <p:txBody>
          <a:bodyPr spcFirstLastPara="1" wrap="square" lIns="91425" tIns="91425" rIns="91425" bIns="91425" anchor="b" anchorCtr="0">
            <a:noAutofit/>
          </a:bodyPr>
          <a:lstStyle>
            <a:lvl1pPr marL="0" marR="0" lvl="0" indent="0" rtl="0">
              <a:lnSpc>
                <a:spcPct val="100000"/>
              </a:lnSpc>
              <a:spcBef>
                <a:spcPts val="0"/>
              </a:spcBef>
              <a:spcAft>
                <a:spcPts val="0"/>
              </a:spcAft>
              <a:buSzPts val="2400"/>
              <a:buFont typeface="Anton"/>
              <a:buNone/>
              <a:defRPr sz="2200">
                <a:solidFill>
                  <a:schemeClr val="dk2"/>
                </a:solidFill>
                <a:latin typeface="Anton"/>
                <a:ea typeface="Anton"/>
                <a:cs typeface="Anton"/>
                <a:sym typeface="Anton"/>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title" idx="3" hasCustomPrompt="1"/>
          </p:nvPr>
        </p:nvSpPr>
        <p:spPr>
          <a:xfrm>
            <a:off x="794025" y="1360300"/>
            <a:ext cx="770400" cy="703200"/>
          </a:xfrm>
          <a:prstGeom prst="rect">
            <a:avLst/>
          </a:prstGeom>
          <a:solidFill>
            <a:schemeClr val="lt2"/>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4" name="Google Shape;84;p13"/>
          <p:cNvSpPr txBox="1">
            <a:spLocks noGrp="1"/>
          </p:cNvSpPr>
          <p:nvPr>
            <p:ph type="subTitle" idx="4"/>
          </p:nvPr>
        </p:nvSpPr>
        <p:spPr>
          <a:xfrm>
            <a:off x="1721815" y="2844013"/>
            <a:ext cx="1899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subTitle" idx="5"/>
          </p:nvPr>
        </p:nvSpPr>
        <p:spPr>
          <a:xfrm>
            <a:off x="1721815" y="2423713"/>
            <a:ext cx="1899900" cy="572700"/>
          </a:xfrm>
          <a:prstGeom prst="rect">
            <a:avLst/>
          </a:prstGeom>
        </p:spPr>
        <p:txBody>
          <a:bodyPr spcFirstLastPara="1" wrap="square" lIns="91425" tIns="91425" rIns="91425" bIns="91425" anchor="b" anchorCtr="0">
            <a:noAutofit/>
          </a:bodyPr>
          <a:lstStyle>
            <a:lvl1pPr marL="0" marR="0" lvl="0" indent="0" rtl="0">
              <a:lnSpc>
                <a:spcPct val="100000"/>
              </a:lnSpc>
              <a:spcBef>
                <a:spcPts val="0"/>
              </a:spcBef>
              <a:spcAft>
                <a:spcPts val="0"/>
              </a:spcAft>
              <a:buSzPts val="2400"/>
              <a:buFont typeface="Anton"/>
              <a:buNone/>
              <a:defRPr sz="2200">
                <a:solidFill>
                  <a:schemeClr val="dk2"/>
                </a:solidFill>
                <a:latin typeface="Anton"/>
                <a:ea typeface="Anton"/>
                <a:cs typeface="Anton"/>
                <a:sym typeface="Anton"/>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6" hasCustomPrompt="1"/>
          </p:nvPr>
        </p:nvSpPr>
        <p:spPr>
          <a:xfrm>
            <a:off x="794025" y="2568600"/>
            <a:ext cx="770400" cy="703200"/>
          </a:xfrm>
          <a:prstGeom prst="rect">
            <a:avLst/>
          </a:prstGeom>
          <a:solidFill>
            <a:schemeClr val="lt2"/>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87" name="Google Shape;87;p13"/>
          <p:cNvSpPr txBox="1">
            <a:spLocks noGrp="1"/>
          </p:cNvSpPr>
          <p:nvPr>
            <p:ph type="subTitle" idx="7"/>
          </p:nvPr>
        </p:nvSpPr>
        <p:spPr>
          <a:xfrm>
            <a:off x="1721815" y="4041011"/>
            <a:ext cx="1899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subTitle" idx="8"/>
          </p:nvPr>
        </p:nvSpPr>
        <p:spPr>
          <a:xfrm>
            <a:off x="1721815" y="3620636"/>
            <a:ext cx="1899900" cy="572700"/>
          </a:xfrm>
          <a:prstGeom prst="rect">
            <a:avLst/>
          </a:prstGeom>
        </p:spPr>
        <p:txBody>
          <a:bodyPr spcFirstLastPara="1" wrap="square" lIns="91425" tIns="91425" rIns="91425" bIns="91425" anchor="b" anchorCtr="0">
            <a:noAutofit/>
          </a:bodyPr>
          <a:lstStyle>
            <a:lvl1pPr marL="0" marR="0" lvl="0" indent="0" rtl="0">
              <a:lnSpc>
                <a:spcPct val="100000"/>
              </a:lnSpc>
              <a:spcBef>
                <a:spcPts val="0"/>
              </a:spcBef>
              <a:spcAft>
                <a:spcPts val="0"/>
              </a:spcAft>
              <a:buSzPts val="2400"/>
              <a:buFont typeface="Anton"/>
              <a:buNone/>
              <a:defRPr sz="2200">
                <a:solidFill>
                  <a:schemeClr val="dk2"/>
                </a:solidFill>
                <a:latin typeface="Anton"/>
                <a:ea typeface="Anton"/>
                <a:cs typeface="Anton"/>
                <a:sym typeface="Anton"/>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9" hasCustomPrompt="1"/>
          </p:nvPr>
        </p:nvSpPr>
        <p:spPr>
          <a:xfrm>
            <a:off x="794025" y="3773015"/>
            <a:ext cx="770400" cy="703200"/>
          </a:xfrm>
          <a:prstGeom prst="rect">
            <a:avLst/>
          </a:prstGeom>
          <a:solidFill>
            <a:schemeClr val="lt2"/>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0" name="Google Shape;90;p13"/>
          <p:cNvSpPr txBox="1">
            <a:spLocks noGrp="1"/>
          </p:cNvSpPr>
          <p:nvPr>
            <p:ph type="subTitle" idx="13"/>
          </p:nvPr>
        </p:nvSpPr>
        <p:spPr>
          <a:xfrm>
            <a:off x="4905064" y="1640738"/>
            <a:ext cx="1899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subTitle" idx="14"/>
          </p:nvPr>
        </p:nvSpPr>
        <p:spPr>
          <a:xfrm>
            <a:off x="4905064" y="1220438"/>
            <a:ext cx="1899900" cy="572700"/>
          </a:xfrm>
          <a:prstGeom prst="rect">
            <a:avLst/>
          </a:prstGeom>
        </p:spPr>
        <p:txBody>
          <a:bodyPr spcFirstLastPara="1" wrap="square" lIns="91425" tIns="91425" rIns="91425" bIns="91425" anchor="b" anchorCtr="0">
            <a:noAutofit/>
          </a:bodyPr>
          <a:lstStyle>
            <a:lvl1pPr marL="0" marR="0" lvl="0" indent="0" rtl="0">
              <a:lnSpc>
                <a:spcPct val="100000"/>
              </a:lnSpc>
              <a:spcBef>
                <a:spcPts val="0"/>
              </a:spcBef>
              <a:spcAft>
                <a:spcPts val="0"/>
              </a:spcAft>
              <a:buSzPts val="2400"/>
              <a:buFont typeface="Anton"/>
              <a:buNone/>
              <a:defRPr sz="2200">
                <a:solidFill>
                  <a:schemeClr val="dk2"/>
                </a:solidFill>
                <a:latin typeface="Anton"/>
                <a:ea typeface="Anton"/>
                <a:cs typeface="Anton"/>
                <a:sym typeface="Anton"/>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15" hasCustomPrompt="1"/>
          </p:nvPr>
        </p:nvSpPr>
        <p:spPr>
          <a:xfrm>
            <a:off x="3977650" y="1360300"/>
            <a:ext cx="742800" cy="703200"/>
          </a:xfrm>
          <a:prstGeom prst="rect">
            <a:avLst/>
          </a:prstGeom>
          <a:solidFill>
            <a:schemeClr val="lt2"/>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3" name="Google Shape;93;p13"/>
          <p:cNvSpPr txBox="1">
            <a:spLocks noGrp="1"/>
          </p:cNvSpPr>
          <p:nvPr>
            <p:ph type="subTitle" idx="16"/>
          </p:nvPr>
        </p:nvSpPr>
        <p:spPr>
          <a:xfrm>
            <a:off x="4905064" y="2843975"/>
            <a:ext cx="1899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3"/>
          <p:cNvSpPr txBox="1">
            <a:spLocks noGrp="1"/>
          </p:cNvSpPr>
          <p:nvPr>
            <p:ph type="subTitle" idx="17"/>
          </p:nvPr>
        </p:nvSpPr>
        <p:spPr>
          <a:xfrm>
            <a:off x="4905064" y="2423675"/>
            <a:ext cx="1899900" cy="572700"/>
          </a:xfrm>
          <a:prstGeom prst="rect">
            <a:avLst/>
          </a:prstGeom>
        </p:spPr>
        <p:txBody>
          <a:bodyPr spcFirstLastPara="1" wrap="square" lIns="91425" tIns="91425" rIns="91425" bIns="91425" anchor="b" anchorCtr="0">
            <a:noAutofit/>
          </a:bodyPr>
          <a:lstStyle>
            <a:lvl1pPr marL="0" marR="0" lvl="0" indent="0" rtl="0">
              <a:lnSpc>
                <a:spcPct val="100000"/>
              </a:lnSpc>
              <a:spcBef>
                <a:spcPts val="0"/>
              </a:spcBef>
              <a:spcAft>
                <a:spcPts val="0"/>
              </a:spcAft>
              <a:buSzPts val="2400"/>
              <a:buFont typeface="Anton"/>
              <a:buNone/>
              <a:defRPr sz="2200">
                <a:solidFill>
                  <a:schemeClr val="dk2"/>
                </a:solidFill>
                <a:latin typeface="Anton"/>
                <a:ea typeface="Anton"/>
                <a:cs typeface="Anton"/>
                <a:sym typeface="Anton"/>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18" hasCustomPrompt="1"/>
          </p:nvPr>
        </p:nvSpPr>
        <p:spPr>
          <a:xfrm>
            <a:off x="4005225" y="2568600"/>
            <a:ext cx="742800" cy="703200"/>
          </a:xfrm>
          <a:prstGeom prst="rect">
            <a:avLst/>
          </a:prstGeom>
          <a:solidFill>
            <a:schemeClr val="lt2"/>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96" name="Google Shape;96;p13"/>
          <p:cNvSpPr txBox="1">
            <a:spLocks noGrp="1"/>
          </p:cNvSpPr>
          <p:nvPr>
            <p:ph type="subTitle" idx="19"/>
          </p:nvPr>
        </p:nvSpPr>
        <p:spPr>
          <a:xfrm>
            <a:off x="4905064" y="4041086"/>
            <a:ext cx="1899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3"/>
          <p:cNvSpPr txBox="1">
            <a:spLocks noGrp="1"/>
          </p:cNvSpPr>
          <p:nvPr>
            <p:ph type="subTitle" idx="20"/>
          </p:nvPr>
        </p:nvSpPr>
        <p:spPr>
          <a:xfrm>
            <a:off x="4905064" y="3620711"/>
            <a:ext cx="1899900" cy="572700"/>
          </a:xfrm>
          <a:prstGeom prst="rect">
            <a:avLst/>
          </a:prstGeom>
        </p:spPr>
        <p:txBody>
          <a:bodyPr spcFirstLastPara="1" wrap="square" lIns="91425" tIns="91425" rIns="91425" bIns="91425" anchor="b" anchorCtr="0">
            <a:noAutofit/>
          </a:bodyPr>
          <a:lstStyle>
            <a:lvl1pPr marL="0" marR="0" lvl="0" indent="0" rtl="0">
              <a:lnSpc>
                <a:spcPct val="100000"/>
              </a:lnSpc>
              <a:spcBef>
                <a:spcPts val="0"/>
              </a:spcBef>
              <a:spcAft>
                <a:spcPts val="0"/>
              </a:spcAft>
              <a:buSzPts val="2400"/>
              <a:buFont typeface="Anton"/>
              <a:buNone/>
              <a:defRPr sz="2200">
                <a:solidFill>
                  <a:schemeClr val="dk2"/>
                </a:solidFill>
                <a:latin typeface="Anton"/>
                <a:ea typeface="Anton"/>
                <a:cs typeface="Anton"/>
                <a:sym typeface="Anton"/>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3"/>
          <p:cNvSpPr txBox="1">
            <a:spLocks noGrp="1"/>
          </p:cNvSpPr>
          <p:nvPr>
            <p:ph type="title" idx="21" hasCustomPrompt="1"/>
          </p:nvPr>
        </p:nvSpPr>
        <p:spPr>
          <a:xfrm>
            <a:off x="4005225" y="3772999"/>
            <a:ext cx="742800" cy="703200"/>
          </a:xfrm>
          <a:prstGeom prst="rect">
            <a:avLst/>
          </a:prstGeom>
          <a:solidFill>
            <a:schemeClr val="lt2"/>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4800"/>
              <a:buNone/>
              <a:defRPr sz="40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714175" y="445025"/>
            <a:ext cx="7715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3" name="Google Shape;133;p17"/>
          <p:cNvSpPr txBox="1">
            <a:spLocks noGrp="1"/>
          </p:cNvSpPr>
          <p:nvPr>
            <p:ph type="subTitle" idx="1"/>
          </p:nvPr>
        </p:nvSpPr>
        <p:spPr>
          <a:xfrm>
            <a:off x="948076" y="1821325"/>
            <a:ext cx="2417700" cy="5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7"/>
          <p:cNvSpPr txBox="1">
            <a:spLocks noGrp="1"/>
          </p:cNvSpPr>
          <p:nvPr>
            <p:ph type="subTitle" idx="2"/>
          </p:nvPr>
        </p:nvSpPr>
        <p:spPr>
          <a:xfrm>
            <a:off x="948079" y="1401025"/>
            <a:ext cx="2417700" cy="572700"/>
          </a:xfrm>
          <a:prstGeom prst="rect">
            <a:avLst/>
          </a:prstGeom>
        </p:spPr>
        <p:txBody>
          <a:bodyPr spcFirstLastPara="1" wrap="square" lIns="91425" tIns="91425" rIns="91425" bIns="91425" anchor="b" anchorCtr="0">
            <a:noAutofit/>
          </a:bodyPr>
          <a:lstStyle>
            <a:lvl1pPr marL="0" marR="0" lvl="0" indent="0" rtl="0">
              <a:lnSpc>
                <a:spcPct val="100000"/>
              </a:lnSpc>
              <a:spcBef>
                <a:spcPts val="0"/>
              </a:spcBef>
              <a:spcAft>
                <a:spcPts val="0"/>
              </a:spcAft>
              <a:buSzPts val="2400"/>
              <a:buFont typeface="Anton"/>
              <a:buNone/>
              <a:defRPr sz="2200">
                <a:solidFill>
                  <a:schemeClr val="dk2"/>
                </a:solidFill>
                <a:latin typeface="Anton"/>
                <a:ea typeface="Anton"/>
                <a:cs typeface="Anton"/>
                <a:sym typeface="Anton"/>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7"/>
          <p:cNvSpPr txBox="1">
            <a:spLocks noGrp="1"/>
          </p:cNvSpPr>
          <p:nvPr>
            <p:ph type="subTitle" idx="3"/>
          </p:nvPr>
        </p:nvSpPr>
        <p:spPr>
          <a:xfrm>
            <a:off x="5778221" y="1821325"/>
            <a:ext cx="2417700" cy="59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17"/>
          <p:cNvSpPr txBox="1">
            <a:spLocks noGrp="1"/>
          </p:cNvSpPr>
          <p:nvPr>
            <p:ph type="subTitle" idx="4"/>
          </p:nvPr>
        </p:nvSpPr>
        <p:spPr>
          <a:xfrm>
            <a:off x="5778224" y="1401025"/>
            <a:ext cx="2417700" cy="572700"/>
          </a:xfrm>
          <a:prstGeom prst="rect">
            <a:avLst/>
          </a:prstGeom>
        </p:spPr>
        <p:txBody>
          <a:bodyPr spcFirstLastPara="1" wrap="square" lIns="91425" tIns="91425" rIns="91425" bIns="91425" anchor="b" anchorCtr="0">
            <a:noAutofit/>
          </a:bodyPr>
          <a:lstStyle>
            <a:lvl1pPr marL="0" marR="0" lvl="0" indent="0" algn="r" rtl="0">
              <a:lnSpc>
                <a:spcPct val="100000"/>
              </a:lnSpc>
              <a:spcBef>
                <a:spcPts val="0"/>
              </a:spcBef>
              <a:spcAft>
                <a:spcPts val="0"/>
              </a:spcAft>
              <a:buSzPts val="2400"/>
              <a:buFont typeface="Anton"/>
              <a:buNone/>
              <a:defRPr sz="2200">
                <a:solidFill>
                  <a:schemeClr val="dk2"/>
                </a:solidFill>
                <a:latin typeface="Anton"/>
                <a:ea typeface="Anton"/>
                <a:cs typeface="Anton"/>
                <a:sym typeface="Anton"/>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7"/>
          <p:cNvSpPr txBox="1">
            <a:spLocks noGrp="1"/>
          </p:cNvSpPr>
          <p:nvPr>
            <p:ph type="subTitle" idx="5"/>
          </p:nvPr>
        </p:nvSpPr>
        <p:spPr>
          <a:xfrm>
            <a:off x="948076" y="3444275"/>
            <a:ext cx="2417700" cy="5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7"/>
          <p:cNvSpPr txBox="1">
            <a:spLocks noGrp="1"/>
          </p:cNvSpPr>
          <p:nvPr>
            <p:ph type="subTitle" idx="6"/>
          </p:nvPr>
        </p:nvSpPr>
        <p:spPr>
          <a:xfrm>
            <a:off x="948079" y="3023975"/>
            <a:ext cx="2417700" cy="572700"/>
          </a:xfrm>
          <a:prstGeom prst="rect">
            <a:avLst/>
          </a:prstGeom>
        </p:spPr>
        <p:txBody>
          <a:bodyPr spcFirstLastPara="1" wrap="square" lIns="91425" tIns="91425" rIns="91425" bIns="91425" anchor="b" anchorCtr="0">
            <a:noAutofit/>
          </a:bodyPr>
          <a:lstStyle>
            <a:lvl1pPr marL="0" marR="0" lvl="0" indent="0" rtl="0">
              <a:lnSpc>
                <a:spcPct val="100000"/>
              </a:lnSpc>
              <a:spcBef>
                <a:spcPts val="0"/>
              </a:spcBef>
              <a:spcAft>
                <a:spcPts val="0"/>
              </a:spcAft>
              <a:buSzPts val="2400"/>
              <a:buFont typeface="Anton"/>
              <a:buNone/>
              <a:defRPr sz="2200">
                <a:solidFill>
                  <a:schemeClr val="dk2"/>
                </a:solidFill>
                <a:latin typeface="Anton"/>
                <a:ea typeface="Anton"/>
                <a:cs typeface="Anton"/>
                <a:sym typeface="Anton"/>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ubTitle" idx="7"/>
          </p:nvPr>
        </p:nvSpPr>
        <p:spPr>
          <a:xfrm>
            <a:off x="5778221" y="3444275"/>
            <a:ext cx="2417700" cy="597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7"/>
          <p:cNvSpPr txBox="1">
            <a:spLocks noGrp="1"/>
          </p:cNvSpPr>
          <p:nvPr>
            <p:ph type="subTitle" idx="8"/>
          </p:nvPr>
        </p:nvSpPr>
        <p:spPr>
          <a:xfrm>
            <a:off x="5778224" y="3023975"/>
            <a:ext cx="2417700" cy="572700"/>
          </a:xfrm>
          <a:prstGeom prst="rect">
            <a:avLst/>
          </a:prstGeom>
        </p:spPr>
        <p:txBody>
          <a:bodyPr spcFirstLastPara="1" wrap="square" lIns="91425" tIns="91425" rIns="91425" bIns="91425" anchor="b" anchorCtr="0">
            <a:noAutofit/>
          </a:bodyPr>
          <a:lstStyle>
            <a:lvl1pPr marL="0" marR="0" lvl="0" indent="0" algn="r" rtl="0">
              <a:lnSpc>
                <a:spcPct val="100000"/>
              </a:lnSpc>
              <a:spcBef>
                <a:spcPts val="0"/>
              </a:spcBef>
              <a:spcAft>
                <a:spcPts val="0"/>
              </a:spcAft>
              <a:buSzPts val="2400"/>
              <a:buFont typeface="Anton"/>
              <a:buNone/>
              <a:defRPr sz="2200">
                <a:solidFill>
                  <a:schemeClr val="dk2"/>
                </a:solidFill>
                <a:latin typeface="Anton"/>
                <a:ea typeface="Anton"/>
                <a:cs typeface="Anton"/>
                <a:sym typeface="Anton"/>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7"/>
          <p:cNvSpPr/>
          <p:nvPr/>
        </p:nvSpPr>
        <p:spPr>
          <a:xfrm>
            <a:off x="359673" y="4713239"/>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a:off x="1578373" y="406776"/>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a:off x="7056173" y="4350114"/>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a:off x="529192" y="1017713"/>
            <a:ext cx="645729" cy="82283"/>
          </a:xfrm>
          <a:custGeom>
            <a:avLst/>
            <a:gdLst/>
            <a:ahLst/>
            <a:cxnLst/>
            <a:rect l="l" t="t" r="r" b="b"/>
            <a:pathLst>
              <a:path w="9684" h="1234" extrusionOk="0">
                <a:moveTo>
                  <a:pt x="5350" y="1"/>
                </a:moveTo>
                <a:cubicBezTo>
                  <a:pt x="5254" y="1"/>
                  <a:pt x="5166" y="13"/>
                  <a:pt x="5097" y="47"/>
                </a:cubicBezTo>
                <a:cubicBezTo>
                  <a:pt x="4992" y="89"/>
                  <a:pt x="4971" y="195"/>
                  <a:pt x="4844" y="258"/>
                </a:cubicBezTo>
                <a:cubicBezTo>
                  <a:pt x="4653" y="343"/>
                  <a:pt x="4442" y="301"/>
                  <a:pt x="4251" y="343"/>
                </a:cubicBezTo>
                <a:cubicBezTo>
                  <a:pt x="4222" y="345"/>
                  <a:pt x="4192" y="346"/>
                  <a:pt x="4162" y="346"/>
                </a:cubicBezTo>
                <a:cubicBezTo>
                  <a:pt x="3857" y="346"/>
                  <a:pt x="3568" y="253"/>
                  <a:pt x="3279" y="195"/>
                </a:cubicBezTo>
                <a:cubicBezTo>
                  <a:pt x="3127" y="181"/>
                  <a:pt x="2354" y="77"/>
                  <a:pt x="1811" y="77"/>
                </a:cubicBezTo>
                <a:cubicBezTo>
                  <a:pt x="1522" y="77"/>
                  <a:pt x="1299" y="107"/>
                  <a:pt x="1269" y="195"/>
                </a:cubicBezTo>
                <a:cubicBezTo>
                  <a:pt x="1206" y="385"/>
                  <a:pt x="1883" y="385"/>
                  <a:pt x="1819" y="576"/>
                </a:cubicBezTo>
                <a:cubicBezTo>
                  <a:pt x="1798" y="702"/>
                  <a:pt x="1058" y="702"/>
                  <a:pt x="931" y="724"/>
                </a:cubicBezTo>
                <a:cubicBezTo>
                  <a:pt x="741" y="766"/>
                  <a:pt x="0" y="724"/>
                  <a:pt x="0" y="999"/>
                </a:cubicBezTo>
                <a:cubicBezTo>
                  <a:pt x="529" y="1147"/>
                  <a:pt x="1037" y="1189"/>
                  <a:pt x="1587" y="1189"/>
                </a:cubicBezTo>
                <a:lnTo>
                  <a:pt x="1671" y="1189"/>
                </a:lnTo>
                <a:cubicBezTo>
                  <a:pt x="1930" y="1124"/>
                  <a:pt x="2188" y="1097"/>
                  <a:pt x="2447" y="1097"/>
                </a:cubicBezTo>
                <a:cubicBezTo>
                  <a:pt x="2527" y="1097"/>
                  <a:pt x="2607" y="1099"/>
                  <a:pt x="2686" y="1104"/>
                </a:cubicBezTo>
                <a:cubicBezTo>
                  <a:pt x="3216" y="1120"/>
                  <a:pt x="3745" y="1170"/>
                  <a:pt x="4282" y="1170"/>
                </a:cubicBezTo>
                <a:cubicBezTo>
                  <a:pt x="4475" y="1170"/>
                  <a:pt x="4669" y="1163"/>
                  <a:pt x="4865" y="1147"/>
                </a:cubicBezTo>
                <a:cubicBezTo>
                  <a:pt x="4950" y="1141"/>
                  <a:pt x="5033" y="1138"/>
                  <a:pt x="5116" y="1138"/>
                </a:cubicBezTo>
                <a:cubicBezTo>
                  <a:pt x="5342" y="1138"/>
                  <a:pt x="5563" y="1158"/>
                  <a:pt x="5795" y="1189"/>
                </a:cubicBezTo>
                <a:cubicBezTo>
                  <a:pt x="6003" y="1221"/>
                  <a:pt x="6204" y="1234"/>
                  <a:pt x="6402" y="1234"/>
                </a:cubicBezTo>
                <a:cubicBezTo>
                  <a:pt x="6852" y="1234"/>
                  <a:pt x="7286" y="1169"/>
                  <a:pt x="7741" y="1125"/>
                </a:cubicBezTo>
                <a:cubicBezTo>
                  <a:pt x="8143" y="1104"/>
                  <a:pt x="8608" y="1147"/>
                  <a:pt x="8989" y="977"/>
                </a:cubicBezTo>
                <a:cubicBezTo>
                  <a:pt x="9683" y="620"/>
                  <a:pt x="8796" y="468"/>
                  <a:pt x="8421" y="468"/>
                </a:cubicBezTo>
                <a:cubicBezTo>
                  <a:pt x="8397" y="468"/>
                  <a:pt x="8374" y="469"/>
                  <a:pt x="8354" y="470"/>
                </a:cubicBezTo>
                <a:cubicBezTo>
                  <a:pt x="8206" y="480"/>
                  <a:pt x="8065" y="487"/>
                  <a:pt x="7928" y="487"/>
                </a:cubicBezTo>
                <a:cubicBezTo>
                  <a:pt x="7518" y="487"/>
                  <a:pt x="7149" y="428"/>
                  <a:pt x="6768" y="237"/>
                </a:cubicBezTo>
                <a:cubicBezTo>
                  <a:pt x="6493" y="89"/>
                  <a:pt x="6240" y="89"/>
                  <a:pt x="5943" y="68"/>
                </a:cubicBezTo>
                <a:cubicBezTo>
                  <a:pt x="5786" y="54"/>
                  <a:pt x="5551"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86"/>
        <p:cNvGrpSpPr/>
        <p:nvPr/>
      </p:nvGrpSpPr>
      <p:grpSpPr>
        <a:xfrm>
          <a:off x="0" y="0"/>
          <a:ext cx="0" cy="0"/>
          <a:chOff x="0" y="0"/>
          <a:chExt cx="0" cy="0"/>
        </a:xfrm>
      </p:grpSpPr>
      <p:sp>
        <p:nvSpPr>
          <p:cNvPr id="187" name="Google Shape;187;p23"/>
          <p:cNvSpPr txBox="1">
            <a:spLocks noGrp="1"/>
          </p:cNvSpPr>
          <p:nvPr>
            <p:ph type="title" hasCustomPrompt="1"/>
          </p:nvPr>
        </p:nvSpPr>
        <p:spPr>
          <a:xfrm>
            <a:off x="815368" y="723840"/>
            <a:ext cx="3655500" cy="84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88" name="Google Shape;188;p23"/>
          <p:cNvSpPr txBox="1">
            <a:spLocks noGrp="1"/>
          </p:cNvSpPr>
          <p:nvPr>
            <p:ph type="subTitle" idx="1"/>
          </p:nvPr>
        </p:nvSpPr>
        <p:spPr>
          <a:xfrm>
            <a:off x="815368" y="1416917"/>
            <a:ext cx="3655500" cy="4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3"/>
          <p:cNvSpPr txBox="1">
            <a:spLocks noGrp="1"/>
          </p:cNvSpPr>
          <p:nvPr>
            <p:ph type="title" idx="2" hasCustomPrompt="1"/>
          </p:nvPr>
        </p:nvSpPr>
        <p:spPr>
          <a:xfrm>
            <a:off x="815368" y="3305083"/>
            <a:ext cx="3655500" cy="84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90" name="Google Shape;190;p23"/>
          <p:cNvSpPr txBox="1">
            <a:spLocks noGrp="1"/>
          </p:cNvSpPr>
          <p:nvPr>
            <p:ph type="subTitle" idx="3"/>
          </p:nvPr>
        </p:nvSpPr>
        <p:spPr>
          <a:xfrm>
            <a:off x="815368" y="3998160"/>
            <a:ext cx="3655500" cy="4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3"/>
          <p:cNvSpPr txBox="1">
            <a:spLocks noGrp="1"/>
          </p:cNvSpPr>
          <p:nvPr>
            <p:ph type="title" idx="4" hasCustomPrompt="1"/>
          </p:nvPr>
        </p:nvSpPr>
        <p:spPr>
          <a:xfrm>
            <a:off x="815368" y="2014463"/>
            <a:ext cx="3655500" cy="84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92" name="Google Shape;192;p23"/>
          <p:cNvSpPr txBox="1">
            <a:spLocks noGrp="1"/>
          </p:cNvSpPr>
          <p:nvPr>
            <p:ph type="subTitle" idx="5"/>
          </p:nvPr>
        </p:nvSpPr>
        <p:spPr>
          <a:xfrm>
            <a:off x="815368" y="2707540"/>
            <a:ext cx="3655500" cy="421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23"/>
          <p:cNvSpPr/>
          <p:nvPr/>
        </p:nvSpPr>
        <p:spPr>
          <a:xfrm>
            <a:off x="555396" y="465525"/>
            <a:ext cx="645729" cy="82283"/>
          </a:xfrm>
          <a:custGeom>
            <a:avLst/>
            <a:gdLst/>
            <a:ahLst/>
            <a:cxnLst/>
            <a:rect l="l" t="t" r="r" b="b"/>
            <a:pathLst>
              <a:path w="9684" h="1234" extrusionOk="0">
                <a:moveTo>
                  <a:pt x="5350" y="1"/>
                </a:moveTo>
                <a:cubicBezTo>
                  <a:pt x="5254" y="1"/>
                  <a:pt x="5166" y="13"/>
                  <a:pt x="5097" y="47"/>
                </a:cubicBezTo>
                <a:cubicBezTo>
                  <a:pt x="4992" y="89"/>
                  <a:pt x="4971" y="195"/>
                  <a:pt x="4844" y="258"/>
                </a:cubicBezTo>
                <a:cubicBezTo>
                  <a:pt x="4653" y="343"/>
                  <a:pt x="4442" y="301"/>
                  <a:pt x="4251" y="343"/>
                </a:cubicBezTo>
                <a:cubicBezTo>
                  <a:pt x="4222" y="345"/>
                  <a:pt x="4192" y="346"/>
                  <a:pt x="4162" y="346"/>
                </a:cubicBezTo>
                <a:cubicBezTo>
                  <a:pt x="3857" y="346"/>
                  <a:pt x="3568" y="253"/>
                  <a:pt x="3279" y="195"/>
                </a:cubicBezTo>
                <a:cubicBezTo>
                  <a:pt x="3127" y="181"/>
                  <a:pt x="2354" y="77"/>
                  <a:pt x="1811" y="77"/>
                </a:cubicBezTo>
                <a:cubicBezTo>
                  <a:pt x="1522" y="77"/>
                  <a:pt x="1299" y="107"/>
                  <a:pt x="1269" y="195"/>
                </a:cubicBezTo>
                <a:cubicBezTo>
                  <a:pt x="1206" y="385"/>
                  <a:pt x="1883" y="385"/>
                  <a:pt x="1819" y="576"/>
                </a:cubicBezTo>
                <a:cubicBezTo>
                  <a:pt x="1798" y="702"/>
                  <a:pt x="1058" y="702"/>
                  <a:pt x="931" y="724"/>
                </a:cubicBezTo>
                <a:cubicBezTo>
                  <a:pt x="741" y="766"/>
                  <a:pt x="0" y="724"/>
                  <a:pt x="0" y="999"/>
                </a:cubicBezTo>
                <a:cubicBezTo>
                  <a:pt x="529" y="1147"/>
                  <a:pt x="1037" y="1189"/>
                  <a:pt x="1587" y="1189"/>
                </a:cubicBezTo>
                <a:lnTo>
                  <a:pt x="1671" y="1189"/>
                </a:lnTo>
                <a:cubicBezTo>
                  <a:pt x="1930" y="1124"/>
                  <a:pt x="2188" y="1097"/>
                  <a:pt x="2447" y="1097"/>
                </a:cubicBezTo>
                <a:cubicBezTo>
                  <a:pt x="2527" y="1097"/>
                  <a:pt x="2607" y="1099"/>
                  <a:pt x="2686" y="1104"/>
                </a:cubicBezTo>
                <a:cubicBezTo>
                  <a:pt x="3216" y="1120"/>
                  <a:pt x="3745" y="1170"/>
                  <a:pt x="4282" y="1170"/>
                </a:cubicBezTo>
                <a:cubicBezTo>
                  <a:pt x="4475" y="1170"/>
                  <a:pt x="4669" y="1163"/>
                  <a:pt x="4865" y="1147"/>
                </a:cubicBezTo>
                <a:cubicBezTo>
                  <a:pt x="4950" y="1141"/>
                  <a:pt x="5033" y="1138"/>
                  <a:pt x="5116" y="1138"/>
                </a:cubicBezTo>
                <a:cubicBezTo>
                  <a:pt x="5342" y="1138"/>
                  <a:pt x="5563" y="1158"/>
                  <a:pt x="5795" y="1189"/>
                </a:cubicBezTo>
                <a:cubicBezTo>
                  <a:pt x="6003" y="1221"/>
                  <a:pt x="6204" y="1234"/>
                  <a:pt x="6402" y="1234"/>
                </a:cubicBezTo>
                <a:cubicBezTo>
                  <a:pt x="6852" y="1234"/>
                  <a:pt x="7286" y="1169"/>
                  <a:pt x="7741" y="1125"/>
                </a:cubicBezTo>
                <a:cubicBezTo>
                  <a:pt x="8143" y="1104"/>
                  <a:pt x="8608" y="1147"/>
                  <a:pt x="8989" y="977"/>
                </a:cubicBezTo>
                <a:cubicBezTo>
                  <a:pt x="9683" y="620"/>
                  <a:pt x="8796" y="468"/>
                  <a:pt x="8421" y="468"/>
                </a:cubicBezTo>
                <a:cubicBezTo>
                  <a:pt x="8397" y="468"/>
                  <a:pt x="8374" y="469"/>
                  <a:pt x="8354" y="470"/>
                </a:cubicBezTo>
                <a:cubicBezTo>
                  <a:pt x="8206" y="480"/>
                  <a:pt x="8065" y="487"/>
                  <a:pt x="7928" y="487"/>
                </a:cubicBezTo>
                <a:cubicBezTo>
                  <a:pt x="7518" y="487"/>
                  <a:pt x="7149" y="428"/>
                  <a:pt x="6768" y="237"/>
                </a:cubicBezTo>
                <a:cubicBezTo>
                  <a:pt x="6493" y="89"/>
                  <a:pt x="6240" y="89"/>
                  <a:pt x="5943" y="68"/>
                </a:cubicBezTo>
                <a:cubicBezTo>
                  <a:pt x="5786" y="54"/>
                  <a:pt x="5551"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2515350" y="535650"/>
            <a:ext cx="4113300" cy="120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5" name="Google Shape;205;p25"/>
          <p:cNvSpPr txBox="1">
            <a:spLocks noGrp="1"/>
          </p:cNvSpPr>
          <p:nvPr>
            <p:ph type="subTitle" idx="1"/>
          </p:nvPr>
        </p:nvSpPr>
        <p:spPr>
          <a:xfrm>
            <a:off x="2515350" y="1742250"/>
            <a:ext cx="4113300" cy="94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6" name="Google Shape;206;p25"/>
          <p:cNvSpPr txBox="1"/>
          <p:nvPr/>
        </p:nvSpPr>
        <p:spPr>
          <a:xfrm>
            <a:off x="2474550" y="4199025"/>
            <a:ext cx="4194900" cy="388200"/>
          </a:xfrm>
          <a:prstGeom prst="rect">
            <a:avLst/>
          </a:prstGeom>
          <a:noFill/>
          <a:ln>
            <a:noFill/>
          </a:ln>
        </p:spPr>
        <p:txBody>
          <a:bodyPr spcFirstLastPara="1" wrap="square" lIns="91425" tIns="0" rIns="91425" bIns="0" anchor="t" anchorCtr="0">
            <a:noAutofit/>
          </a:bodyPr>
          <a:lstStyle/>
          <a:p>
            <a:pPr marL="0" marR="0" lvl="0" indent="0" algn="ctr" rtl="0">
              <a:lnSpc>
                <a:spcPct val="100000"/>
              </a:lnSpc>
              <a:spcBef>
                <a:spcPts val="0"/>
              </a:spcBef>
              <a:spcAft>
                <a:spcPts val="0"/>
              </a:spcAft>
              <a:buClr>
                <a:srgbClr val="FFFFFF"/>
              </a:buClr>
              <a:buSzPts val="300"/>
              <a:buFont typeface="Open Sans"/>
              <a:buNone/>
            </a:pPr>
            <a:r>
              <a:rPr lang="en" sz="1200">
                <a:solidFill>
                  <a:schemeClr val="dk1"/>
                </a:solidFill>
                <a:latin typeface="Dosis"/>
                <a:ea typeface="Dosis"/>
                <a:cs typeface="Dosis"/>
                <a:sym typeface="Dosis"/>
              </a:rPr>
              <a:t>CREDITS: This presentation template was created by </a:t>
            </a:r>
            <a:r>
              <a:rPr lang="en" sz="1200" b="1">
                <a:solidFill>
                  <a:schemeClr val="dk1"/>
                </a:solidFill>
                <a:uFill>
                  <a:noFill/>
                </a:uFill>
                <a:latin typeface="Dosis"/>
                <a:ea typeface="Dosis"/>
                <a:cs typeface="Dosis"/>
                <a:sym typeface="Dosis"/>
                <a:hlinkClick r:id="rId2">
                  <a:extLst>
                    <a:ext uri="{A12FA001-AC4F-418D-AE19-62706E023703}">
                      <ahyp:hlinkClr xmlns:ahyp="http://schemas.microsoft.com/office/drawing/2018/hyperlinkcolor" val="tx"/>
                    </a:ext>
                  </a:extLst>
                </a:hlinkClick>
              </a:rPr>
              <a:t>Slidesgo</a:t>
            </a:r>
            <a:r>
              <a:rPr lang="en" sz="1200">
                <a:solidFill>
                  <a:schemeClr val="dk1"/>
                </a:solidFill>
                <a:latin typeface="Dosis"/>
                <a:ea typeface="Dosis"/>
                <a:cs typeface="Dosis"/>
                <a:sym typeface="Dosis"/>
              </a:rPr>
              <a:t>, including icons by </a:t>
            </a:r>
            <a:r>
              <a:rPr lang="en" sz="1200" b="1">
                <a:solidFill>
                  <a:schemeClr val="dk1"/>
                </a:solidFill>
                <a:uFill>
                  <a:noFill/>
                </a:uFill>
                <a:latin typeface="Dosis"/>
                <a:ea typeface="Dosis"/>
                <a:cs typeface="Dosis"/>
                <a:sym typeface="Dosis"/>
                <a:hlinkClick r:id="rId3">
                  <a:extLst>
                    <a:ext uri="{A12FA001-AC4F-418D-AE19-62706E023703}">
                      <ahyp:hlinkClr xmlns:ahyp="http://schemas.microsoft.com/office/drawing/2018/hyperlinkcolor" val="tx"/>
                    </a:ext>
                  </a:extLst>
                </a:hlinkClick>
              </a:rPr>
              <a:t>Flaticon</a:t>
            </a:r>
            <a:r>
              <a:rPr lang="en" sz="1200">
                <a:solidFill>
                  <a:schemeClr val="dk1"/>
                </a:solidFill>
                <a:latin typeface="Dosis"/>
                <a:ea typeface="Dosis"/>
                <a:cs typeface="Dosis"/>
                <a:sym typeface="Dosis"/>
              </a:rPr>
              <a:t>, infographics &amp; images by </a:t>
            </a:r>
            <a:r>
              <a:rPr lang="en" sz="1200" b="1">
                <a:solidFill>
                  <a:schemeClr val="dk1"/>
                </a:solidFill>
                <a:uFill>
                  <a:noFill/>
                </a:uFill>
                <a:latin typeface="Dosis"/>
                <a:ea typeface="Dosis"/>
                <a:cs typeface="Dosis"/>
                <a:sym typeface="Dosis"/>
                <a:hlinkClick r:id="rId4">
                  <a:extLst>
                    <a:ext uri="{A12FA001-AC4F-418D-AE19-62706E023703}">
                      <ahyp:hlinkClr xmlns:ahyp="http://schemas.microsoft.com/office/drawing/2018/hyperlinkcolor" val="tx"/>
                    </a:ext>
                  </a:extLst>
                </a:hlinkClick>
              </a:rPr>
              <a:t>Freepik</a:t>
            </a:r>
            <a:r>
              <a:rPr lang="en" sz="1200">
                <a:solidFill>
                  <a:schemeClr val="dk1"/>
                </a:solidFill>
                <a:latin typeface="Dosis"/>
                <a:ea typeface="Dosis"/>
                <a:cs typeface="Dosis"/>
                <a:sym typeface="Dosis"/>
              </a:rPr>
              <a:t>.</a:t>
            </a:r>
            <a:endParaRPr sz="1200">
              <a:solidFill>
                <a:schemeClr val="dk1"/>
              </a:solidFill>
              <a:latin typeface="Dosis"/>
              <a:ea typeface="Dosis"/>
              <a:cs typeface="Dosis"/>
              <a:sym typeface="Dosis"/>
            </a:endParaRPr>
          </a:p>
        </p:txBody>
      </p:sp>
      <p:grpSp>
        <p:nvGrpSpPr>
          <p:cNvPr id="207" name="Google Shape;207;p25"/>
          <p:cNvGrpSpPr/>
          <p:nvPr/>
        </p:nvGrpSpPr>
        <p:grpSpPr>
          <a:xfrm>
            <a:off x="96375" y="96200"/>
            <a:ext cx="8962150" cy="4958500"/>
            <a:chOff x="96375" y="96200"/>
            <a:chExt cx="8962150" cy="4958500"/>
          </a:xfrm>
        </p:grpSpPr>
        <p:cxnSp>
          <p:nvCxnSpPr>
            <p:cNvPr id="208" name="Google Shape;208;p25"/>
            <p:cNvCxnSpPr/>
            <p:nvPr/>
          </p:nvCxnSpPr>
          <p:spPr>
            <a:xfrm>
              <a:off x="5520925" y="96200"/>
              <a:ext cx="3537600" cy="1435800"/>
            </a:xfrm>
            <a:prstGeom prst="bentConnector3">
              <a:avLst>
                <a:gd name="adj1" fmla="val 100051"/>
              </a:avLst>
            </a:prstGeom>
            <a:noFill/>
            <a:ln w="9525" cap="flat" cmpd="sng">
              <a:solidFill>
                <a:schemeClr val="dk1"/>
              </a:solidFill>
              <a:prstDash val="dash"/>
              <a:round/>
              <a:headEnd type="oval" w="med" len="med"/>
              <a:tailEnd type="oval" w="med" len="med"/>
            </a:ln>
          </p:spPr>
        </p:cxnSp>
        <p:cxnSp>
          <p:nvCxnSpPr>
            <p:cNvPr id="209" name="Google Shape;209;p25"/>
            <p:cNvCxnSpPr/>
            <p:nvPr/>
          </p:nvCxnSpPr>
          <p:spPr>
            <a:xfrm rot="10800000">
              <a:off x="96375" y="2523600"/>
              <a:ext cx="2826900" cy="2531100"/>
            </a:xfrm>
            <a:prstGeom prst="bentConnector3">
              <a:avLst>
                <a:gd name="adj1" fmla="val 100006"/>
              </a:avLst>
            </a:prstGeom>
            <a:noFill/>
            <a:ln w="9525" cap="flat" cmpd="sng">
              <a:solidFill>
                <a:schemeClr val="dk1"/>
              </a:solidFill>
              <a:prstDash val="dash"/>
              <a:round/>
              <a:headEnd type="oval" w="med" len="med"/>
              <a:tailEnd type="oval"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10"/>
        <p:cNvGrpSpPr/>
        <p:nvPr/>
      </p:nvGrpSpPr>
      <p:grpSpPr>
        <a:xfrm>
          <a:off x="0" y="0"/>
          <a:ext cx="0" cy="0"/>
          <a:chOff x="0" y="0"/>
          <a:chExt cx="0" cy="0"/>
        </a:xfrm>
      </p:grpSpPr>
      <p:cxnSp>
        <p:nvCxnSpPr>
          <p:cNvPr id="211" name="Google Shape;211;p26"/>
          <p:cNvCxnSpPr/>
          <p:nvPr/>
        </p:nvCxnSpPr>
        <p:spPr>
          <a:xfrm>
            <a:off x="1087450" y="104650"/>
            <a:ext cx="7954800" cy="0"/>
          </a:xfrm>
          <a:prstGeom prst="straightConnector1">
            <a:avLst/>
          </a:prstGeom>
          <a:noFill/>
          <a:ln w="9525" cap="flat" cmpd="sng">
            <a:solidFill>
              <a:schemeClr val="dk2"/>
            </a:solidFill>
            <a:prstDash val="dash"/>
            <a:round/>
            <a:headEnd type="none" w="med" len="med"/>
            <a:tailEnd type="oval" w="med" len="med"/>
          </a:ln>
        </p:spPr>
      </p:cxnSp>
      <p:cxnSp>
        <p:nvCxnSpPr>
          <p:cNvPr id="212" name="Google Shape;212;p26"/>
          <p:cNvCxnSpPr/>
          <p:nvPr/>
        </p:nvCxnSpPr>
        <p:spPr>
          <a:xfrm rot="10800000">
            <a:off x="104350" y="5021400"/>
            <a:ext cx="7501200" cy="0"/>
          </a:xfrm>
          <a:prstGeom prst="straightConnector1">
            <a:avLst/>
          </a:prstGeom>
          <a:noFill/>
          <a:ln w="9525" cap="flat" cmpd="sng">
            <a:solidFill>
              <a:schemeClr val="dk2"/>
            </a:solidFill>
            <a:prstDash val="dash"/>
            <a:round/>
            <a:headEnd type="none" w="med" len="med"/>
            <a:tailEnd type="oval" w="med" len="med"/>
          </a:ln>
        </p:spPr>
      </p:cxnSp>
      <p:grpSp>
        <p:nvGrpSpPr>
          <p:cNvPr id="213" name="Google Shape;213;p26"/>
          <p:cNvGrpSpPr/>
          <p:nvPr/>
        </p:nvGrpSpPr>
        <p:grpSpPr>
          <a:xfrm>
            <a:off x="104300" y="97775"/>
            <a:ext cx="8918125" cy="4934900"/>
            <a:chOff x="104300" y="97775"/>
            <a:chExt cx="8918125" cy="4934900"/>
          </a:xfrm>
        </p:grpSpPr>
        <p:cxnSp>
          <p:nvCxnSpPr>
            <p:cNvPr id="214" name="Google Shape;214;p26"/>
            <p:cNvCxnSpPr/>
            <p:nvPr/>
          </p:nvCxnSpPr>
          <p:spPr>
            <a:xfrm rot="-5400000">
              <a:off x="7001475" y="3011725"/>
              <a:ext cx="2607600" cy="1434300"/>
            </a:xfrm>
            <a:prstGeom prst="bentConnector3">
              <a:avLst>
                <a:gd name="adj1" fmla="val 500"/>
              </a:avLst>
            </a:prstGeom>
            <a:noFill/>
            <a:ln w="9525" cap="flat" cmpd="sng">
              <a:solidFill>
                <a:schemeClr val="dk1"/>
              </a:solidFill>
              <a:prstDash val="dash"/>
              <a:round/>
              <a:headEnd type="oval" w="med" len="med"/>
              <a:tailEnd type="oval" w="med" len="med"/>
            </a:ln>
          </p:spPr>
        </p:cxnSp>
        <p:cxnSp>
          <p:nvCxnSpPr>
            <p:cNvPr id="215" name="Google Shape;215;p26"/>
            <p:cNvCxnSpPr/>
            <p:nvPr/>
          </p:nvCxnSpPr>
          <p:spPr>
            <a:xfrm rot="5400000">
              <a:off x="-1424350" y="1626425"/>
              <a:ext cx="4048200" cy="990900"/>
            </a:xfrm>
            <a:prstGeom prst="bentConnector3">
              <a:avLst>
                <a:gd name="adj1" fmla="val 161"/>
              </a:avLst>
            </a:prstGeom>
            <a:noFill/>
            <a:ln w="9525" cap="flat" cmpd="sng">
              <a:solidFill>
                <a:schemeClr val="dk1"/>
              </a:solidFill>
              <a:prstDash val="dash"/>
              <a:round/>
              <a:headEnd type="oval" w="med" len="med"/>
              <a:tailEnd type="oval"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175" y="445025"/>
            <a:ext cx="77157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1pPr>
            <a:lvl2pPr lvl="1" algn="ctr">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2pPr>
            <a:lvl3pPr lvl="2" algn="ctr">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3pPr>
            <a:lvl4pPr lvl="3" algn="ctr">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4pPr>
            <a:lvl5pPr lvl="4" algn="ctr">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5pPr>
            <a:lvl6pPr lvl="5" algn="ctr">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6pPr>
            <a:lvl7pPr lvl="6" algn="ctr">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7pPr>
            <a:lvl8pPr lvl="7" algn="ctr">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8pPr>
            <a:lvl9pPr lvl="8" algn="ctr">
              <a:spcBef>
                <a:spcPts val="0"/>
              </a:spcBef>
              <a:spcAft>
                <a:spcPts val="0"/>
              </a:spcAft>
              <a:buClr>
                <a:schemeClr val="dk1"/>
              </a:buClr>
              <a:buSzPts val="3200"/>
              <a:buFont typeface="Anton"/>
              <a:buNone/>
              <a:defRPr sz="32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4175" y="1152475"/>
            <a:ext cx="7715700" cy="3455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osis"/>
              <a:buChar char="●"/>
              <a:defRPr sz="1800">
                <a:solidFill>
                  <a:schemeClr val="dk1"/>
                </a:solidFill>
                <a:latin typeface="Dosis"/>
                <a:ea typeface="Dosis"/>
                <a:cs typeface="Dosis"/>
                <a:sym typeface="Dosis"/>
              </a:defRPr>
            </a:lvl1pPr>
            <a:lvl2pPr marL="914400" lvl="1"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3" r:id="rId6"/>
    <p:sldLayoutId id="2147483669"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31"/>
        <p:cNvGrpSpPr/>
        <p:nvPr/>
      </p:nvGrpSpPr>
      <p:grpSpPr>
        <a:xfrm>
          <a:off x="0" y="0"/>
          <a:ext cx="0" cy="0"/>
          <a:chOff x="0" y="0"/>
          <a:chExt cx="0" cy="0"/>
        </a:xfrm>
      </p:grpSpPr>
      <p:sp>
        <p:nvSpPr>
          <p:cNvPr id="232" name="Google Shape;232;p31"/>
          <p:cNvSpPr txBox="1">
            <a:spLocks noGrp="1"/>
          </p:cNvSpPr>
          <p:nvPr>
            <p:ph type="ctrTitle"/>
          </p:nvPr>
        </p:nvSpPr>
        <p:spPr>
          <a:xfrm>
            <a:off x="1807875" y="1942113"/>
            <a:ext cx="5528100" cy="215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ADVANCED</a:t>
            </a:r>
            <a:br>
              <a:rPr lang="en" dirty="0"/>
            </a:br>
            <a:r>
              <a:rPr lang="en" dirty="0"/>
              <a:t>ETHICAL HACKING</a:t>
            </a:r>
            <a:br>
              <a:rPr lang="en" dirty="0"/>
            </a:br>
            <a:r>
              <a:rPr lang="en" sz="5800" dirty="0">
                <a:solidFill>
                  <a:schemeClr val="dk2"/>
                </a:solidFill>
              </a:rPr>
              <a:t>LAB PRACTICAL</a:t>
            </a:r>
            <a:endParaRPr sz="5800" dirty="0">
              <a:solidFill>
                <a:schemeClr val="dk2"/>
              </a:solidFill>
            </a:endParaRPr>
          </a:p>
        </p:txBody>
      </p:sp>
      <p:sp>
        <p:nvSpPr>
          <p:cNvPr id="233" name="Google Shape;233;p31"/>
          <p:cNvSpPr txBox="1">
            <a:spLocks noGrp="1"/>
          </p:cNvSpPr>
          <p:nvPr>
            <p:ph type="subTitle" idx="1"/>
          </p:nvPr>
        </p:nvSpPr>
        <p:spPr>
          <a:xfrm>
            <a:off x="1808025" y="3879339"/>
            <a:ext cx="5528100" cy="50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Koo Wai Kit (TP081761)</a:t>
            </a:r>
            <a:endParaRPr dirty="0"/>
          </a:p>
        </p:txBody>
      </p:sp>
      <p:grpSp>
        <p:nvGrpSpPr>
          <p:cNvPr id="234" name="Google Shape;234;p31"/>
          <p:cNvGrpSpPr/>
          <p:nvPr/>
        </p:nvGrpSpPr>
        <p:grpSpPr>
          <a:xfrm>
            <a:off x="589700" y="738375"/>
            <a:ext cx="2082925" cy="625775"/>
            <a:chOff x="589700" y="738375"/>
            <a:chExt cx="2082925" cy="625775"/>
          </a:xfrm>
        </p:grpSpPr>
        <p:sp>
          <p:nvSpPr>
            <p:cNvPr id="235" name="Google Shape;235;p31"/>
            <p:cNvSpPr/>
            <p:nvPr/>
          </p:nvSpPr>
          <p:spPr>
            <a:xfrm>
              <a:off x="589700" y="1242392"/>
              <a:ext cx="819431" cy="121758"/>
            </a:xfrm>
            <a:custGeom>
              <a:avLst/>
              <a:gdLst/>
              <a:ahLst/>
              <a:cxnLst/>
              <a:rect l="l" t="t" r="r" b="b"/>
              <a:pathLst>
                <a:path w="12289" h="1826" extrusionOk="0">
                  <a:moveTo>
                    <a:pt x="4662" y="0"/>
                  </a:moveTo>
                  <a:cubicBezTo>
                    <a:pt x="4447" y="0"/>
                    <a:pt x="4236" y="9"/>
                    <a:pt x="4040" y="22"/>
                  </a:cubicBezTo>
                  <a:cubicBezTo>
                    <a:pt x="3871" y="64"/>
                    <a:pt x="3300" y="106"/>
                    <a:pt x="3194" y="254"/>
                  </a:cubicBezTo>
                  <a:cubicBezTo>
                    <a:pt x="3025" y="487"/>
                    <a:pt x="3363" y="741"/>
                    <a:pt x="3469" y="910"/>
                  </a:cubicBezTo>
                  <a:cubicBezTo>
                    <a:pt x="3247" y="1008"/>
                    <a:pt x="3011" y="1042"/>
                    <a:pt x="2767" y="1042"/>
                  </a:cubicBezTo>
                  <a:cubicBezTo>
                    <a:pt x="2226" y="1042"/>
                    <a:pt x="1644" y="875"/>
                    <a:pt x="1088" y="875"/>
                  </a:cubicBezTo>
                  <a:cubicBezTo>
                    <a:pt x="868" y="875"/>
                    <a:pt x="653" y="901"/>
                    <a:pt x="445" y="973"/>
                  </a:cubicBezTo>
                  <a:cubicBezTo>
                    <a:pt x="0" y="1143"/>
                    <a:pt x="381" y="1270"/>
                    <a:pt x="677" y="1375"/>
                  </a:cubicBezTo>
                  <a:cubicBezTo>
                    <a:pt x="994" y="1481"/>
                    <a:pt x="1312" y="1566"/>
                    <a:pt x="1650" y="1587"/>
                  </a:cubicBezTo>
                  <a:cubicBezTo>
                    <a:pt x="2370" y="1663"/>
                    <a:pt x="3080" y="1718"/>
                    <a:pt x="3794" y="1718"/>
                  </a:cubicBezTo>
                  <a:cubicBezTo>
                    <a:pt x="4065" y="1718"/>
                    <a:pt x="4337" y="1710"/>
                    <a:pt x="4611" y="1693"/>
                  </a:cubicBezTo>
                  <a:cubicBezTo>
                    <a:pt x="5330" y="1671"/>
                    <a:pt x="6054" y="1666"/>
                    <a:pt x="6779" y="1666"/>
                  </a:cubicBezTo>
                  <a:cubicBezTo>
                    <a:pt x="7503" y="1666"/>
                    <a:pt x="8228" y="1671"/>
                    <a:pt x="8947" y="1671"/>
                  </a:cubicBezTo>
                  <a:cubicBezTo>
                    <a:pt x="9291" y="1671"/>
                    <a:pt x="10661" y="1826"/>
                    <a:pt x="11408" y="1826"/>
                  </a:cubicBezTo>
                  <a:cubicBezTo>
                    <a:pt x="11578" y="1826"/>
                    <a:pt x="11716" y="1818"/>
                    <a:pt x="11802" y="1798"/>
                  </a:cubicBezTo>
                  <a:cubicBezTo>
                    <a:pt x="11992" y="1777"/>
                    <a:pt x="12288" y="1650"/>
                    <a:pt x="12098" y="1396"/>
                  </a:cubicBezTo>
                  <a:cubicBezTo>
                    <a:pt x="12022" y="1282"/>
                    <a:pt x="11816" y="1259"/>
                    <a:pt x="11627" y="1259"/>
                  </a:cubicBezTo>
                  <a:cubicBezTo>
                    <a:pt x="11501" y="1259"/>
                    <a:pt x="11383" y="1270"/>
                    <a:pt x="11315" y="1270"/>
                  </a:cubicBezTo>
                  <a:cubicBezTo>
                    <a:pt x="11224" y="1270"/>
                    <a:pt x="11116" y="1274"/>
                    <a:pt x="11004" y="1274"/>
                  </a:cubicBezTo>
                  <a:cubicBezTo>
                    <a:pt x="10780" y="1274"/>
                    <a:pt x="10540" y="1255"/>
                    <a:pt x="10385" y="1143"/>
                  </a:cubicBezTo>
                  <a:cubicBezTo>
                    <a:pt x="10046" y="889"/>
                    <a:pt x="10427" y="995"/>
                    <a:pt x="10321" y="741"/>
                  </a:cubicBezTo>
                  <a:cubicBezTo>
                    <a:pt x="10220" y="474"/>
                    <a:pt x="9646" y="421"/>
                    <a:pt x="9126" y="421"/>
                  </a:cubicBezTo>
                  <a:cubicBezTo>
                    <a:pt x="8779" y="421"/>
                    <a:pt x="8456" y="445"/>
                    <a:pt x="8312" y="445"/>
                  </a:cubicBezTo>
                  <a:cubicBezTo>
                    <a:pt x="8084" y="445"/>
                    <a:pt x="7857" y="450"/>
                    <a:pt x="7633" y="450"/>
                  </a:cubicBezTo>
                  <a:cubicBezTo>
                    <a:pt x="7108" y="450"/>
                    <a:pt x="6595" y="419"/>
                    <a:pt x="6091" y="212"/>
                  </a:cubicBezTo>
                  <a:cubicBezTo>
                    <a:pt x="5691" y="49"/>
                    <a:pt x="5166"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2026896" y="738375"/>
              <a:ext cx="645729" cy="82283"/>
            </a:xfrm>
            <a:custGeom>
              <a:avLst/>
              <a:gdLst/>
              <a:ahLst/>
              <a:cxnLst/>
              <a:rect l="l" t="t" r="r" b="b"/>
              <a:pathLst>
                <a:path w="9684" h="1234" extrusionOk="0">
                  <a:moveTo>
                    <a:pt x="5350" y="1"/>
                  </a:moveTo>
                  <a:cubicBezTo>
                    <a:pt x="5254" y="1"/>
                    <a:pt x="5166" y="13"/>
                    <a:pt x="5097" y="47"/>
                  </a:cubicBezTo>
                  <a:cubicBezTo>
                    <a:pt x="4992" y="89"/>
                    <a:pt x="4971" y="195"/>
                    <a:pt x="4844" y="258"/>
                  </a:cubicBezTo>
                  <a:cubicBezTo>
                    <a:pt x="4653" y="343"/>
                    <a:pt x="4442" y="301"/>
                    <a:pt x="4251" y="343"/>
                  </a:cubicBezTo>
                  <a:cubicBezTo>
                    <a:pt x="4222" y="345"/>
                    <a:pt x="4192" y="346"/>
                    <a:pt x="4162" y="346"/>
                  </a:cubicBezTo>
                  <a:cubicBezTo>
                    <a:pt x="3857" y="346"/>
                    <a:pt x="3568" y="253"/>
                    <a:pt x="3279" y="195"/>
                  </a:cubicBezTo>
                  <a:cubicBezTo>
                    <a:pt x="3127" y="181"/>
                    <a:pt x="2354" y="77"/>
                    <a:pt x="1811" y="77"/>
                  </a:cubicBezTo>
                  <a:cubicBezTo>
                    <a:pt x="1522" y="77"/>
                    <a:pt x="1299" y="107"/>
                    <a:pt x="1269" y="195"/>
                  </a:cubicBezTo>
                  <a:cubicBezTo>
                    <a:pt x="1206" y="385"/>
                    <a:pt x="1883" y="385"/>
                    <a:pt x="1819" y="576"/>
                  </a:cubicBezTo>
                  <a:cubicBezTo>
                    <a:pt x="1798" y="702"/>
                    <a:pt x="1058" y="702"/>
                    <a:pt x="931" y="724"/>
                  </a:cubicBezTo>
                  <a:cubicBezTo>
                    <a:pt x="741" y="766"/>
                    <a:pt x="0" y="724"/>
                    <a:pt x="0" y="999"/>
                  </a:cubicBezTo>
                  <a:cubicBezTo>
                    <a:pt x="529" y="1147"/>
                    <a:pt x="1037" y="1189"/>
                    <a:pt x="1587" y="1189"/>
                  </a:cubicBezTo>
                  <a:lnTo>
                    <a:pt x="1671" y="1189"/>
                  </a:lnTo>
                  <a:cubicBezTo>
                    <a:pt x="1930" y="1124"/>
                    <a:pt x="2188" y="1097"/>
                    <a:pt x="2447" y="1097"/>
                  </a:cubicBezTo>
                  <a:cubicBezTo>
                    <a:pt x="2527" y="1097"/>
                    <a:pt x="2607" y="1099"/>
                    <a:pt x="2686" y="1104"/>
                  </a:cubicBezTo>
                  <a:cubicBezTo>
                    <a:pt x="3216" y="1120"/>
                    <a:pt x="3745" y="1170"/>
                    <a:pt x="4282" y="1170"/>
                  </a:cubicBezTo>
                  <a:cubicBezTo>
                    <a:pt x="4475" y="1170"/>
                    <a:pt x="4669" y="1163"/>
                    <a:pt x="4865" y="1147"/>
                  </a:cubicBezTo>
                  <a:cubicBezTo>
                    <a:pt x="4950" y="1141"/>
                    <a:pt x="5033" y="1138"/>
                    <a:pt x="5116" y="1138"/>
                  </a:cubicBezTo>
                  <a:cubicBezTo>
                    <a:pt x="5342" y="1138"/>
                    <a:pt x="5563" y="1158"/>
                    <a:pt x="5795" y="1189"/>
                  </a:cubicBezTo>
                  <a:cubicBezTo>
                    <a:pt x="6003" y="1221"/>
                    <a:pt x="6204" y="1234"/>
                    <a:pt x="6402" y="1234"/>
                  </a:cubicBezTo>
                  <a:cubicBezTo>
                    <a:pt x="6852" y="1234"/>
                    <a:pt x="7286" y="1169"/>
                    <a:pt x="7741" y="1125"/>
                  </a:cubicBezTo>
                  <a:cubicBezTo>
                    <a:pt x="8143" y="1104"/>
                    <a:pt x="8608" y="1147"/>
                    <a:pt x="8989" y="977"/>
                  </a:cubicBezTo>
                  <a:cubicBezTo>
                    <a:pt x="9683" y="620"/>
                    <a:pt x="8796" y="468"/>
                    <a:pt x="8421" y="468"/>
                  </a:cubicBezTo>
                  <a:cubicBezTo>
                    <a:pt x="8397" y="468"/>
                    <a:pt x="8374" y="469"/>
                    <a:pt x="8354" y="470"/>
                  </a:cubicBezTo>
                  <a:cubicBezTo>
                    <a:pt x="8206" y="480"/>
                    <a:pt x="8065" y="487"/>
                    <a:pt x="7928" y="487"/>
                  </a:cubicBezTo>
                  <a:cubicBezTo>
                    <a:pt x="7518" y="487"/>
                    <a:pt x="7149" y="428"/>
                    <a:pt x="6768" y="237"/>
                  </a:cubicBezTo>
                  <a:cubicBezTo>
                    <a:pt x="6493" y="89"/>
                    <a:pt x="6240" y="89"/>
                    <a:pt x="5943" y="68"/>
                  </a:cubicBezTo>
                  <a:cubicBezTo>
                    <a:pt x="5786" y="54"/>
                    <a:pt x="5551"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 name="Google Shape;237;p31"/>
          <p:cNvGrpSpPr/>
          <p:nvPr/>
        </p:nvGrpSpPr>
        <p:grpSpPr>
          <a:xfrm>
            <a:off x="4780225" y="562926"/>
            <a:ext cx="3499229" cy="801224"/>
            <a:chOff x="4780225" y="562926"/>
            <a:chExt cx="3499229" cy="801224"/>
          </a:xfrm>
        </p:grpSpPr>
        <p:sp>
          <p:nvSpPr>
            <p:cNvPr id="238" name="Google Shape;238;p31"/>
            <p:cNvSpPr/>
            <p:nvPr/>
          </p:nvSpPr>
          <p:spPr>
            <a:xfrm>
              <a:off x="8021800" y="1106426"/>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p:nvPr/>
          </p:nvSpPr>
          <p:spPr>
            <a:xfrm>
              <a:off x="4780225" y="562926"/>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1"/>
            <p:cNvSpPr/>
            <p:nvPr/>
          </p:nvSpPr>
          <p:spPr>
            <a:xfrm flipH="1">
              <a:off x="6268321" y="983300"/>
              <a:ext cx="645729" cy="82283"/>
            </a:xfrm>
            <a:custGeom>
              <a:avLst/>
              <a:gdLst/>
              <a:ahLst/>
              <a:cxnLst/>
              <a:rect l="l" t="t" r="r" b="b"/>
              <a:pathLst>
                <a:path w="9684" h="1234" extrusionOk="0">
                  <a:moveTo>
                    <a:pt x="5350" y="1"/>
                  </a:moveTo>
                  <a:cubicBezTo>
                    <a:pt x="5254" y="1"/>
                    <a:pt x="5166" y="13"/>
                    <a:pt x="5097" y="47"/>
                  </a:cubicBezTo>
                  <a:cubicBezTo>
                    <a:pt x="4992" y="89"/>
                    <a:pt x="4971" y="195"/>
                    <a:pt x="4844" y="258"/>
                  </a:cubicBezTo>
                  <a:cubicBezTo>
                    <a:pt x="4653" y="343"/>
                    <a:pt x="4442" y="301"/>
                    <a:pt x="4251" y="343"/>
                  </a:cubicBezTo>
                  <a:cubicBezTo>
                    <a:pt x="4222" y="345"/>
                    <a:pt x="4192" y="346"/>
                    <a:pt x="4162" y="346"/>
                  </a:cubicBezTo>
                  <a:cubicBezTo>
                    <a:pt x="3857" y="346"/>
                    <a:pt x="3568" y="253"/>
                    <a:pt x="3279" y="195"/>
                  </a:cubicBezTo>
                  <a:cubicBezTo>
                    <a:pt x="3127" y="181"/>
                    <a:pt x="2354" y="77"/>
                    <a:pt x="1811" y="77"/>
                  </a:cubicBezTo>
                  <a:cubicBezTo>
                    <a:pt x="1522" y="77"/>
                    <a:pt x="1299" y="107"/>
                    <a:pt x="1269" y="195"/>
                  </a:cubicBezTo>
                  <a:cubicBezTo>
                    <a:pt x="1206" y="385"/>
                    <a:pt x="1883" y="385"/>
                    <a:pt x="1819" y="576"/>
                  </a:cubicBezTo>
                  <a:cubicBezTo>
                    <a:pt x="1798" y="702"/>
                    <a:pt x="1058" y="702"/>
                    <a:pt x="931" y="724"/>
                  </a:cubicBezTo>
                  <a:cubicBezTo>
                    <a:pt x="741" y="766"/>
                    <a:pt x="0" y="724"/>
                    <a:pt x="0" y="999"/>
                  </a:cubicBezTo>
                  <a:cubicBezTo>
                    <a:pt x="529" y="1147"/>
                    <a:pt x="1037" y="1189"/>
                    <a:pt x="1587" y="1189"/>
                  </a:cubicBezTo>
                  <a:lnTo>
                    <a:pt x="1671" y="1189"/>
                  </a:lnTo>
                  <a:cubicBezTo>
                    <a:pt x="1930" y="1124"/>
                    <a:pt x="2188" y="1097"/>
                    <a:pt x="2447" y="1097"/>
                  </a:cubicBezTo>
                  <a:cubicBezTo>
                    <a:pt x="2527" y="1097"/>
                    <a:pt x="2607" y="1099"/>
                    <a:pt x="2686" y="1104"/>
                  </a:cubicBezTo>
                  <a:cubicBezTo>
                    <a:pt x="3216" y="1120"/>
                    <a:pt x="3745" y="1170"/>
                    <a:pt x="4282" y="1170"/>
                  </a:cubicBezTo>
                  <a:cubicBezTo>
                    <a:pt x="4475" y="1170"/>
                    <a:pt x="4669" y="1163"/>
                    <a:pt x="4865" y="1147"/>
                  </a:cubicBezTo>
                  <a:cubicBezTo>
                    <a:pt x="4950" y="1141"/>
                    <a:pt x="5033" y="1138"/>
                    <a:pt x="5116" y="1138"/>
                  </a:cubicBezTo>
                  <a:cubicBezTo>
                    <a:pt x="5342" y="1138"/>
                    <a:pt x="5563" y="1158"/>
                    <a:pt x="5795" y="1189"/>
                  </a:cubicBezTo>
                  <a:cubicBezTo>
                    <a:pt x="6003" y="1221"/>
                    <a:pt x="6204" y="1234"/>
                    <a:pt x="6402" y="1234"/>
                  </a:cubicBezTo>
                  <a:cubicBezTo>
                    <a:pt x="6852" y="1234"/>
                    <a:pt x="7286" y="1169"/>
                    <a:pt x="7741" y="1125"/>
                  </a:cubicBezTo>
                  <a:cubicBezTo>
                    <a:pt x="8143" y="1104"/>
                    <a:pt x="8608" y="1147"/>
                    <a:pt x="8989" y="977"/>
                  </a:cubicBezTo>
                  <a:cubicBezTo>
                    <a:pt x="9683" y="620"/>
                    <a:pt x="8796" y="468"/>
                    <a:pt x="8421" y="468"/>
                  </a:cubicBezTo>
                  <a:cubicBezTo>
                    <a:pt x="8397" y="468"/>
                    <a:pt x="8374" y="469"/>
                    <a:pt x="8354" y="470"/>
                  </a:cubicBezTo>
                  <a:cubicBezTo>
                    <a:pt x="8206" y="480"/>
                    <a:pt x="8065" y="487"/>
                    <a:pt x="7928" y="487"/>
                  </a:cubicBezTo>
                  <a:cubicBezTo>
                    <a:pt x="7518" y="487"/>
                    <a:pt x="7149" y="428"/>
                    <a:pt x="6768" y="237"/>
                  </a:cubicBezTo>
                  <a:cubicBezTo>
                    <a:pt x="6493" y="89"/>
                    <a:pt x="6240" y="89"/>
                    <a:pt x="5943" y="68"/>
                  </a:cubicBezTo>
                  <a:cubicBezTo>
                    <a:pt x="5786" y="54"/>
                    <a:pt x="5551"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31"/>
          <p:cNvGrpSpPr/>
          <p:nvPr/>
        </p:nvGrpSpPr>
        <p:grpSpPr>
          <a:xfrm>
            <a:off x="3176573" y="4094610"/>
            <a:ext cx="4092454" cy="524549"/>
            <a:chOff x="3176573" y="3958876"/>
            <a:chExt cx="4092454" cy="524549"/>
          </a:xfrm>
        </p:grpSpPr>
        <p:sp>
          <p:nvSpPr>
            <p:cNvPr id="242" name="Google Shape;242;p31"/>
            <p:cNvSpPr/>
            <p:nvPr/>
          </p:nvSpPr>
          <p:spPr>
            <a:xfrm>
              <a:off x="3176573" y="4225701"/>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1"/>
            <p:cNvSpPr/>
            <p:nvPr/>
          </p:nvSpPr>
          <p:spPr>
            <a:xfrm>
              <a:off x="7011373" y="3958876"/>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1"/>
          <p:cNvGrpSpPr/>
          <p:nvPr/>
        </p:nvGrpSpPr>
        <p:grpSpPr>
          <a:xfrm>
            <a:off x="3250826" y="422400"/>
            <a:ext cx="819435" cy="836140"/>
            <a:chOff x="3145851" y="528000"/>
            <a:chExt cx="819435" cy="836140"/>
          </a:xfrm>
        </p:grpSpPr>
        <p:sp>
          <p:nvSpPr>
            <p:cNvPr id="245" name="Google Shape;245;p31"/>
            <p:cNvSpPr/>
            <p:nvPr/>
          </p:nvSpPr>
          <p:spPr>
            <a:xfrm>
              <a:off x="3145851" y="528000"/>
              <a:ext cx="819435" cy="836140"/>
            </a:xfrm>
            <a:custGeom>
              <a:avLst/>
              <a:gdLst/>
              <a:ahLst/>
              <a:cxnLst/>
              <a:rect l="l" t="t" r="r" b="b"/>
              <a:pathLst>
                <a:path w="9307" h="9497" extrusionOk="0">
                  <a:moveTo>
                    <a:pt x="4653" y="0"/>
                  </a:moveTo>
                  <a:cubicBezTo>
                    <a:pt x="2073" y="0"/>
                    <a:pt x="0" y="1607"/>
                    <a:pt x="0" y="3574"/>
                  </a:cubicBezTo>
                  <a:cubicBezTo>
                    <a:pt x="0" y="5562"/>
                    <a:pt x="2073" y="7149"/>
                    <a:pt x="4653" y="7149"/>
                  </a:cubicBezTo>
                  <a:cubicBezTo>
                    <a:pt x="5118" y="7149"/>
                    <a:pt x="5605" y="7085"/>
                    <a:pt x="6049" y="6979"/>
                  </a:cubicBezTo>
                  <a:lnTo>
                    <a:pt x="7995" y="9496"/>
                  </a:lnTo>
                  <a:lnTo>
                    <a:pt x="7107" y="6620"/>
                  </a:lnTo>
                  <a:cubicBezTo>
                    <a:pt x="8397" y="5985"/>
                    <a:pt x="9306" y="4864"/>
                    <a:pt x="9306" y="3574"/>
                  </a:cubicBezTo>
                  <a:cubicBezTo>
                    <a:pt x="9306" y="1586"/>
                    <a:pt x="7212" y="0"/>
                    <a:pt x="4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1"/>
            <p:cNvSpPr/>
            <p:nvPr/>
          </p:nvSpPr>
          <p:spPr>
            <a:xfrm>
              <a:off x="3425126" y="885111"/>
              <a:ext cx="258940" cy="159093"/>
            </a:xfrm>
            <a:custGeom>
              <a:avLst/>
              <a:gdLst/>
              <a:ahLst/>
              <a:cxnLst/>
              <a:rect l="l" t="t" r="r" b="b"/>
              <a:pathLst>
                <a:path w="2941" h="1807" extrusionOk="0">
                  <a:moveTo>
                    <a:pt x="414" y="1"/>
                  </a:moveTo>
                  <a:cubicBezTo>
                    <a:pt x="329" y="1"/>
                    <a:pt x="243" y="55"/>
                    <a:pt x="212" y="132"/>
                  </a:cubicBezTo>
                  <a:cubicBezTo>
                    <a:pt x="191" y="195"/>
                    <a:pt x="191" y="301"/>
                    <a:pt x="255" y="364"/>
                  </a:cubicBezTo>
                  <a:cubicBezTo>
                    <a:pt x="191" y="364"/>
                    <a:pt x="106" y="407"/>
                    <a:pt x="43" y="491"/>
                  </a:cubicBezTo>
                  <a:cubicBezTo>
                    <a:pt x="1" y="597"/>
                    <a:pt x="43" y="724"/>
                    <a:pt x="149" y="787"/>
                  </a:cubicBezTo>
                  <a:cubicBezTo>
                    <a:pt x="176" y="798"/>
                    <a:pt x="206" y="803"/>
                    <a:pt x="237" y="803"/>
                  </a:cubicBezTo>
                  <a:cubicBezTo>
                    <a:pt x="324" y="803"/>
                    <a:pt x="414" y="760"/>
                    <a:pt x="445" y="682"/>
                  </a:cubicBezTo>
                  <a:cubicBezTo>
                    <a:pt x="445" y="660"/>
                    <a:pt x="445" y="660"/>
                    <a:pt x="466" y="618"/>
                  </a:cubicBezTo>
                  <a:lnTo>
                    <a:pt x="2348" y="1443"/>
                  </a:lnTo>
                  <a:cubicBezTo>
                    <a:pt x="2348" y="1464"/>
                    <a:pt x="2327" y="1464"/>
                    <a:pt x="2327" y="1506"/>
                  </a:cubicBezTo>
                  <a:cubicBezTo>
                    <a:pt x="2264" y="1612"/>
                    <a:pt x="2327" y="1739"/>
                    <a:pt x="2433" y="1781"/>
                  </a:cubicBezTo>
                  <a:cubicBezTo>
                    <a:pt x="2462" y="1799"/>
                    <a:pt x="2493" y="1807"/>
                    <a:pt x="2523" y="1807"/>
                  </a:cubicBezTo>
                  <a:cubicBezTo>
                    <a:pt x="2604" y="1807"/>
                    <a:pt x="2683" y="1752"/>
                    <a:pt x="2729" y="1676"/>
                  </a:cubicBezTo>
                  <a:cubicBezTo>
                    <a:pt x="2750" y="1612"/>
                    <a:pt x="2750" y="1506"/>
                    <a:pt x="2666" y="1443"/>
                  </a:cubicBezTo>
                  <a:cubicBezTo>
                    <a:pt x="2750" y="1443"/>
                    <a:pt x="2835" y="1401"/>
                    <a:pt x="2877" y="1316"/>
                  </a:cubicBezTo>
                  <a:cubicBezTo>
                    <a:pt x="2941" y="1210"/>
                    <a:pt x="2877" y="1083"/>
                    <a:pt x="2771" y="1020"/>
                  </a:cubicBezTo>
                  <a:cubicBezTo>
                    <a:pt x="2744" y="1009"/>
                    <a:pt x="2715" y="1004"/>
                    <a:pt x="2687" y="1004"/>
                  </a:cubicBezTo>
                  <a:cubicBezTo>
                    <a:pt x="2604" y="1004"/>
                    <a:pt x="2522" y="1047"/>
                    <a:pt x="2475" y="1126"/>
                  </a:cubicBezTo>
                  <a:cubicBezTo>
                    <a:pt x="2475" y="1147"/>
                    <a:pt x="2475" y="1147"/>
                    <a:pt x="2454" y="1189"/>
                  </a:cubicBezTo>
                  <a:lnTo>
                    <a:pt x="572" y="364"/>
                  </a:lnTo>
                  <a:cubicBezTo>
                    <a:pt x="572" y="343"/>
                    <a:pt x="614" y="343"/>
                    <a:pt x="614" y="301"/>
                  </a:cubicBezTo>
                  <a:cubicBezTo>
                    <a:pt x="656" y="195"/>
                    <a:pt x="614" y="68"/>
                    <a:pt x="508" y="26"/>
                  </a:cubicBezTo>
                  <a:cubicBezTo>
                    <a:pt x="479" y="8"/>
                    <a:pt x="447" y="1"/>
                    <a:pt x="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1"/>
            <p:cNvSpPr/>
            <p:nvPr/>
          </p:nvSpPr>
          <p:spPr>
            <a:xfrm>
              <a:off x="3423277" y="885111"/>
              <a:ext cx="257091" cy="159093"/>
            </a:xfrm>
            <a:custGeom>
              <a:avLst/>
              <a:gdLst/>
              <a:ahLst/>
              <a:cxnLst/>
              <a:rect l="l" t="t" r="r" b="b"/>
              <a:pathLst>
                <a:path w="2920" h="1807" extrusionOk="0">
                  <a:moveTo>
                    <a:pt x="2523" y="1"/>
                  </a:moveTo>
                  <a:cubicBezTo>
                    <a:pt x="2493" y="1"/>
                    <a:pt x="2462" y="8"/>
                    <a:pt x="2433" y="26"/>
                  </a:cubicBezTo>
                  <a:cubicBezTo>
                    <a:pt x="2327" y="68"/>
                    <a:pt x="2264" y="195"/>
                    <a:pt x="2327" y="301"/>
                  </a:cubicBezTo>
                  <a:cubicBezTo>
                    <a:pt x="2327" y="343"/>
                    <a:pt x="2348" y="343"/>
                    <a:pt x="2348" y="364"/>
                  </a:cubicBezTo>
                  <a:lnTo>
                    <a:pt x="466" y="1189"/>
                  </a:lnTo>
                  <a:cubicBezTo>
                    <a:pt x="445" y="1147"/>
                    <a:pt x="445" y="1147"/>
                    <a:pt x="445" y="1126"/>
                  </a:cubicBezTo>
                  <a:cubicBezTo>
                    <a:pt x="398" y="1047"/>
                    <a:pt x="316" y="1004"/>
                    <a:pt x="233" y="1004"/>
                  </a:cubicBezTo>
                  <a:cubicBezTo>
                    <a:pt x="205" y="1004"/>
                    <a:pt x="176" y="1009"/>
                    <a:pt x="149" y="1020"/>
                  </a:cubicBezTo>
                  <a:cubicBezTo>
                    <a:pt x="43" y="1083"/>
                    <a:pt x="1" y="1210"/>
                    <a:pt x="43" y="1316"/>
                  </a:cubicBezTo>
                  <a:cubicBezTo>
                    <a:pt x="106" y="1401"/>
                    <a:pt x="170" y="1443"/>
                    <a:pt x="254" y="1443"/>
                  </a:cubicBezTo>
                  <a:cubicBezTo>
                    <a:pt x="212" y="1506"/>
                    <a:pt x="212" y="1612"/>
                    <a:pt x="212" y="1676"/>
                  </a:cubicBezTo>
                  <a:cubicBezTo>
                    <a:pt x="243" y="1752"/>
                    <a:pt x="318" y="1807"/>
                    <a:pt x="397" y="1807"/>
                  </a:cubicBezTo>
                  <a:cubicBezTo>
                    <a:pt x="427" y="1807"/>
                    <a:pt x="458" y="1799"/>
                    <a:pt x="487" y="1781"/>
                  </a:cubicBezTo>
                  <a:cubicBezTo>
                    <a:pt x="593" y="1739"/>
                    <a:pt x="656" y="1612"/>
                    <a:pt x="593" y="1506"/>
                  </a:cubicBezTo>
                  <a:cubicBezTo>
                    <a:pt x="593" y="1464"/>
                    <a:pt x="572" y="1464"/>
                    <a:pt x="572" y="1443"/>
                  </a:cubicBezTo>
                  <a:lnTo>
                    <a:pt x="2454" y="618"/>
                  </a:lnTo>
                  <a:cubicBezTo>
                    <a:pt x="2475" y="660"/>
                    <a:pt x="2475" y="660"/>
                    <a:pt x="2475" y="682"/>
                  </a:cubicBezTo>
                  <a:cubicBezTo>
                    <a:pt x="2522" y="760"/>
                    <a:pt x="2604" y="803"/>
                    <a:pt x="2686" y="803"/>
                  </a:cubicBezTo>
                  <a:cubicBezTo>
                    <a:pt x="2715" y="803"/>
                    <a:pt x="2744" y="798"/>
                    <a:pt x="2771" y="787"/>
                  </a:cubicBezTo>
                  <a:cubicBezTo>
                    <a:pt x="2877" y="724"/>
                    <a:pt x="2919" y="597"/>
                    <a:pt x="2877" y="491"/>
                  </a:cubicBezTo>
                  <a:cubicBezTo>
                    <a:pt x="2813" y="407"/>
                    <a:pt x="2750" y="364"/>
                    <a:pt x="2665" y="364"/>
                  </a:cubicBezTo>
                  <a:cubicBezTo>
                    <a:pt x="2750" y="301"/>
                    <a:pt x="2750" y="195"/>
                    <a:pt x="2708" y="132"/>
                  </a:cubicBezTo>
                  <a:cubicBezTo>
                    <a:pt x="2677" y="55"/>
                    <a:pt x="2602" y="1"/>
                    <a:pt x="25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1"/>
            <p:cNvSpPr/>
            <p:nvPr/>
          </p:nvSpPr>
          <p:spPr>
            <a:xfrm>
              <a:off x="3415793" y="645276"/>
              <a:ext cx="279455" cy="245903"/>
            </a:xfrm>
            <a:custGeom>
              <a:avLst/>
              <a:gdLst/>
              <a:ahLst/>
              <a:cxnLst/>
              <a:rect l="l" t="t" r="r" b="b"/>
              <a:pathLst>
                <a:path w="3174" h="2793" extrusionOk="0">
                  <a:moveTo>
                    <a:pt x="995" y="1164"/>
                  </a:moveTo>
                  <a:cubicBezTo>
                    <a:pt x="1185" y="1164"/>
                    <a:pt x="1355" y="1291"/>
                    <a:pt x="1355" y="1418"/>
                  </a:cubicBezTo>
                  <a:cubicBezTo>
                    <a:pt x="1355" y="1544"/>
                    <a:pt x="1185" y="1692"/>
                    <a:pt x="995" y="1692"/>
                  </a:cubicBezTo>
                  <a:cubicBezTo>
                    <a:pt x="826" y="1692"/>
                    <a:pt x="657" y="1587"/>
                    <a:pt x="657" y="1418"/>
                  </a:cubicBezTo>
                  <a:cubicBezTo>
                    <a:pt x="657" y="1269"/>
                    <a:pt x="826" y="1164"/>
                    <a:pt x="995" y="1164"/>
                  </a:cubicBezTo>
                  <a:close/>
                  <a:moveTo>
                    <a:pt x="2137" y="1185"/>
                  </a:moveTo>
                  <a:cubicBezTo>
                    <a:pt x="2327" y="1185"/>
                    <a:pt x="2475" y="1312"/>
                    <a:pt x="2475" y="1439"/>
                  </a:cubicBezTo>
                  <a:cubicBezTo>
                    <a:pt x="2475" y="1587"/>
                    <a:pt x="2327" y="1714"/>
                    <a:pt x="2137" y="1714"/>
                  </a:cubicBezTo>
                  <a:cubicBezTo>
                    <a:pt x="1947" y="1714"/>
                    <a:pt x="1799" y="1587"/>
                    <a:pt x="1799" y="1439"/>
                  </a:cubicBezTo>
                  <a:cubicBezTo>
                    <a:pt x="1799" y="1312"/>
                    <a:pt x="1947" y="1185"/>
                    <a:pt x="2137" y="1185"/>
                  </a:cubicBezTo>
                  <a:close/>
                  <a:moveTo>
                    <a:pt x="1566" y="1714"/>
                  </a:moveTo>
                  <a:cubicBezTo>
                    <a:pt x="1566" y="1714"/>
                    <a:pt x="1926" y="1946"/>
                    <a:pt x="1735" y="2115"/>
                  </a:cubicBezTo>
                  <a:cubicBezTo>
                    <a:pt x="1712" y="2138"/>
                    <a:pt x="1691" y="2147"/>
                    <a:pt x="1672" y="2147"/>
                  </a:cubicBezTo>
                  <a:cubicBezTo>
                    <a:pt x="1605" y="2147"/>
                    <a:pt x="1566" y="2031"/>
                    <a:pt x="1566" y="2031"/>
                  </a:cubicBezTo>
                  <a:cubicBezTo>
                    <a:pt x="1566" y="2031"/>
                    <a:pt x="1509" y="2131"/>
                    <a:pt x="1429" y="2131"/>
                  </a:cubicBezTo>
                  <a:cubicBezTo>
                    <a:pt x="1412" y="2131"/>
                    <a:pt x="1394" y="2127"/>
                    <a:pt x="1376" y="2115"/>
                  </a:cubicBezTo>
                  <a:cubicBezTo>
                    <a:pt x="1207" y="1946"/>
                    <a:pt x="1566" y="1714"/>
                    <a:pt x="1566" y="1714"/>
                  </a:cubicBezTo>
                  <a:close/>
                  <a:moveTo>
                    <a:pt x="1587" y="1"/>
                  </a:moveTo>
                  <a:cubicBezTo>
                    <a:pt x="932" y="1"/>
                    <a:pt x="318" y="318"/>
                    <a:pt x="212" y="572"/>
                  </a:cubicBezTo>
                  <a:cubicBezTo>
                    <a:pt x="1" y="1079"/>
                    <a:pt x="530" y="1756"/>
                    <a:pt x="466" y="1967"/>
                  </a:cubicBezTo>
                  <a:cubicBezTo>
                    <a:pt x="424" y="2179"/>
                    <a:pt x="551" y="2390"/>
                    <a:pt x="762" y="2433"/>
                  </a:cubicBezTo>
                  <a:cubicBezTo>
                    <a:pt x="762" y="2560"/>
                    <a:pt x="847" y="2644"/>
                    <a:pt x="932" y="2644"/>
                  </a:cubicBezTo>
                  <a:cubicBezTo>
                    <a:pt x="974" y="2644"/>
                    <a:pt x="1016" y="2602"/>
                    <a:pt x="1058" y="2517"/>
                  </a:cubicBezTo>
                  <a:cubicBezTo>
                    <a:pt x="1080" y="2644"/>
                    <a:pt x="1122" y="2708"/>
                    <a:pt x="1207" y="2708"/>
                  </a:cubicBezTo>
                  <a:cubicBezTo>
                    <a:pt x="1270" y="2708"/>
                    <a:pt x="1312" y="2686"/>
                    <a:pt x="1355" y="2602"/>
                  </a:cubicBezTo>
                  <a:cubicBezTo>
                    <a:pt x="1376" y="2708"/>
                    <a:pt x="1418" y="2792"/>
                    <a:pt x="1503" y="2792"/>
                  </a:cubicBezTo>
                  <a:cubicBezTo>
                    <a:pt x="1566" y="2792"/>
                    <a:pt x="1608" y="2771"/>
                    <a:pt x="1629" y="2686"/>
                  </a:cubicBezTo>
                  <a:cubicBezTo>
                    <a:pt x="1672" y="2729"/>
                    <a:pt x="1714" y="2792"/>
                    <a:pt x="1778" y="2792"/>
                  </a:cubicBezTo>
                  <a:cubicBezTo>
                    <a:pt x="1841" y="2792"/>
                    <a:pt x="1904" y="2708"/>
                    <a:pt x="1926" y="2602"/>
                  </a:cubicBezTo>
                  <a:cubicBezTo>
                    <a:pt x="1947" y="2665"/>
                    <a:pt x="2010" y="2708"/>
                    <a:pt x="2052" y="2708"/>
                  </a:cubicBezTo>
                  <a:cubicBezTo>
                    <a:pt x="2137" y="2708"/>
                    <a:pt x="2201" y="2644"/>
                    <a:pt x="2222" y="2517"/>
                  </a:cubicBezTo>
                  <a:cubicBezTo>
                    <a:pt x="2243" y="2581"/>
                    <a:pt x="2306" y="2644"/>
                    <a:pt x="2349" y="2644"/>
                  </a:cubicBezTo>
                  <a:cubicBezTo>
                    <a:pt x="2433" y="2644"/>
                    <a:pt x="2518" y="2517"/>
                    <a:pt x="2518" y="2433"/>
                  </a:cubicBezTo>
                  <a:cubicBezTo>
                    <a:pt x="2624" y="2390"/>
                    <a:pt x="2772" y="2179"/>
                    <a:pt x="2687" y="1967"/>
                  </a:cubicBezTo>
                  <a:cubicBezTo>
                    <a:pt x="2645" y="1798"/>
                    <a:pt x="3173" y="1079"/>
                    <a:pt x="2962" y="572"/>
                  </a:cubicBezTo>
                  <a:cubicBezTo>
                    <a:pt x="2835" y="318"/>
                    <a:pt x="2222" y="1"/>
                    <a:pt x="15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31"/>
          <p:cNvGrpSpPr/>
          <p:nvPr/>
        </p:nvGrpSpPr>
        <p:grpSpPr>
          <a:xfrm>
            <a:off x="648948" y="2904699"/>
            <a:ext cx="1460805" cy="1699745"/>
            <a:chOff x="2725350" y="1701225"/>
            <a:chExt cx="916900" cy="1066875"/>
          </a:xfrm>
        </p:grpSpPr>
        <p:sp>
          <p:nvSpPr>
            <p:cNvPr id="250" name="Google Shape;250;p31"/>
            <p:cNvSpPr/>
            <p:nvPr/>
          </p:nvSpPr>
          <p:spPr>
            <a:xfrm>
              <a:off x="2725350" y="1784500"/>
              <a:ext cx="597100" cy="464425"/>
            </a:xfrm>
            <a:custGeom>
              <a:avLst/>
              <a:gdLst/>
              <a:ahLst/>
              <a:cxnLst/>
              <a:rect l="l" t="t" r="r" b="b"/>
              <a:pathLst>
                <a:path w="23884" h="18577" extrusionOk="0">
                  <a:moveTo>
                    <a:pt x="13836" y="1"/>
                  </a:moveTo>
                  <a:cubicBezTo>
                    <a:pt x="13263" y="1"/>
                    <a:pt x="12657" y="23"/>
                    <a:pt x="12016" y="71"/>
                  </a:cubicBezTo>
                  <a:cubicBezTo>
                    <a:pt x="1036" y="921"/>
                    <a:pt x="1" y="11236"/>
                    <a:pt x="4474" y="16153"/>
                  </a:cubicBezTo>
                  <a:cubicBezTo>
                    <a:pt x="6028" y="17835"/>
                    <a:pt x="8415" y="18576"/>
                    <a:pt x="10935" y="18576"/>
                  </a:cubicBezTo>
                  <a:cubicBezTo>
                    <a:pt x="15671" y="18576"/>
                    <a:pt x="20874" y="15959"/>
                    <a:pt x="21888" y="12049"/>
                  </a:cubicBezTo>
                  <a:cubicBezTo>
                    <a:pt x="22775" y="8759"/>
                    <a:pt x="23884" y="5801"/>
                    <a:pt x="23884" y="5801"/>
                  </a:cubicBezTo>
                  <a:cubicBezTo>
                    <a:pt x="23884" y="5801"/>
                    <a:pt x="23065" y="1"/>
                    <a:pt x="138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1"/>
            <p:cNvSpPr/>
            <p:nvPr/>
          </p:nvSpPr>
          <p:spPr>
            <a:xfrm>
              <a:off x="2757700" y="1926750"/>
              <a:ext cx="560150" cy="321200"/>
            </a:xfrm>
            <a:custGeom>
              <a:avLst/>
              <a:gdLst/>
              <a:ahLst/>
              <a:cxnLst/>
              <a:rect l="l" t="t" r="r" b="b"/>
              <a:pathLst>
                <a:path w="22406" h="12848" extrusionOk="0">
                  <a:moveTo>
                    <a:pt x="18523" y="0"/>
                  </a:moveTo>
                  <a:cubicBezTo>
                    <a:pt x="17192" y="0"/>
                    <a:pt x="16083" y="1701"/>
                    <a:pt x="15381" y="2256"/>
                  </a:cubicBezTo>
                  <a:cubicBezTo>
                    <a:pt x="13431" y="3790"/>
                    <a:pt x="11425" y="5131"/>
                    <a:pt x="8934" y="5131"/>
                  </a:cubicBezTo>
                  <a:cubicBezTo>
                    <a:pt x="8544" y="5131"/>
                    <a:pt x="8143" y="5099"/>
                    <a:pt x="7728" y="5029"/>
                  </a:cubicBezTo>
                  <a:cubicBezTo>
                    <a:pt x="4918" y="4511"/>
                    <a:pt x="2700" y="2662"/>
                    <a:pt x="1480" y="148"/>
                  </a:cubicBezTo>
                  <a:lnTo>
                    <a:pt x="1480" y="148"/>
                  </a:lnTo>
                  <a:cubicBezTo>
                    <a:pt x="1" y="3624"/>
                    <a:pt x="777" y="7838"/>
                    <a:pt x="3217" y="10426"/>
                  </a:cubicBezTo>
                  <a:cubicBezTo>
                    <a:pt x="4769" y="12107"/>
                    <a:pt x="7153" y="12848"/>
                    <a:pt x="9670" y="12848"/>
                  </a:cubicBezTo>
                  <a:cubicBezTo>
                    <a:pt x="14408" y="12848"/>
                    <a:pt x="19616" y="10221"/>
                    <a:pt x="20631" y="6286"/>
                  </a:cubicBezTo>
                  <a:cubicBezTo>
                    <a:pt x="21296" y="3845"/>
                    <a:pt x="22072" y="1627"/>
                    <a:pt x="22405" y="629"/>
                  </a:cubicBezTo>
                  <a:cubicBezTo>
                    <a:pt x="21444" y="518"/>
                    <a:pt x="20261" y="0"/>
                    <a:pt x="18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1"/>
            <p:cNvSpPr/>
            <p:nvPr/>
          </p:nvSpPr>
          <p:spPr>
            <a:xfrm>
              <a:off x="3269975" y="1712100"/>
              <a:ext cx="168025" cy="219875"/>
            </a:xfrm>
            <a:custGeom>
              <a:avLst/>
              <a:gdLst/>
              <a:ahLst/>
              <a:cxnLst/>
              <a:rect l="l" t="t" r="r" b="b"/>
              <a:pathLst>
                <a:path w="6721" h="8795" extrusionOk="0">
                  <a:moveTo>
                    <a:pt x="3675" y="1"/>
                  </a:moveTo>
                  <a:cubicBezTo>
                    <a:pt x="2476" y="1"/>
                    <a:pt x="1282" y="720"/>
                    <a:pt x="842" y="2634"/>
                  </a:cubicBezTo>
                  <a:cubicBezTo>
                    <a:pt x="0" y="6187"/>
                    <a:pt x="2575" y="8794"/>
                    <a:pt x="4334" y="8794"/>
                  </a:cubicBezTo>
                  <a:cubicBezTo>
                    <a:pt x="4661" y="8794"/>
                    <a:pt x="4961" y="8704"/>
                    <a:pt x="5205" y="8513"/>
                  </a:cubicBezTo>
                  <a:cubicBezTo>
                    <a:pt x="6720" y="7329"/>
                    <a:pt x="6720" y="2228"/>
                    <a:pt x="6720" y="2228"/>
                  </a:cubicBezTo>
                  <a:cubicBezTo>
                    <a:pt x="6520" y="1006"/>
                    <a:pt x="5094" y="1"/>
                    <a:pt x="3675" y="1"/>
                  </a:cubicBezTo>
                  <a:close/>
                </a:path>
              </a:pathLst>
            </a:custGeom>
            <a:solidFill>
              <a:srgbClr val="4A4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1"/>
            <p:cNvSpPr/>
            <p:nvPr/>
          </p:nvSpPr>
          <p:spPr>
            <a:xfrm>
              <a:off x="3386200" y="1941550"/>
              <a:ext cx="101700" cy="153625"/>
            </a:xfrm>
            <a:custGeom>
              <a:avLst/>
              <a:gdLst/>
              <a:ahLst/>
              <a:cxnLst/>
              <a:rect l="l" t="t" r="r" b="b"/>
              <a:pathLst>
                <a:path w="4068" h="6145" extrusionOk="0">
                  <a:moveTo>
                    <a:pt x="666" y="0"/>
                  </a:moveTo>
                  <a:lnTo>
                    <a:pt x="1" y="3253"/>
                  </a:lnTo>
                  <a:cubicBezTo>
                    <a:pt x="1" y="3253"/>
                    <a:pt x="1147" y="4843"/>
                    <a:pt x="2145" y="6137"/>
                  </a:cubicBezTo>
                  <a:cubicBezTo>
                    <a:pt x="2218" y="6142"/>
                    <a:pt x="2291" y="6145"/>
                    <a:pt x="2362" y="6145"/>
                  </a:cubicBezTo>
                  <a:cubicBezTo>
                    <a:pt x="2834" y="6145"/>
                    <a:pt x="3266" y="6017"/>
                    <a:pt x="3587" y="5472"/>
                  </a:cubicBezTo>
                  <a:cubicBezTo>
                    <a:pt x="4068" y="4806"/>
                    <a:pt x="3772" y="3993"/>
                    <a:pt x="3624" y="3216"/>
                  </a:cubicBezTo>
                  <a:cubicBezTo>
                    <a:pt x="3254" y="2477"/>
                    <a:pt x="2848" y="1738"/>
                    <a:pt x="1923" y="222"/>
                  </a:cubicBezTo>
                  <a:lnTo>
                    <a:pt x="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p:nvPr/>
          </p:nvSpPr>
          <p:spPr>
            <a:xfrm>
              <a:off x="3384375" y="1989600"/>
              <a:ext cx="87825" cy="139600"/>
            </a:xfrm>
            <a:custGeom>
              <a:avLst/>
              <a:gdLst/>
              <a:ahLst/>
              <a:cxnLst/>
              <a:rect l="l" t="t" r="r" b="b"/>
              <a:pathLst>
                <a:path w="3513" h="5584" extrusionOk="0">
                  <a:moveTo>
                    <a:pt x="850" y="1"/>
                  </a:moveTo>
                  <a:cubicBezTo>
                    <a:pt x="629" y="444"/>
                    <a:pt x="296" y="888"/>
                    <a:pt x="0" y="1294"/>
                  </a:cubicBezTo>
                  <a:cubicBezTo>
                    <a:pt x="0" y="1294"/>
                    <a:pt x="2588" y="4770"/>
                    <a:pt x="3401" y="5583"/>
                  </a:cubicBezTo>
                  <a:cubicBezTo>
                    <a:pt x="3438" y="5398"/>
                    <a:pt x="3475" y="5176"/>
                    <a:pt x="3512" y="4992"/>
                  </a:cubicBezTo>
                  <a:cubicBezTo>
                    <a:pt x="3401" y="4733"/>
                    <a:pt x="3216" y="4400"/>
                    <a:pt x="3069" y="4067"/>
                  </a:cubicBezTo>
                  <a:cubicBezTo>
                    <a:pt x="2884" y="3550"/>
                    <a:pt x="3032" y="3882"/>
                    <a:pt x="2736" y="3476"/>
                  </a:cubicBezTo>
                  <a:cubicBezTo>
                    <a:pt x="2551" y="3254"/>
                    <a:pt x="2403" y="2921"/>
                    <a:pt x="2292" y="2625"/>
                  </a:cubicBezTo>
                  <a:cubicBezTo>
                    <a:pt x="2181" y="2441"/>
                    <a:pt x="1479" y="1147"/>
                    <a:pt x="1368" y="814"/>
                  </a:cubicBezTo>
                  <a:cubicBezTo>
                    <a:pt x="1220" y="518"/>
                    <a:pt x="1072" y="259"/>
                    <a:pt x="8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3487875" y="2685575"/>
              <a:ext cx="154375" cy="82525"/>
            </a:xfrm>
            <a:custGeom>
              <a:avLst/>
              <a:gdLst/>
              <a:ahLst/>
              <a:cxnLst/>
              <a:rect l="l" t="t" r="r" b="b"/>
              <a:pathLst>
                <a:path w="6175" h="3301" extrusionOk="0">
                  <a:moveTo>
                    <a:pt x="2145" y="0"/>
                  </a:moveTo>
                  <a:lnTo>
                    <a:pt x="75" y="481"/>
                  </a:lnTo>
                  <a:cubicBezTo>
                    <a:pt x="75" y="481"/>
                    <a:pt x="1" y="1331"/>
                    <a:pt x="75" y="1923"/>
                  </a:cubicBezTo>
                  <a:cubicBezTo>
                    <a:pt x="223" y="2514"/>
                    <a:pt x="370" y="3143"/>
                    <a:pt x="592" y="3254"/>
                  </a:cubicBezTo>
                  <a:cubicBezTo>
                    <a:pt x="642" y="3286"/>
                    <a:pt x="756" y="3300"/>
                    <a:pt x="917" y="3300"/>
                  </a:cubicBezTo>
                  <a:cubicBezTo>
                    <a:pt x="2069" y="3300"/>
                    <a:pt x="5657" y="2562"/>
                    <a:pt x="5916" y="2108"/>
                  </a:cubicBezTo>
                  <a:cubicBezTo>
                    <a:pt x="6175" y="1590"/>
                    <a:pt x="5805" y="962"/>
                    <a:pt x="4807" y="925"/>
                  </a:cubicBezTo>
                  <a:cubicBezTo>
                    <a:pt x="4556" y="908"/>
                    <a:pt x="4356" y="903"/>
                    <a:pt x="4188" y="903"/>
                  </a:cubicBezTo>
                  <a:cubicBezTo>
                    <a:pt x="3889" y="903"/>
                    <a:pt x="3692" y="920"/>
                    <a:pt x="3492" y="920"/>
                  </a:cubicBezTo>
                  <a:cubicBezTo>
                    <a:pt x="3308" y="920"/>
                    <a:pt x="3121" y="905"/>
                    <a:pt x="2847" y="851"/>
                  </a:cubicBezTo>
                  <a:cubicBezTo>
                    <a:pt x="2145" y="740"/>
                    <a:pt x="2145" y="0"/>
                    <a:pt x="2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2874175" y="2510875"/>
              <a:ext cx="80425" cy="146375"/>
            </a:xfrm>
            <a:custGeom>
              <a:avLst/>
              <a:gdLst/>
              <a:ahLst/>
              <a:cxnLst/>
              <a:rect l="l" t="t" r="r" b="b"/>
              <a:pathLst>
                <a:path w="3217" h="5855" extrusionOk="0">
                  <a:moveTo>
                    <a:pt x="1701" y="1"/>
                  </a:moveTo>
                  <a:cubicBezTo>
                    <a:pt x="1109" y="1"/>
                    <a:pt x="444" y="38"/>
                    <a:pt x="296" y="223"/>
                  </a:cubicBezTo>
                  <a:cubicBezTo>
                    <a:pt x="0" y="593"/>
                    <a:pt x="37" y="5325"/>
                    <a:pt x="444" y="5694"/>
                  </a:cubicBezTo>
                  <a:cubicBezTo>
                    <a:pt x="571" y="5801"/>
                    <a:pt x="723" y="5855"/>
                    <a:pt x="879" y="5855"/>
                  </a:cubicBezTo>
                  <a:cubicBezTo>
                    <a:pt x="1269" y="5855"/>
                    <a:pt x="1691" y="5519"/>
                    <a:pt x="1849" y="4807"/>
                  </a:cubicBezTo>
                  <a:cubicBezTo>
                    <a:pt x="2071" y="3735"/>
                    <a:pt x="1997" y="3587"/>
                    <a:pt x="2218" y="2922"/>
                  </a:cubicBezTo>
                  <a:cubicBezTo>
                    <a:pt x="2364" y="2461"/>
                    <a:pt x="2747" y="2382"/>
                    <a:pt x="2994" y="2382"/>
                  </a:cubicBezTo>
                  <a:cubicBezTo>
                    <a:pt x="3124" y="2382"/>
                    <a:pt x="3217" y="2404"/>
                    <a:pt x="3217" y="2404"/>
                  </a:cubicBezTo>
                  <a:lnTo>
                    <a:pt x="3069" y="260"/>
                  </a:lnTo>
                  <a:cubicBezTo>
                    <a:pt x="3069" y="260"/>
                    <a:pt x="2292" y="1"/>
                    <a:pt x="1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3196725" y="2195700"/>
              <a:ext cx="355875" cy="518550"/>
            </a:xfrm>
            <a:custGeom>
              <a:avLst/>
              <a:gdLst/>
              <a:ahLst/>
              <a:cxnLst/>
              <a:rect l="l" t="t" r="r" b="b"/>
              <a:pathLst>
                <a:path w="14235" h="20742" extrusionOk="0">
                  <a:moveTo>
                    <a:pt x="6471" y="1"/>
                  </a:moveTo>
                  <a:lnTo>
                    <a:pt x="1" y="2145"/>
                  </a:lnTo>
                  <a:cubicBezTo>
                    <a:pt x="1" y="2145"/>
                    <a:pt x="9059" y="10205"/>
                    <a:pt x="9724" y="11536"/>
                  </a:cubicBezTo>
                  <a:cubicBezTo>
                    <a:pt x="10427" y="12867"/>
                    <a:pt x="11388" y="20742"/>
                    <a:pt x="11388" y="20742"/>
                  </a:cubicBezTo>
                  <a:lnTo>
                    <a:pt x="14235" y="20187"/>
                  </a:lnTo>
                  <a:cubicBezTo>
                    <a:pt x="14235" y="20187"/>
                    <a:pt x="12978" y="10907"/>
                    <a:pt x="12682" y="10242"/>
                  </a:cubicBezTo>
                  <a:cubicBezTo>
                    <a:pt x="12460" y="9613"/>
                    <a:pt x="6471" y="1"/>
                    <a:pt x="64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1"/>
            <p:cNvSpPr/>
            <p:nvPr/>
          </p:nvSpPr>
          <p:spPr>
            <a:xfrm>
              <a:off x="2945325" y="2209575"/>
              <a:ext cx="433525" cy="373425"/>
            </a:xfrm>
            <a:custGeom>
              <a:avLst/>
              <a:gdLst/>
              <a:ahLst/>
              <a:cxnLst/>
              <a:rect l="l" t="t" r="r" b="b"/>
              <a:pathLst>
                <a:path w="17341" h="14937" extrusionOk="0">
                  <a:moveTo>
                    <a:pt x="10427" y="1"/>
                  </a:moveTo>
                  <a:cubicBezTo>
                    <a:pt x="10427" y="1"/>
                    <a:pt x="9022" y="1886"/>
                    <a:pt x="8948" y="3624"/>
                  </a:cubicBezTo>
                  <a:cubicBezTo>
                    <a:pt x="8837" y="5361"/>
                    <a:pt x="8061" y="9132"/>
                    <a:pt x="7839" y="9724"/>
                  </a:cubicBezTo>
                  <a:cubicBezTo>
                    <a:pt x="7691" y="10094"/>
                    <a:pt x="2589" y="11572"/>
                    <a:pt x="1" y="12127"/>
                  </a:cubicBezTo>
                  <a:cubicBezTo>
                    <a:pt x="1" y="12866"/>
                    <a:pt x="112" y="14937"/>
                    <a:pt x="112" y="14937"/>
                  </a:cubicBezTo>
                  <a:cubicBezTo>
                    <a:pt x="1849" y="14678"/>
                    <a:pt x="9613" y="13643"/>
                    <a:pt x="10131" y="12977"/>
                  </a:cubicBezTo>
                  <a:cubicBezTo>
                    <a:pt x="10390" y="12608"/>
                    <a:pt x="12386" y="9021"/>
                    <a:pt x="14087" y="6396"/>
                  </a:cubicBezTo>
                  <a:cubicBezTo>
                    <a:pt x="15861" y="3735"/>
                    <a:pt x="17340" y="1960"/>
                    <a:pt x="17340" y="1960"/>
                  </a:cubicBezTo>
                  <a:lnTo>
                    <a:pt x="10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1"/>
            <p:cNvSpPr/>
            <p:nvPr/>
          </p:nvSpPr>
          <p:spPr>
            <a:xfrm>
              <a:off x="3318750" y="1832475"/>
              <a:ext cx="85975" cy="106400"/>
            </a:xfrm>
            <a:custGeom>
              <a:avLst/>
              <a:gdLst/>
              <a:ahLst/>
              <a:cxnLst/>
              <a:rect l="l" t="t" r="r" b="b"/>
              <a:pathLst>
                <a:path w="3439" h="4256" extrusionOk="0">
                  <a:moveTo>
                    <a:pt x="1146" y="0"/>
                  </a:moveTo>
                  <a:cubicBezTo>
                    <a:pt x="1035" y="703"/>
                    <a:pt x="666" y="2367"/>
                    <a:pt x="0" y="2958"/>
                  </a:cubicBezTo>
                  <a:cubicBezTo>
                    <a:pt x="0" y="2958"/>
                    <a:pt x="0" y="3845"/>
                    <a:pt x="1479" y="4178"/>
                  </a:cubicBezTo>
                  <a:cubicBezTo>
                    <a:pt x="1696" y="4233"/>
                    <a:pt x="1891" y="4256"/>
                    <a:pt x="2064" y="4256"/>
                  </a:cubicBezTo>
                  <a:cubicBezTo>
                    <a:pt x="3069" y="4256"/>
                    <a:pt x="3364" y="3476"/>
                    <a:pt x="3364" y="3476"/>
                  </a:cubicBezTo>
                  <a:cubicBezTo>
                    <a:pt x="3364" y="3476"/>
                    <a:pt x="3180" y="1627"/>
                    <a:pt x="3438" y="592"/>
                  </a:cubicBezTo>
                  <a:cubicBezTo>
                    <a:pt x="2810" y="592"/>
                    <a:pt x="2218" y="481"/>
                    <a:pt x="1701" y="296"/>
                  </a:cubicBezTo>
                  <a:cubicBezTo>
                    <a:pt x="1516" y="222"/>
                    <a:pt x="1331" y="148"/>
                    <a:pt x="1146" y="0"/>
                  </a:cubicBezTo>
                  <a:close/>
                </a:path>
              </a:pathLst>
            </a:custGeom>
            <a:solidFill>
              <a:srgbClr val="E45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1"/>
            <p:cNvSpPr/>
            <p:nvPr/>
          </p:nvSpPr>
          <p:spPr>
            <a:xfrm>
              <a:off x="3322425" y="1731725"/>
              <a:ext cx="122050" cy="151100"/>
            </a:xfrm>
            <a:custGeom>
              <a:avLst/>
              <a:gdLst/>
              <a:ahLst/>
              <a:cxnLst/>
              <a:rect l="l" t="t" r="r" b="b"/>
              <a:pathLst>
                <a:path w="4882" h="6044" extrusionOk="0">
                  <a:moveTo>
                    <a:pt x="1626" y="0"/>
                  </a:moveTo>
                  <a:cubicBezTo>
                    <a:pt x="1580" y="0"/>
                    <a:pt x="1554" y="1"/>
                    <a:pt x="1554" y="1"/>
                  </a:cubicBezTo>
                  <a:cubicBezTo>
                    <a:pt x="814" y="149"/>
                    <a:pt x="1" y="2367"/>
                    <a:pt x="260" y="3624"/>
                  </a:cubicBezTo>
                  <a:cubicBezTo>
                    <a:pt x="538" y="4736"/>
                    <a:pt x="2318" y="6043"/>
                    <a:pt x="2930" y="6043"/>
                  </a:cubicBezTo>
                  <a:cubicBezTo>
                    <a:pt x="2969" y="6043"/>
                    <a:pt x="3004" y="6038"/>
                    <a:pt x="3033" y="6027"/>
                  </a:cubicBezTo>
                  <a:cubicBezTo>
                    <a:pt x="3550" y="5842"/>
                    <a:pt x="4142" y="4548"/>
                    <a:pt x="4253" y="4437"/>
                  </a:cubicBezTo>
                  <a:cubicBezTo>
                    <a:pt x="4400" y="4326"/>
                    <a:pt x="4881" y="4141"/>
                    <a:pt x="4881" y="3957"/>
                  </a:cubicBezTo>
                  <a:cubicBezTo>
                    <a:pt x="4844" y="3772"/>
                    <a:pt x="4400" y="3143"/>
                    <a:pt x="4327" y="2700"/>
                  </a:cubicBezTo>
                  <a:cubicBezTo>
                    <a:pt x="4290" y="2219"/>
                    <a:pt x="4622" y="1295"/>
                    <a:pt x="4400" y="629"/>
                  </a:cubicBezTo>
                  <a:cubicBezTo>
                    <a:pt x="4168" y="30"/>
                    <a:pt x="2048" y="0"/>
                    <a:pt x="1626"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1"/>
            <p:cNvSpPr/>
            <p:nvPr/>
          </p:nvSpPr>
          <p:spPr>
            <a:xfrm>
              <a:off x="3176400" y="1882375"/>
              <a:ext cx="256975" cy="386750"/>
            </a:xfrm>
            <a:custGeom>
              <a:avLst/>
              <a:gdLst/>
              <a:ahLst/>
              <a:cxnLst/>
              <a:rect l="l" t="t" r="r" b="b"/>
              <a:pathLst>
                <a:path w="10279" h="15470" extrusionOk="0">
                  <a:moveTo>
                    <a:pt x="3956" y="1"/>
                  </a:moveTo>
                  <a:cubicBezTo>
                    <a:pt x="3956" y="1"/>
                    <a:pt x="3106" y="925"/>
                    <a:pt x="2736" y="999"/>
                  </a:cubicBezTo>
                  <a:cubicBezTo>
                    <a:pt x="2478" y="1110"/>
                    <a:pt x="2367" y="5066"/>
                    <a:pt x="1812" y="6988"/>
                  </a:cubicBezTo>
                  <a:cubicBezTo>
                    <a:pt x="1295" y="8874"/>
                    <a:pt x="1" y="13384"/>
                    <a:pt x="1" y="13384"/>
                  </a:cubicBezTo>
                  <a:cubicBezTo>
                    <a:pt x="1" y="13384"/>
                    <a:pt x="2191" y="15469"/>
                    <a:pt x="6416" y="15469"/>
                  </a:cubicBezTo>
                  <a:cubicBezTo>
                    <a:pt x="7192" y="15469"/>
                    <a:pt x="8036" y="15399"/>
                    <a:pt x="8948" y="15233"/>
                  </a:cubicBezTo>
                  <a:cubicBezTo>
                    <a:pt x="8948" y="15233"/>
                    <a:pt x="9539" y="8837"/>
                    <a:pt x="9502" y="6988"/>
                  </a:cubicBezTo>
                  <a:cubicBezTo>
                    <a:pt x="9428" y="5510"/>
                    <a:pt x="9317" y="4992"/>
                    <a:pt x="9354" y="4290"/>
                  </a:cubicBezTo>
                  <a:cubicBezTo>
                    <a:pt x="9428" y="3291"/>
                    <a:pt x="10278" y="2589"/>
                    <a:pt x="10278" y="2589"/>
                  </a:cubicBezTo>
                  <a:cubicBezTo>
                    <a:pt x="10278" y="2589"/>
                    <a:pt x="9687" y="1849"/>
                    <a:pt x="9021" y="1184"/>
                  </a:cubicBezTo>
                  <a:cubicBezTo>
                    <a:pt x="9021" y="1184"/>
                    <a:pt x="5250" y="1147"/>
                    <a:pt x="3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p:nvPr/>
          </p:nvSpPr>
          <p:spPr>
            <a:xfrm>
              <a:off x="3176400" y="1923050"/>
              <a:ext cx="142375" cy="347550"/>
            </a:xfrm>
            <a:custGeom>
              <a:avLst/>
              <a:gdLst/>
              <a:ahLst/>
              <a:cxnLst/>
              <a:rect l="l" t="t" r="r" b="b"/>
              <a:pathLst>
                <a:path w="5695" h="13902" extrusionOk="0">
                  <a:moveTo>
                    <a:pt x="2626" y="1"/>
                  </a:moveTo>
                  <a:cubicBezTo>
                    <a:pt x="2589" y="1147"/>
                    <a:pt x="2256" y="3809"/>
                    <a:pt x="1849" y="5287"/>
                  </a:cubicBezTo>
                  <a:cubicBezTo>
                    <a:pt x="1369" y="7210"/>
                    <a:pt x="1" y="11831"/>
                    <a:pt x="1" y="11831"/>
                  </a:cubicBezTo>
                  <a:cubicBezTo>
                    <a:pt x="1" y="11831"/>
                    <a:pt x="1960" y="13680"/>
                    <a:pt x="5694" y="13902"/>
                  </a:cubicBezTo>
                  <a:cubicBezTo>
                    <a:pt x="4363" y="12829"/>
                    <a:pt x="4030" y="11572"/>
                    <a:pt x="3772" y="9835"/>
                  </a:cubicBezTo>
                  <a:cubicBezTo>
                    <a:pt x="3624" y="8763"/>
                    <a:pt x="3513" y="7764"/>
                    <a:pt x="3846" y="6729"/>
                  </a:cubicBezTo>
                  <a:cubicBezTo>
                    <a:pt x="4178" y="5620"/>
                    <a:pt x="3476" y="3993"/>
                    <a:pt x="3476" y="2847"/>
                  </a:cubicBezTo>
                  <a:cubicBezTo>
                    <a:pt x="3439" y="1590"/>
                    <a:pt x="3402" y="740"/>
                    <a:pt x="2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1"/>
            <p:cNvSpPr/>
            <p:nvPr/>
          </p:nvSpPr>
          <p:spPr>
            <a:xfrm>
              <a:off x="3295625" y="1708625"/>
              <a:ext cx="100775" cy="132925"/>
            </a:xfrm>
            <a:custGeom>
              <a:avLst/>
              <a:gdLst/>
              <a:ahLst/>
              <a:cxnLst/>
              <a:rect l="l" t="t" r="r" b="b"/>
              <a:pathLst>
                <a:path w="4031" h="5317" extrusionOk="0">
                  <a:moveTo>
                    <a:pt x="2256" y="0"/>
                  </a:moveTo>
                  <a:cubicBezTo>
                    <a:pt x="1147" y="0"/>
                    <a:pt x="1886" y="481"/>
                    <a:pt x="777" y="1110"/>
                  </a:cubicBezTo>
                  <a:cubicBezTo>
                    <a:pt x="1" y="1590"/>
                    <a:pt x="297" y="2477"/>
                    <a:pt x="592" y="2847"/>
                  </a:cubicBezTo>
                  <a:cubicBezTo>
                    <a:pt x="777" y="3069"/>
                    <a:pt x="629" y="3254"/>
                    <a:pt x="408" y="3845"/>
                  </a:cubicBezTo>
                  <a:cubicBezTo>
                    <a:pt x="78" y="4669"/>
                    <a:pt x="1012" y="5317"/>
                    <a:pt x="1533" y="5317"/>
                  </a:cubicBezTo>
                  <a:cubicBezTo>
                    <a:pt x="1596" y="5317"/>
                    <a:pt x="1653" y="5307"/>
                    <a:pt x="1701" y="5287"/>
                  </a:cubicBezTo>
                  <a:cubicBezTo>
                    <a:pt x="1701" y="5287"/>
                    <a:pt x="2182" y="4400"/>
                    <a:pt x="1849" y="4104"/>
                  </a:cubicBezTo>
                  <a:cubicBezTo>
                    <a:pt x="1518" y="3803"/>
                    <a:pt x="1702" y="3183"/>
                    <a:pt x="2061" y="3183"/>
                  </a:cubicBezTo>
                  <a:cubicBezTo>
                    <a:pt x="2143" y="3183"/>
                    <a:pt x="2234" y="3215"/>
                    <a:pt x="2330" y="3291"/>
                  </a:cubicBezTo>
                  <a:cubicBezTo>
                    <a:pt x="2441" y="3402"/>
                    <a:pt x="2589" y="3513"/>
                    <a:pt x="2589" y="3697"/>
                  </a:cubicBezTo>
                  <a:cubicBezTo>
                    <a:pt x="2614" y="4048"/>
                    <a:pt x="2707" y="4212"/>
                    <a:pt x="2822" y="4212"/>
                  </a:cubicBezTo>
                  <a:cubicBezTo>
                    <a:pt x="2876" y="4212"/>
                    <a:pt x="2936" y="4176"/>
                    <a:pt x="2995" y="4104"/>
                  </a:cubicBezTo>
                  <a:cubicBezTo>
                    <a:pt x="3291" y="3845"/>
                    <a:pt x="2774" y="2884"/>
                    <a:pt x="2995" y="2662"/>
                  </a:cubicBezTo>
                  <a:cubicBezTo>
                    <a:pt x="3513" y="2108"/>
                    <a:pt x="3624" y="1479"/>
                    <a:pt x="3624" y="1479"/>
                  </a:cubicBezTo>
                  <a:cubicBezTo>
                    <a:pt x="4031" y="925"/>
                    <a:pt x="3328" y="111"/>
                    <a:pt x="2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1"/>
            <p:cNvSpPr/>
            <p:nvPr/>
          </p:nvSpPr>
          <p:spPr>
            <a:xfrm>
              <a:off x="3364950" y="1775475"/>
              <a:ext cx="72125" cy="33625"/>
            </a:xfrm>
            <a:custGeom>
              <a:avLst/>
              <a:gdLst/>
              <a:ahLst/>
              <a:cxnLst/>
              <a:rect l="l" t="t" r="r" b="b"/>
              <a:pathLst>
                <a:path w="2885" h="1345" extrusionOk="0">
                  <a:moveTo>
                    <a:pt x="1210" y="0"/>
                  </a:moveTo>
                  <a:cubicBezTo>
                    <a:pt x="850" y="0"/>
                    <a:pt x="490" y="34"/>
                    <a:pt x="222" y="62"/>
                  </a:cubicBezTo>
                  <a:cubicBezTo>
                    <a:pt x="1" y="284"/>
                    <a:pt x="296" y="802"/>
                    <a:pt x="296" y="802"/>
                  </a:cubicBezTo>
                  <a:cubicBezTo>
                    <a:pt x="296" y="802"/>
                    <a:pt x="851" y="1208"/>
                    <a:pt x="1332" y="1319"/>
                  </a:cubicBezTo>
                  <a:cubicBezTo>
                    <a:pt x="1478" y="1337"/>
                    <a:pt x="1605" y="1344"/>
                    <a:pt x="1716" y="1344"/>
                  </a:cubicBezTo>
                  <a:cubicBezTo>
                    <a:pt x="2310" y="1344"/>
                    <a:pt x="2441" y="1134"/>
                    <a:pt x="2441" y="1134"/>
                  </a:cubicBezTo>
                  <a:cubicBezTo>
                    <a:pt x="2552" y="1171"/>
                    <a:pt x="2626" y="1171"/>
                    <a:pt x="2626" y="1171"/>
                  </a:cubicBezTo>
                  <a:cubicBezTo>
                    <a:pt x="2884" y="506"/>
                    <a:pt x="2700" y="210"/>
                    <a:pt x="2699" y="210"/>
                  </a:cubicBezTo>
                  <a:lnTo>
                    <a:pt x="2699" y="210"/>
                  </a:lnTo>
                  <a:cubicBezTo>
                    <a:pt x="2699" y="284"/>
                    <a:pt x="2589" y="432"/>
                    <a:pt x="2589" y="432"/>
                  </a:cubicBezTo>
                  <a:cubicBezTo>
                    <a:pt x="2383" y="89"/>
                    <a:pt x="1795" y="0"/>
                    <a:pt x="1210" y="0"/>
                  </a:cubicBezTo>
                  <a:close/>
                </a:path>
              </a:pathLst>
            </a:custGeom>
            <a:solidFill>
              <a:srgbClr val="4A4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1"/>
            <p:cNvSpPr/>
            <p:nvPr/>
          </p:nvSpPr>
          <p:spPr>
            <a:xfrm>
              <a:off x="3247575" y="1701225"/>
              <a:ext cx="208900" cy="240350"/>
            </a:xfrm>
            <a:custGeom>
              <a:avLst/>
              <a:gdLst/>
              <a:ahLst/>
              <a:cxnLst/>
              <a:rect l="l" t="t" r="r" b="b"/>
              <a:pathLst>
                <a:path w="8356" h="9614" extrusionOk="0">
                  <a:moveTo>
                    <a:pt x="4239" y="0"/>
                  </a:moveTo>
                  <a:cubicBezTo>
                    <a:pt x="3261" y="0"/>
                    <a:pt x="2188" y="471"/>
                    <a:pt x="1183" y="1886"/>
                  </a:cubicBezTo>
                  <a:cubicBezTo>
                    <a:pt x="629" y="2663"/>
                    <a:pt x="0" y="5287"/>
                    <a:pt x="444" y="6951"/>
                  </a:cubicBezTo>
                  <a:cubicBezTo>
                    <a:pt x="629" y="7617"/>
                    <a:pt x="3623" y="9613"/>
                    <a:pt x="5620" y="9613"/>
                  </a:cubicBezTo>
                  <a:cubicBezTo>
                    <a:pt x="5620" y="9613"/>
                    <a:pt x="2662" y="5287"/>
                    <a:pt x="4548" y="3143"/>
                  </a:cubicBezTo>
                  <a:cubicBezTo>
                    <a:pt x="5059" y="2554"/>
                    <a:pt x="5574" y="2363"/>
                    <a:pt x="6027" y="2363"/>
                  </a:cubicBezTo>
                  <a:cubicBezTo>
                    <a:pt x="6852" y="2363"/>
                    <a:pt x="7468" y="2995"/>
                    <a:pt x="7468" y="2995"/>
                  </a:cubicBezTo>
                  <a:cubicBezTo>
                    <a:pt x="7468" y="2995"/>
                    <a:pt x="8356" y="2034"/>
                    <a:pt x="6322" y="666"/>
                  </a:cubicBezTo>
                  <a:cubicBezTo>
                    <a:pt x="5746" y="304"/>
                    <a:pt x="5023" y="0"/>
                    <a:pt x="4239" y="0"/>
                  </a:cubicBezTo>
                  <a:close/>
                </a:path>
              </a:pathLst>
            </a:custGeom>
            <a:solidFill>
              <a:srgbClr val="4A4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1"/>
            <p:cNvSpPr/>
            <p:nvPr/>
          </p:nvSpPr>
          <p:spPr>
            <a:xfrm>
              <a:off x="3388050" y="1879600"/>
              <a:ext cx="36075" cy="61050"/>
            </a:xfrm>
            <a:custGeom>
              <a:avLst/>
              <a:gdLst/>
              <a:ahLst/>
              <a:cxnLst/>
              <a:rect l="l" t="t" r="r" b="b"/>
              <a:pathLst>
                <a:path w="1443" h="2442" extrusionOk="0">
                  <a:moveTo>
                    <a:pt x="1443" y="1"/>
                  </a:moveTo>
                  <a:lnTo>
                    <a:pt x="518" y="297"/>
                  </a:lnTo>
                  <a:cubicBezTo>
                    <a:pt x="518" y="297"/>
                    <a:pt x="888" y="1591"/>
                    <a:pt x="1" y="2441"/>
                  </a:cubicBezTo>
                  <a:cubicBezTo>
                    <a:pt x="1" y="2441"/>
                    <a:pt x="1221" y="1776"/>
                    <a:pt x="1443" y="1"/>
                  </a:cubicBezTo>
                  <a:close/>
                </a:path>
              </a:pathLst>
            </a:custGeom>
            <a:solidFill>
              <a:srgbClr val="4A4A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1"/>
            <p:cNvSpPr/>
            <p:nvPr/>
          </p:nvSpPr>
          <p:spPr>
            <a:xfrm>
              <a:off x="3303950" y="1985900"/>
              <a:ext cx="59150" cy="101375"/>
            </a:xfrm>
            <a:custGeom>
              <a:avLst/>
              <a:gdLst/>
              <a:ahLst/>
              <a:cxnLst/>
              <a:rect l="l" t="t" r="r" b="b"/>
              <a:pathLst>
                <a:path w="2366" h="4055" extrusionOk="0">
                  <a:moveTo>
                    <a:pt x="333" y="1"/>
                  </a:moveTo>
                  <a:lnTo>
                    <a:pt x="38" y="149"/>
                  </a:lnTo>
                  <a:cubicBezTo>
                    <a:pt x="1" y="222"/>
                    <a:pt x="148" y="370"/>
                    <a:pt x="148" y="481"/>
                  </a:cubicBezTo>
                  <a:lnTo>
                    <a:pt x="148" y="851"/>
                  </a:lnTo>
                  <a:cubicBezTo>
                    <a:pt x="148" y="1406"/>
                    <a:pt x="148" y="2330"/>
                    <a:pt x="75" y="2921"/>
                  </a:cubicBezTo>
                  <a:cubicBezTo>
                    <a:pt x="75" y="3291"/>
                    <a:pt x="38" y="3809"/>
                    <a:pt x="407" y="3993"/>
                  </a:cubicBezTo>
                  <a:cubicBezTo>
                    <a:pt x="472" y="4037"/>
                    <a:pt x="575" y="4055"/>
                    <a:pt x="664" y="4055"/>
                  </a:cubicBezTo>
                  <a:cubicBezTo>
                    <a:pt x="727" y="4055"/>
                    <a:pt x="783" y="4046"/>
                    <a:pt x="814" y="4030"/>
                  </a:cubicBezTo>
                  <a:cubicBezTo>
                    <a:pt x="962" y="3993"/>
                    <a:pt x="999" y="3735"/>
                    <a:pt x="1110" y="3698"/>
                  </a:cubicBezTo>
                  <a:cubicBezTo>
                    <a:pt x="1133" y="3688"/>
                    <a:pt x="1154" y="3684"/>
                    <a:pt x="1173" y="3684"/>
                  </a:cubicBezTo>
                  <a:cubicBezTo>
                    <a:pt x="1295" y="3684"/>
                    <a:pt x="1343" y="3849"/>
                    <a:pt x="1451" y="3849"/>
                  </a:cubicBezTo>
                  <a:cubicBezTo>
                    <a:pt x="1460" y="3849"/>
                    <a:pt x="1469" y="3848"/>
                    <a:pt x="1479" y="3846"/>
                  </a:cubicBezTo>
                  <a:cubicBezTo>
                    <a:pt x="1627" y="3809"/>
                    <a:pt x="1627" y="3587"/>
                    <a:pt x="1738" y="3513"/>
                  </a:cubicBezTo>
                  <a:cubicBezTo>
                    <a:pt x="1774" y="3529"/>
                    <a:pt x="1805" y="3536"/>
                    <a:pt x="1832" y="3536"/>
                  </a:cubicBezTo>
                  <a:cubicBezTo>
                    <a:pt x="2366" y="3536"/>
                    <a:pt x="1280" y="545"/>
                    <a:pt x="999" y="333"/>
                  </a:cubicBezTo>
                  <a:cubicBezTo>
                    <a:pt x="777" y="149"/>
                    <a:pt x="555" y="112"/>
                    <a:pt x="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1"/>
            <p:cNvSpPr/>
            <p:nvPr/>
          </p:nvSpPr>
          <p:spPr>
            <a:xfrm>
              <a:off x="3321575" y="2002875"/>
              <a:ext cx="61900" cy="61925"/>
            </a:xfrm>
            <a:custGeom>
              <a:avLst/>
              <a:gdLst/>
              <a:ahLst/>
              <a:cxnLst/>
              <a:rect l="l" t="t" r="r" b="b"/>
              <a:pathLst>
                <a:path w="2476" h="2477" extrusionOk="0">
                  <a:moveTo>
                    <a:pt x="1329" y="1863"/>
                  </a:moveTo>
                  <a:cubicBezTo>
                    <a:pt x="1353" y="1869"/>
                    <a:pt x="1366" y="1873"/>
                    <a:pt x="1366" y="1873"/>
                  </a:cubicBezTo>
                  <a:cubicBezTo>
                    <a:pt x="1355" y="1870"/>
                    <a:pt x="1343" y="1867"/>
                    <a:pt x="1329" y="1863"/>
                  </a:cubicBezTo>
                  <a:close/>
                  <a:moveTo>
                    <a:pt x="660" y="1"/>
                  </a:moveTo>
                  <a:cubicBezTo>
                    <a:pt x="614" y="1"/>
                    <a:pt x="577" y="8"/>
                    <a:pt x="553" y="24"/>
                  </a:cubicBezTo>
                  <a:cubicBezTo>
                    <a:pt x="72" y="394"/>
                    <a:pt x="1366" y="763"/>
                    <a:pt x="1699" y="948"/>
                  </a:cubicBezTo>
                  <a:cubicBezTo>
                    <a:pt x="1699" y="948"/>
                    <a:pt x="755" y="529"/>
                    <a:pt x="346" y="529"/>
                  </a:cubicBezTo>
                  <a:cubicBezTo>
                    <a:pt x="270" y="529"/>
                    <a:pt x="212" y="544"/>
                    <a:pt x="183" y="579"/>
                  </a:cubicBezTo>
                  <a:cubicBezTo>
                    <a:pt x="0" y="802"/>
                    <a:pt x="297" y="1003"/>
                    <a:pt x="650" y="1163"/>
                  </a:cubicBezTo>
                  <a:lnTo>
                    <a:pt x="650" y="1163"/>
                  </a:lnTo>
                  <a:cubicBezTo>
                    <a:pt x="570" y="1144"/>
                    <a:pt x="508" y="1133"/>
                    <a:pt x="479" y="1133"/>
                  </a:cubicBezTo>
                  <a:cubicBezTo>
                    <a:pt x="459" y="1130"/>
                    <a:pt x="440" y="1128"/>
                    <a:pt x="423" y="1128"/>
                  </a:cubicBezTo>
                  <a:cubicBezTo>
                    <a:pt x="251" y="1128"/>
                    <a:pt x="223" y="1284"/>
                    <a:pt x="257" y="1318"/>
                  </a:cubicBezTo>
                  <a:cubicBezTo>
                    <a:pt x="290" y="1452"/>
                    <a:pt x="520" y="1578"/>
                    <a:pt x="762" y="1676"/>
                  </a:cubicBezTo>
                  <a:lnTo>
                    <a:pt x="762" y="1676"/>
                  </a:lnTo>
                  <a:cubicBezTo>
                    <a:pt x="745" y="1674"/>
                    <a:pt x="728" y="1673"/>
                    <a:pt x="712" y="1673"/>
                  </a:cubicBezTo>
                  <a:cubicBezTo>
                    <a:pt x="621" y="1673"/>
                    <a:pt x="565" y="1714"/>
                    <a:pt x="590" y="1836"/>
                  </a:cubicBezTo>
                  <a:cubicBezTo>
                    <a:pt x="627" y="2057"/>
                    <a:pt x="922" y="2168"/>
                    <a:pt x="1033" y="2242"/>
                  </a:cubicBezTo>
                  <a:cubicBezTo>
                    <a:pt x="1265" y="2416"/>
                    <a:pt x="1520" y="2477"/>
                    <a:pt x="1655" y="2477"/>
                  </a:cubicBezTo>
                  <a:cubicBezTo>
                    <a:pt x="1692" y="2477"/>
                    <a:pt x="1720" y="2472"/>
                    <a:pt x="1736" y="2464"/>
                  </a:cubicBezTo>
                  <a:cubicBezTo>
                    <a:pt x="2290" y="2242"/>
                    <a:pt x="2475" y="1503"/>
                    <a:pt x="2438" y="985"/>
                  </a:cubicBezTo>
                  <a:cubicBezTo>
                    <a:pt x="2401" y="579"/>
                    <a:pt x="1957" y="431"/>
                    <a:pt x="1403" y="209"/>
                  </a:cubicBezTo>
                  <a:cubicBezTo>
                    <a:pt x="1114" y="93"/>
                    <a:pt x="826" y="1"/>
                    <a:pt x="660" y="1"/>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1"/>
            <p:cNvSpPr/>
            <p:nvPr/>
          </p:nvSpPr>
          <p:spPr>
            <a:xfrm>
              <a:off x="3271600" y="1995175"/>
              <a:ext cx="92450" cy="73025"/>
            </a:xfrm>
            <a:custGeom>
              <a:avLst/>
              <a:gdLst/>
              <a:ahLst/>
              <a:cxnLst/>
              <a:rect l="l" t="t" r="r" b="b"/>
              <a:pathLst>
                <a:path w="3698" h="2921" extrusionOk="0">
                  <a:moveTo>
                    <a:pt x="2793" y="1"/>
                  </a:moveTo>
                  <a:cubicBezTo>
                    <a:pt x="2637" y="1"/>
                    <a:pt x="2380" y="208"/>
                    <a:pt x="2256" y="332"/>
                  </a:cubicBezTo>
                  <a:cubicBezTo>
                    <a:pt x="2098" y="458"/>
                    <a:pt x="1807" y="852"/>
                    <a:pt x="1564" y="852"/>
                  </a:cubicBezTo>
                  <a:cubicBezTo>
                    <a:pt x="1522" y="852"/>
                    <a:pt x="1481" y="840"/>
                    <a:pt x="1442" y="813"/>
                  </a:cubicBezTo>
                  <a:cubicBezTo>
                    <a:pt x="1332" y="702"/>
                    <a:pt x="1332" y="739"/>
                    <a:pt x="1369" y="665"/>
                  </a:cubicBezTo>
                  <a:cubicBezTo>
                    <a:pt x="1442" y="295"/>
                    <a:pt x="1369" y="184"/>
                    <a:pt x="1332" y="147"/>
                  </a:cubicBezTo>
                  <a:cubicBezTo>
                    <a:pt x="1147" y="184"/>
                    <a:pt x="962" y="443"/>
                    <a:pt x="925" y="517"/>
                  </a:cubicBezTo>
                  <a:cubicBezTo>
                    <a:pt x="814" y="739"/>
                    <a:pt x="814" y="665"/>
                    <a:pt x="740" y="887"/>
                  </a:cubicBezTo>
                  <a:cubicBezTo>
                    <a:pt x="518" y="1293"/>
                    <a:pt x="222" y="1737"/>
                    <a:pt x="1" y="2107"/>
                  </a:cubicBezTo>
                  <a:cubicBezTo>
                    <a:pt x="75" y="2181"/>
                    <a:pt x="148" y="2292"/>
                    <a:pt x="222" y="2365"/>
                  </a:cubicBezTo>
                  <a:lnTo>
                    <a:pt x="222" y="2402"/>
                  </a:lnTo>
                  <a:cubicBezTo>
                    <a:pt x="222" y="2402"/>
                    <a:pt x="222" y="2476"/>
                    <a:pt x="259" y="2476"/>
                  </a:cubicBezTo>
                  <a:cubicBezTo>
                    <a:pt x="333" y="2513"/>
                    <a:pt x="370" y="2587"/>
                    <a:pt x="407" y="2661"/>
                  </a:cubicBezTo>
                  <a:cubicBezTo>
                    <a:pt x="518" y="2735"/>
                    <a:pt x="555" y="2846"/>
                    <a:pt x="629" y="2920"/>
                  </a:cubicBezTo>
                  <a:cubicBezTo>
                    <a:pt x="888" y="2846"/>
                    <a:pt x="1147" y="2772"/>
                    <a:pt x="1442" y="2698"/>
                  </a:cubicBezTo>
                  <a:cubicBezTo>
                    <a:pt x="1812" y="2587"/>
                    <a:pt x="1997" y="2365"/>
                    <a:pt x="2293" y="2218"/>
                  </a:cubicBezTo>
                  <a:cubicBezTo>
                    <a:pt x="2441" y="2144"/>
                    <a:pt x="2589" y="2144"/>
                    <a:pt x="2662" y="2033"/>
                  </a:cubicBezTo>
                  <a:cubicBezTo>
                    <a:pt x="2810" y="1959"/>
                    <a:pt x="2995" y="1848"/>
                    <a:pt x="3180" y="1774"/>
                  </a:cubicBezTo>
                  <a:cubicBezTo>
                    <a:pt x="3328" y="1626"/>
                    <a:pt x="3550" y="1441"/>
                    <a:pt x="3402" y="1367"/>
                  </a:cubicBezTo>
                  <a:cubicBezTo>
                    <a:pt x="3358" y="1331"/>
                    <a:pt x="3313" y="1316"/>
                    <a:pt x="3267" y="1316"/>
                  </a:cubicBezTo>
                  <a:cubicBezTo>
                    <a:pt x="3080" y="1316"/>
                    <a:pt x="2885" y="1559"/>
                    <a:pt x="2736" y="1589"/>
                  </a:cubicBezTo>
                  <a:cubicBezTo>
                    <a:pt x="2958" y="1404"/>
                    <a:pt x="3698" y="1071"/>
                    <a:pt x="3587" y="850"/>
                  </a:cubicBezTo>
                  <a:cubicBezTo>
                    <a:pt x="3568" y="757"/>
                    <a:pt x="3504" y="720"/>
                    <a:pt x="3420" y="720"/>
                  </a:cubicBezTo>
                  <a:cubicBezTo>
                    <a:pt x="3337" y="720"/>
                    <a:pt x="3236" y="757"/>
                    <a:pt x="3143" y="813"/>
                  </a:cubicBezTo>
                  <a:cubicBezTo>
                    <a:pt x="3217" y="702"/>
                    <a:pt x="3661" y="295"/>
                    <a:pt x="3402" y="184"/>
                  </a:cubicBezTo>
                  <a:cubicBezTo>
                    <a:pt x="3387" y="174"/>
                    <a:pt x="3368" y="169"/>
                    <a:pt x="3348" y="169"/>
                  </a:cubicBezTo>
                  <a:cubicBezTo>
                    <a:pt x="3221" y="169"/>
                    <a:pt x="3007" y="347"/>
                    <a:pt x="2847" y="443"/>
                  </a:cubicBezTo>
                  <a:cubicBezTo>
                    <a:pt x="2810" y="443"/>
                    <a:pt x="2810" y="480"/>
                    <a:pt x="2773" y="480"/>
                  </a:cubicBezTo>
                  <a:cubicBezTo>
                    <a:pt x="2847" y="369"/>
                    <a:pt x="2921" y="295"/>
                    <a:pt x="2921" y="184"/>
                  </a:cubicBezTo>
                  <a:cubicBezTo>
                    <a:pt x="2921" y="50"/>
                    <a:pt x="2869" y="1"/>
                    <a:pt x="2793" y="1"/>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3115400" y="1907275"/>
              <a:ext cx="190425" cy="250550"/>
            </a:xfrm>
            <a:custGeom>
              <a:avLst/>
              <a:gdLst/>
              <a:ahLst/>
              <a:cxnLst/>
              <a:rect l="l" t="t" r="r" b="b"/>
              <a:pathLst>
                <a:path w="7617" h="10022" extrusionOk="0">
                  <a:moveTo>
                    <a:pt x="5354" y="0"/>
                  </a:moveTo>
                  <a:cubicBezTo>
                    <a:pt x="5332" y="0"/>
                    <a:pt x="5310" y="1"/>
                    <a:pt x="5287" y="3"/>
                  </a:cubicBezTo>
                  <a:cubicBezTo>
                    <a:pt x="5029" y="77"/>
                    <a:pt x="3698" y="1223"/>
                    <a:pt x="3143" y="2110"/>
                  </a:cubicBezTo>
                  <a:cubicBezTo>
                    <a:pt x="1073" y="5142"/>
                    <a:pt x="1" y="8691"/>
                    <a:pt x="1442" y="9800"/>
                  </a:cubicBezTo>
                  <a:cubicBezTo>
                    <a:pt x="1632" y="9954"/>
                    <a:pt x="1868" y="10022"/>
                    <a:pt x="2136" y="10022"/>
                  </a:cubicBezTo>
                  <a:cubicBezTo>
                    <a:pt x="4056" y="10022"/>
                    <a:pt x="7617" y="6547"/>
                    <a:pt x="7617" y="6547"/>
                  </a:cubicBezTo>
                  <a:lnTo>
                    <a:pt x="6433" y="5068"/>
                  </a:lnTo>
                  <a:cubicBezTo>
                    <a:pt x="6433" y="5068"/>
                    <a:pt x="4363" y="6177"/>
                    <a:pt x="4252" y="6362"/>
                  </a:cubicBezTo>
                  <a:cubicBezTo>
                    <a:pt x="4252" y="6362"/>
                    <a:pt x="5472" y="4070"/>
                    <a:pt x="5953" y="3663"/>
                  </a:cubicBezTo>
                  <a:cubicBezTo>
                    <a:pt x="6788" y="3046"/>
                    <a:pt x="6589" y="0"/>
                    <a:pt x="5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3180850" y="1832475"/>
              <a:ext cx="156400" cy="169175"/>
            </a:xfrm>
            <a:custGeom>
              <a:avLst/>
              <a:gdLst/>
              <a:ahLst/>
              <a:cxnLst/>
              <a:rect l="l" t="t" r="r" b="b"/>
              <a:pathLst>
                <a:path w="6256" h="6767" extrusionOk="0">
                  <a:moveTo>
                    <a:pt x="2337" y="0"/>
                  </a:moveTo>
                  <a:cubicBezTo>
                    <a:pt x="652" y="141"/>
                    <a:pt x="0" y="3879"/>
                    <a:pt x="1393" y="3879"/>
                  </a:cubicBezTo>
                  <a:cubicBezTo>
                    <a:pt x="1467" y="3879"/>
                    <a:pt x="1548" y="3868"/>
                    <a:pt x="1634" y="3845"/>
                  </a:cubicBezTo>
                  <a:cubicBezTo>
                    <a:pt x="1744" y="3812"/>
                    <a:pt x="1857" y="3797"/>
                    <a:pt x="1972" y="3797"/>
                  </a:cubicBezTo>
                  <a:cubicBezTo>
                    <a:pt x="3132" y="3797"/>
                    <a:pt x="4491" y="5387"/>
                    <a:pt x="4962" y="6396"/>
                  </a:cubicBezTo>
                  <a:cubicBezTo>
                    <a:pt x="5109" y="6692"/>
                    <a:pt x="5414" y="6766"/>
                    <a:pt x="5682" y="6766"/>
                  </a:cubicBezTo>
                  <a:cubicBezTo>
                    <a:pt x="5950" y="6766"/>
                    <a:pt x="6182" y="6692"/>
                    <a:pt x="6182" y="6692"/>
                  </a:cubicBezTo>
                  <a:cubicBezTo>
                    <a:pt x="6256" y="2071"/>
                    <a:pt x="2337" y="0"/>
                    <a:pt x="23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3360325" y="2001625"/>
              <a:ext cx="144225" cy="136850"/>
            </a:xfrm>
            <a:custGeom>
              <a:avLst/>
              <a:gdLst/>
              <a:ahLst/>
              <a:cxnLst/>
              <a:rect l="l" t="t" r="r" b="b"/>
              <a:pathLst>
                <a:path w="5769" h="5474" extrusionOk="0">
                  <a:moveTo>
                    <a:pt x="4215" y="0"/>
                  </a:moveTo>
                  <a:lnTo>
                    <a:pt x="4215" y="0"/>
                  </a:lnTo>
                  <a:cubicBezTo>
                    <a:pt x="4352" y="890"/>
                    <a:pt x="4363" y="2509"/>
                    <a:pt x="3717" y="2509"/>
                  </a:cubicBezTo>
                  <a:cubicBezTo>
                    <a:pt x="3666" y="2509"/>
                    <a:pt x="3610" y="2499"/>
                    <a:pt x="3550" y="2477"/>
                  </a:cubicBezTo>
                  <a:cubicBezTo>
                    <a:pt x="3106" y="2329"/>
                    <a:pt x="2182" y="1738"/>
                    <a:pt x="1812" y="1405"/>
                  </a:cubicBezTo>
                  <a:cubicBezTo>
                    <a:pt x="1517" y="1183"/>
                    <a:pt x="1147" y="1035"/>
                    <a:pt x="888" y="777"/>
                  </a:cubicBezTo>
                  <a:cubicBezTo>
                    <a:pt x="555" y="1368"/>
                    <a:pt x="334" y="1960"/>
                    <a:pt x="1" y="2514"/>
                  </a:cubicBezTo>
                  <a:cubicBezTo>
                    <a:pt x="518" y="2884"/>
                    <a:pt x="962" y="3291"/>
                    <a:pt x="1369" y="3734"/>
                  </a:cubicBezTo>
                  <a:cubicBezTo>
                    <a:pt x="1812" y="4178"/>
                    <a:pt x="2293" y="4548"/>
                    <a:pt x="2774" y="4954"/>
                  </a:cubicBezTo>
                  <a:cubicBezTo>
                    <a:pt x="3076" y="5226"/>
                    <a:pt x="3626" y="5474"/>
                    <a:pt x="4120" y="5474"/>
                  </a:cubicBezTo>
                  <a:cubicBezTo>
                    <a:pt x="4229" y="5474"/>
                    <a:pt x="4336" y="5462"/>
                    <a:pt x="4437" y="5435"/>
                  </a:cubicBezTo>
                  <a:cubicBezTo>
                    <a:pt x="5768" y="5102"/>
                    <a:pt x="5620" y="2921"/>
                    <a:pt x="5325" y="2144"/>
                  </a:cubicBezTo>
                  <a:cubicBezTo>
                    <a:pt x="5029" y="1775"/>
                    <a:pt x="4585" y="703"/>
                    <a:pt x="42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2912050" y="1860775"/>
              <a:ext cx="181200" cy="154425"/>
            </a:xfrm>
            <a:custGeom>
              <a:avLst/>
              <a:gdLst/>
              <a:ahLst/>
              <a:cxnLst/>
              <a:rect l="l" t="t" r="r" b="b"/>
              <a:pathLst>
                <a:path w="7248" h="6177" extrusionOk="0">
                  <a:moveTo>
                    <a:pt x="3797" y="0"/>
                  </a:moveTo>
                  <a:cubicBezTo>
                    <a:pt x="3462" y="0"/>
                    <a:pt x="3120" y="118"/>
                    <a:pt x="2774" y="384"/>
                  </a:cubicBezTo>
                  <a:cubicBezTo>
                    <a:pt x="1110" y="1678"/>
                    <a:pt x="3846" y="3933"/>
                    <a:pt x="3180" y="4451"/>
                  </a:cubicBezTo>
                  <a:cubicBezTo>
                    <a:pt x="3128" y="4496"/>
                    <a:pt x="3071" y="4515"/>
                    <a:pt x="3011" y="4515"/>
                  </a:cubicBezTo>
                  <a:cubicBezTo>
                    <a:pt x="2779" y="4515"/>
                    <a:pt x="2514" y="4221"/>
                    <a:pt x="2367" y="4044"/>
                  </a:cubicBezTo>
                  <a:cubicBezTo>
                    <a:pt x="2182" y="3823"/>
                    <a:pt x="1886" y="3305"/>
                    <a:pt x="2330" y="2972"/>
                  </a:cubicBezTo>
                  <a:lnTo>
                    <a:pt x="2367" y="2935"/>
                  </a:lnTo>
                  <a:lnTo>
                    <a:pt x="1221" y="1456"/>
                  </a:lnTo>
                  <a:cubicBezTo>
                    <a:pt x="297" y="2196"/>
                    <a:pt x="519" y="3379"/>
                    <a:pt x="1147" y="4377"/>
                  </a:cubicBezTo>
                  <a:lnTo>
                    <a:pt x="1" y="5190"/>
                  </a:lnTo>
                  <a:lnTo>
                    <a:pt x="703" y="6078"/>
                  </a:lnTo>
                  <a:lnTo>
                    <a:pt x="1702" y="5154"/>
                  </a:lnTo>
                  <a:cubicBezTo>
                    <a:pt x="2274" y="5750"/>
                    <a:pt x="2908" y="6176"/>
                    <a:pt x="3553" y="6176"/>
                  </a:cubicBezTo>
                  <a:cubicBezTo>
                    <a:pt x="3909" y="6176"/>
                    <a:pt x="4268" y="6047"/>
                    <a:pt x="4622" y="5745"/>
                  </a:cubicBezTo>
                  <a:cubicBezTo>
                    <a:pt x="6323" y="4414"/>
                    <a:pt x="3550" y="2196"/>
                    <a:pt x="4179" y="1715"/>
                  </a:cubicBezTo>
                  <a:cubicBezTo>
                    <a:pt x="4217" y="1693"/>
                    <a:pt x="4259" y="1683"/>
                    <a:pt x="4301" y="1683"/>
                  </a:cubicBezTo>
                  <a:cubicBezTo>
                    <a:pt x="4542" y="1683"/>
                    <a:pt x="4824" y="1996"/>
                    <a:pt x="4918" y="2122"/>
                  </a:cubicBezTo>
                  <a:cubicBezTo>
                    <a:pt x="5103" y="2344"/>
                    <a:pt x="5288" y="2713"/>
                    <a:pt x="4955" y="2972"/>
                  </a:cubicBezTo>
                  <a:lnTo>
                    <a:pt x="6101" y="4451"/>
                  </a:lnTo>
                  <a:cubicBezTo>
                    <a:pt x="6988" y="3786"/>
                    <a:pt x="6767" y="2639"/>
                    <a:pt x="6101" y="1715"/>
                  </a:cubicBezTo>
                  <a:lnTo>
                    <a:pt x="7247" y="902"/>
                  </a:lnTo>
                  <a:lnTo>
                    <a:pt x="6582" y="15"/>
                  </a:lnTo>
                  <a:lnTo>
                    <a:pt x="5510" y="939"/>
                  </a:lnTo>
                  <a:cubicBezTo>
                    <a:pt x="4966" y="371"/>
                    <a:pt x="4391" y="0"/>
                    <a:pt x="3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1"/>
          <p:cNvSpPr/>
          <p:nvPr/>
        </p:nvSpPr>
        <p:spPr>
          <a:xfrm>
            <a:off x="5340396" y="4418608"/>
            <a:ext cx="645729" cy="82283"/>
          </a:xfrm>
          <a:custGeom>
            <a:avLst/>
            <a:gdLst/>
            <a:ahLst/>
            <a:cxnLst/>
            <a:rect l="l" t="t" r="r" b="b"/>
            <a:pathLst>
              <a:path w="9684" h="1234" extrusionOk="0">
                <a:moveTo>
                  <a:pt x="5350" y="1"/>
                </a:moveTo>
                <a:cubicBezTo>
                  <a:pt x="5254" y="1"/>
                  <a:pt x="5166" y="13"/>
                  <a:pt x="5097" y="47"/>
                </a:cubicBezTo>
                <a:cubicBezTo>
                  <a:pt x="4992" y="89"/>
                  <a:pt x="4971" y="195"/>
                  <a:pt x="4844" y="258"/>
                </a:cubicBezTo>
                <a:cubicBezTo>
                  <a:pt x="4653" y="343"/>
                  <a:pt x="4442" y="301"/>
                  <a:pt x="4251" y="343"/>
                </a:cubicBezTo>
                <a:cubicBezTo>
                  <a:pt x="4222" y="345"/>
                  <a:pt x="4192" y="346"/>
                  <a:pt x="4162" y="346"/>
                </a:cubicBezTo>
                <a:cubicBezTo>
                  <a:pt x="3857" y="346"/>
                  <a:pt x="3568" y="253"/>
                  <a:pt x="3279" y="195"/>
                </a:cubicBezTo>
                <a:cubicBezTo>
                  <a:pt x="3127" y="181"/>
                  <a:pt x="2354" y="77"/>
                  <a:pt x="1811" y="77"/>
                </a:cubicBezTo>
                <a:cubicBezTo>
                  <a:pt x="1522" y="77"/>
                  <a:pt x="1299" y="107"/>
                  <a:pt x="1269" y="195"/>
                </a:cubicBezTo>
                <a:cubicBezTo>
                  <a:pt x="1206" y="385"/>
                  <a:pt x="1883" y="385"/>
                  <a:pt x="1819" y="576"/>
                </a:cubicBezTo>
                <a:cubicBezTo>
                  <a:pt x="1798" y="702"/>
                  <a:pt x="1058" y="702"/>
                  <a:pt x="931" y="724"/>
                </a:cubicBezTo>
                <a:cubicBezTo>
                  <a:pt x="741" y="766"/>
                  <a:pt x="0" y="724"/>
                  <a:pt x="0" y="999"/>
                </a:cubicBezTo>
                <a:cubicBezTo>
                  <a:pt x="529" y="1147"/>
                  <a:pt x="1037" y="1189"/>
                  <a:pt x="1587" y="1189"/>
                </a:cubicBezTo>
                <a:lnTo>
                  <a:pt x="1671" y="1189"/>
                </a:lnTo>
                <a:cubicBezTo>
                  <a:pt x="1930" y="1124"/>
                  <a:pt x="2188" y="1097"/>
                  <a:pt x="2447" y="1097"/>
                </a:cubicBezTo>
                <a:cubicBezTo>
                  <a:pt x="2527" y="1097"/>
                  <a:pt x="2607" y="1099"/>
                  <a:pt x="2686" y="1104"/>
                </a:cubicBezTo>
                <a:cubicBezTo>
                  <a:pt x="3216" y="1120"/>
                  <a:pt x="3745" y="1170"/>
                  <a:pt x="4282" y="1170"/>
                </a:cubicBezTo>
                <a:cubicBezTo>
                  <a:pt x="4475" y="1170"/>
                  <a:pt x="4669" y="1163"/>
                  <a:pt x="4865" y="1147"/>
                </a:cubicBezTo>
                <a:cubicBezTo>
                  <a:pt x="4950" y="1141"/>
                  <a:pt x="5033" y="1138"/>
                  <a:pt x="5116" y="1138"/>
                </a:cubicBezTo>
                <a:cubicBezTo>
                  <a:pt x="5342" y="1138"/>
                  <a:pt x="5563" y="1158"/>
                  <a:pt x="5795" y="1189"/>
                </a:cubicBezTo>
                <a:cubicBezTo>
                  <a:pt x="6003" y="1221"/>
                  <a:pt x="6204" y="1234"/>
                  <a:pt x="6402" y="1234"/>
                </a:cubicBezTo>
                <a:cubicBezTo>
                  <a:pt x="6852" y="1234"/>
                  <a:pt x="7286" y="1169"/>
                  <a:pt x="7741" y="1125"/>
                </a:cubicBezTo>
                <a:cubicBezTo>
                  <a:pt x="8143" y="1104"/>
                  <a:pt x="8608" y="1147"/>
                  <a:pt x="8989" y="977"/>
                </a:cubicBezTo>
                <a:cubicBezTo>
                  <a:pt x="9683" y="620"/>
                  <a:pt x="8796" y="468"/>
                  <a:pt x="8421" y="468"/>
                </a:cubicBezTo>
                <a:cubicBezTo>
                  <a:pt x="8397" y="468"/>
                  <a:pt x="8374" y="469"/>
                  <a:pt x="8354" y="470"/>
                </a:cubicBezTo>
                <a:cubicBezTo>
                  <a:pt x="8206" y="480"/>
                  <a:pt x="8065" y="487"/>
                  <a:pt x="7928" y="487"/>
                </a:cubicBezTo>
                <a:cubicBezTo>
                  <a:pt x="7518" y="487"/>
                  <a:pt x="7149" y="428"/>
                  <a:pt x="6768" y="237"/>
                </a:cubicBezTo>
                <a:cubicBezTo>
                  <a:pt x="6493" y="89"/>
                  <a:pt x="6240" y="89"/>
                  <a:pt x="5943" y="68"/>
                </a:cubicBezTo>
                <a:cubicBezTo>
                  <a:pt x="5786" y="54"/>
                  <a:pt x="5551"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3"/>
          <p:cNvSpPr txBox="1">
            <a:spLocks noGrp="1"/>
          </p:cNvSpPr>
          <p:nvPr>
            <p:ph type="title"/>
          </p:nvPr>
        </p:nvSpPr>
        <p:spPr>
          <a:xfrm>
            <a:off x="2291250" y="445025"/>
            <a:ext cx="4561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325" name="Google Shape;325;p33"/>
          <p:cNvSpPr txBox="1">
            <a:spLocks noGrp="1"/>
          </p:cNvSpPr>
          <p:nvPr>
            <p:ph type="subTitle" idx="1"/>
          </p:nvPr>
        </p:nvSpPr>
        <p:spPr>
          <a:xfrm>
            <a:off x="1406086" y="2843749"/>
            <a:ext cx="201994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Description, Tool &amp; Environment,</a:t>
            </a:r>
            <a:endParaRPr dirty="0"/>
          </a:p>
        </p:txBody>
      </p:sp>
      <p:sp>
        <p:nvSpPr>
          <p:cNvPr id="326" name="Google Shape;326;p33"/>
          <p:cNvSpPr txBox="1">
            <a:spLocks noGrp="1"/>
          </p:cNvSpPr>
          <p:nvPr>
            <p:ph type="subTitle" idx="2"/>
          </p:nvPr>
        </p:nvSpPr>
        <p:spPr>
          <a:xfrm>
            <a:off x="1406086" y="2423449"/>
            <a:ext cx="2430108"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PASSWORD CRACKING</a:t>
            </a:r>
            <a:endParaRPr sz="1800" dirty="0"/>
          </a:p>
        </p:txBody>
      </p:sp>
      <p:sp>
        <p:nvSpPr>
          <p:cNvPr id="327" name="Google Shape;327;p33"/>
          <p:cNvSpPr txBox="1">
            <a:spLocks noGrp="1"/>
          </p:cNvSpPr>
          <p:nvPr>
            <p:ph type="title" idx="3"/>
          </p:nvPr>
        </p:nvSpPr>
        <p:spPr>
          <a:xfrm>
            <a:off x="478296" y="2598981"/>
            <a:ext cx="770400" cy="70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28" name="Google Shape;328;p33"/>
          <p:cNvSpPr txBox="1">
            <a:spLocks noGrp="1"/>
          </p:cNvSpPr>
          <p:nvPr>
            <p:ph type="subTitle" idx="4"/>
          </p:nvPr>
        </p:nvSpPr>
        <p:spPr>
          <a:xfrm>
            <a:off x="1400579" y="4004705"/>
            <a:ext cx="20569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Description, Tool &amp; Environment</a:t>
            </a:r>
          </a:p>
        </p:txBody>
      </p:sp>
      <p:sp>
        <p:nvSpPr>
          <p:cNvPr id="329" name="Google Shape;329;p33"/>
          <p:cNvSpPr txBox="1">
            <a:spLocks noGrp="1"/>
          </p:cNvSpPr>
          <p:nvPr>
            <p:ph type="subTitle" idx="5"/>
          </p:nvPr>
        </p:nvSpPr>
        <p:spPr>
          <a:xfrm>
            <a:off x="1400579" y="3584405"/>
            <a:ext cx="2540587"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WEB APPLICATION ATTACK</a:t>
            </a:r>
            <a:endParaRPr sz="1800" dirty="0"/>
          </a:p>
        </p:txBody>
      </p:sp>
      <p:sp>
        <p:nvSpPr>
          <p:cNvPr id="330" name="Google Shape;330;p33"/>
          <p:cNvSpPr txBox="1">
            <a:spLocks noGrp="1"/>
          </p:cNvSpPr>
          <p:nvPr>
            <p:ph type="title" idx="6"/>
          </p:nvPr>
        </p:nvSpPr>
        <p:spPr>
          <a:xfrm>
            <a:off x="472790" y="3765012"/>
            <a:ext cx="770400" cy="70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4" name="Google Shape;334;p33"/>
          <p:cNvSpPr txBox="1">
            <a:spLocks noGrp="1"/>
          </p:cNvSpPr>
          <p:nvPr>
            <p:ph type="subTitle" idx="13"/>
          </p:nvPr>
        </p:nvSpPr>
        <p:spPr>
          <a:xfrm>
            <a:off x="4896870" y="2165467"/>
            <a:ext cx="21317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Description, Tool &amp; Environment</a:t>
            </a:r>
          </a:p>
        </p:txBody>
      </p:sp>
      <p:sp>
        <p:nvSpPr>
          <p:cNvPr id="335" name="Google Shape;335;p33"/>
          <p:cNvSpPr txBox="1">
            <a:spLocks noGrp="1"/>
          </p:cNvSpPr>
          <p:nvPr>
            <p:ph type="subTitle" idx="14"/>
          </p:nvPr>
        </p:nvSpPr>
        <p:spPr>
          <a:xfrm>
            <a:off x="4896870" y="1745167"/>
            <a:ext cx="18999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SQL INJECTION</a:t>
            </a:r>
            <a:endParaRPr sz="1800" dirty="0"/>
          </a:p>
        </p:txBody>
      </p:sp>
      <p:sp>
        <p:nvSpPr>
          <p:cNvPr id="336" name="Google Shape;336;p33"/>
          <p:cNvSpPr txBox="1">
            <a:spLocks noGrp="1"/>
          </p:cNvSpPr>
          <p:nvPr>
            <p:ph type="title" idx="15"/>
          </p:nvPr>
        </p:nvSpPr>
        <p:spPr>
          <a:xfrm>
            <a:off x="3969456" y="1942181"/>
            <a:ext cx="742800" cy="70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37" name="Google Shape;337;p33"/>
          <p:cNvSpPr txBox="1">
            <a:spLocks noGrp="1"/>
          </p:cNvSpPr>
          <p:nvPr>
            <p:ph type="subTitle" idx="16"/>
          </p:nvPr>
        </p:nvSpPr>
        <p:spPr>
          <a:xfrm>
            <a:off x="4896869" y="3763637"/>
            <a:ext cx="20569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Description, Tool &amp; Environment</a:t>
            </a:r>
          </a:p>
        </p:txBody>
      </p:sp>
      <p:sp>
        <p:nvSpPr>
          <p:cNvPr id="338" name="Google Shape;338;p33"/>
          <p:cNvSpPr txBox="1">
            <a:spLocks noGrp="1"/>
          </p:cNvSpPr>
          <p:nvPr>
            <p:ph type="subTitle" idx="17"/>
          </p:nvPr>
        </p:nvSpPr>
        <p:spPr>
          <a:xfrm>
            <a:off x="4896869" y="3212837"/>
            <a:ext cx="2056940" cy="70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800" dirty="0"/>
              <a:t>MICROSOFT WINDOWS </a:t>
            </a:r>
            <a:r>
              <a:rPr lang="en" sz="1800" dirty="0"/>
              <a:t>POST EXPLOITATION</a:t>
            </a:r>
            <a:endParaRPr sz="1800" dirty="0"/>
          </a:p>
        </p:txBody>
      </p:sp>
      <p:sp>
        <p:nvSpPr>
          <p:cNvPr id="339" name="Google Shape;339;p33"/>
          <p:cNvSpPr txBox="1">
            <a:spLocks noGrp="1"/>
          </p:cNvSpPr>
          <p:nvPr>
            <p:ph type="title" idx="18"/>
          </p:nvPr>
        </p:nvSpPr>
        <p:spPr>
          <a:xfrm>
            <a:off x="3997031" y="3286214"/>
            <a:ext cx="742800" cy="70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343" name="Google Shape;343;p33"/>
          <p:cNvGrpSpPr/>
          <p:nvPr/>
        </p:nvGrpSpPr>
        <p:grpSpPr>
          <a:xfrm>
            <a:off x="7361075" y="1829106"/>
            <a:ext cx="1726142" cy="3350561"/>
            <a:chOff x="7161222" y="1829106"/>
            <a:chExt cx="1726142" cy="3350561"/>
          </a:xfrm>
        </p:grpSpPr>
        <p:sp>
          <p:nvSpPr>
            <p:cNvPr id="344" name="Google Shape;344;p33"/>
            <p:cNvSpPr/>
            <p:nvPr/>
          </p:nvSpPr>
          <p:spPr>
            <a:xfrm>
              <a:off x="7543077" y="3529078"/>
              <a:ext cx="136690" cy="223143"/>
            </a:xfrm>
            <a:custGeom>
              <a:avLst/>
              <a:gdLst/>
              <a:ahLst/>
              <a:cxnLst/>
              <a:rect l="l" t="t" r="r" b="b"/>
              <a:pathLst>
                <a:path w="1540" h="2514" extrusionOk="0">
                  <a:moveTo>
                    <a:pt x="115" y="1"/>
                  </a:moveTo>
                  <a:cubicBezTo>
                    <a:pt x="37" y="1"/>
                    <a:pt x="0" y="63"/>
                    <a:pt x="24" y="110"/>
                  </a:cubicBezTo>
                  <a:cubicBezTo>
                    <a:pt x="61" y="147"/>
                    <a:pt x="61" y="332"/>
                    <a:pt x="209" y="480"/>
                  </a:cubicBezTo>
                  <a:cubicBezTo>
                    <a:pt x="246" y="517"/>
                    <a:pt x="467" y="776"/>
                    <a:pt x="283" y="850"/>
                  </a:cubicBezTo>
                  <a:cubicBezTo>
                    <a:pt x="252" y="865"/>
                    <a:pt x="215" y="874"/>
                    <a:pt x="180" y="874"/>
                  </a:cubicBezTo>
                  <a:cubicBezTo>
                    <a:pt x="129" y="874"/>
                    <a:pt x="82" y="856"/>
                    <a:pt x="61" y="813"/>
                  </a:cubicBezTo>
                  <a:lnTo>
                    <a:pt x="61" y="813"/>
                  </a:lnTo>
                  <a:cubicBezTo>
                    <a:pt x="209" y="1256"/>
                    <a:pt x="283" y="1737"/>
                    <a:pt x="356" y="2255"/>
                  </a:cubicBezTo>
                  <a:cubicBezTo>
                    <a:pt x="726" y="2329"/>
                    <a:pt x="1207" y="2477"/>
                    <a:pt x="1355" y="2514"/>
                  </a:cubicBezTo>
                  <a:cubicBezTo>
                    <a:pt x="1540" y="2329"/>
                    <a:pt x="1133" y="2181"/>
                    <a:pt x="1318" y="2070"/>
                  </a:cubicBezTo>
                  <a:cubicBezTo>
                    <a:pt x="1096" y="1737"/>
                    <a:pt x="1059" y="1367"/>
                    <a:pt x="911" y="1035"/>
                  </a:cubicBezTo>
                  <a:cubicBezTo>
                    <a:pt x="837" y="850"/>
                    <a:pt x="800" y="665"/>
                    <a:pt x="726" y="517"/>
                  </a:cubicBezTo>
                  <a:cubicBezTo>
                    <a:pt x="578" y="332"/>
                    <a:pt x="430" y="147"/>
                    <a:pt x="283" y="73"/>
                  </a:cubicBezTo>
                  <a:cubicBezTo>
                    <a:pt x="216" y="20"/>
                    <a:pt x="159" y="1"/>
                    <a:pt x="115" y="1"/>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7161222" y="2045686"/>
              <a:ext cx="646528" cy="2674516"/>
            </a:xfrm>
            <a:custGeom>
              <a:avLst/>
              <a:gdLst/>
              <a:ahLst/>
              <a:cxnLst/>
              <a:rect l="l" t="t" r="r" b="b"/>
              <a:pathLst>
                <a:path w="7284" h="30132" extrusionOk="0">
                  <a:moveTo>
                    <a:pt x="666" y="1"/>
                  </a:moveTo>
                  <a:lnTo>
                    <a:pt x="0" y="149"/>
                  </a:lnTo>
                  <a:lnTo>
                    <a:pt x="6655" y="30132"/>
                  </a:lnTo>
                  <a:lnTo>
                    <a:pt x="7283" y="29984"/>
                  </a:lnTo>
                  <a:lnTo>
                    <a:pt x="6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7230102" y="1829106"/>
              <a:ext cx="1381638" cy="1135507"/>
            </a:xfrm>
            <a:custGeom>
              <a:avLst/>
              <a:gdLst/>
              <a:ahLst/>
              <a:cxnLst/>
              <a:rect l="l" t="t" r="r" b="b"/>
              <a:pathLst>
                <a:path w="15566" h="12793" extrusionOk="0">
                  <a:moveTo>
                    <a:pt x="13421" y="1"/>
                  </a:moveTo>
                  <a:lnTo>
                    <a:pt x="1" y="2921"/>
                  </a:lnTo>
                  <a:lnTo>
                    <a:pt x="2145" y="12793"/>
                  </a:lnTo>
                  <a:lnTo>
                    <a:pt x="15565" y="9872"/>
                  </a:lnTo>
                  <a:lnTo>
                    <a:pt x="134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7728945" y="2501213"/>
              <a:ext cx="459422" cy="198112"/>
            </a:xfrm>
            <a:custGeom>
              <a:avLst/>
              <a:gdLst/>
              <a:ahLst/>
              <a:cxnLst/>
              <a:rect l="l" t="t" r="r" b="b"/>
              <a:pathLst>
                <a:path w="5176" h="2232" extrusionOk="0">
                  <a:moveTo>
                    <a:pt x="595" y="1"/>
                  </a:moveTo>
                  <a:cubicBezTo>
                    <a:pt x="428" y="1"/>
                    <a:pt x="250" y="114"/>
                    <a:pt x="185" y="340"/>
                  </a:cubicBezTo>
                  <a:cubicBezTo>
                    <a:pt x="148" y="451"/>
                    <a:pt x="259" y="636"/>
                    <a:pt x="333" y="710"/>
                  </a:cubicBezTo>
                  <a:cubicBezTo>
                    <a:pt x="185" y="747"/>
                    <a:pt x="74" y="821"/>
                    <a:pt x="74" y="969"/>
                  </a:cubicBezTo>
                  <a:cubicBezTo>
                    <a:pt x="0" y="1154"/>
                    <a:pt x="148" y="1376"/>
                    <a:pt x="370" y="1450"/>
                  </a:cubicBezTo>
                  <a:cubicBezTo>
                    <a:pt x="389" y="1453"/>
                    <a:pt x="409" y="1455"/>
                    <a:pt x="429" y="1455"/>
                  </a:cubicBezTo>
                  <a:cubicBezTo>
                    <a:pt x="606" y="1455"/>
                    <a:pt x="817" y="1316"/>
                    <a:pt x="850" y="1117"/>
                  </a:cubicBezTo>
                  <a:lnTo>
                    <a:pt x="850" y="1006"/>
                  </a:lnTo>
                  <a:lnTo>
                    <a:pt x="4252" y="1671"/>
                  </a:lnTo>
                  <a:cubicBezTo>
                    <a:pt x="4252" y="1708"/>
                    <a:pt x="4215" y="1708"/>
                    <a:pt x="4215" y="1745"/>
                  </a:cubicBezTo>
                  <a:cubicBezTo>
                    <a:pt x="4178" y="1930"/>
                    <a:pt x="4326" y="2189"/>
                    <a:pt x="4547" y="2226"/>
                  </a:cubicBezTo>
                  <a:cubicBezTo>
                    <a:pt x="4567" y="2230"/>
                    <a:pt x="4586" y="2232"/>
                    <a:pt x="4606" y="2232"/>
                  </a:cubicBezTo>
                  <a:cubicBezTo>
                    <a:pt x="4776" y="2232"/>
                    <a:pt x="4958" y="2092"/>
                    <a:pt x="4991" y="1893"/>
                  </a:cubicBezTo>
                  <a:cubicBezTo>
                    <a:pt x="5065" y="1745"/>
                    <a:pt x="4954" y="1634"/>
                    <a:pt x="4880" y="1523"/>
                  </a:cubicBezTo>
                  <a:cubicBezTo>
                    <a:pt x="4991" y="1486"/>
                    <a:pt x="5139" y="1376"/>
                    <a:pt x="5139" y="1265"/>
                  </a:cubicBezTo>
                  <a:cubicBezTo>
                    <a:pt x="5176" y="1080"/>
                    <a:pt x="5065" y="821"/>
                    <a:pt x="4806" y="784"/>
                  </a:cubicBezTo>
                  <a:cubicBezTo>
                    <a:pt x="4787" y="780"/>
                    <a:pt x="4768" y="778"/>
                    <a:pt x="4748" y="778"/>
                  </a:cubicBezTo>
                  <a:cubicBezTo>
                    <a:pt x="4578" y="778"/>
                    <a:pt x="4396" y="918"/>
                    <a:pt x="4363" y="1117"/>
                  </a:cubicBezTo>
                  <a:lnTo>
                    <a:pt x="4363" y="1191"/>
                  </a:lnTo>
                  <a:lnTo>
                    <a:pt x="924" y="562"/>
                  </a:lnTo>
                  <a:cubicBezTo>
                    <a:pt x="924" y="525"/>
                    <a:pt x="998" y="525"/>
                    <a:pt x="998" y="451"/>
                  </a:cubicBezTo>
                  <a:cubicBezTo>
                    <a:pt x="1035" y="266"/>
                    <a:pt x="887" y="45"/>
                    <a:pt x="666" y="8"/>
                  </a:cubicBezTo>
                  <a:cubicBezTo>
                    <a:pt x="642" y="3"/>
                    <a:pt x="619" y="1"/>
                    <a:pt x="5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7755129" y="2424877"/>
              <a:ext cx="420190" cy="341105"/>
            </a:xfrm>
            <a:custGeom>
              <a:avLst/>
              <a:gdLst/>
              <a:ahLst/>
              <a:cxnLst/>
              <a:rect l="l" t="t" r="r" b="b"/>
              <a:pathLst>
                <a:path w="4734" h="3843" extrusionOk="0">
                  <a:moveTo>
                    <a:pt x="3941" y="0"/>
                  </a:moveTo>
                  <a:cubicBezTo>
                    <a:pt x="3859" y="0"/>
                    <a:pt x="3775" y="30"/>
                    <a:pt x="3698" y="91"/>
                  </a:cubicBezTo>
                  <a:cubicBezTo>
                    <a:pt x="3513" y="202"/>
                    <a:pt x="3439" y="461"/>
                    <a:pt x="3587" y="646"/>
                  </a:cubicBezTo>
                  <a:cubicBezTo>
                    <a:pt x="3587" y="683"/>
                    <a:pt x="3587" y="720"/>
                    <a:pt x="3624" y="720"/>
                  </a:cubicBezTo>
                  <a:lnTo>
                    <a:pt x="814" y="2753"/>
                  </a:lnTo>
                  <a:cubicBezTo>
                    <a:pt x="814" y="2716"/>
                    <a:pt x="777" y="2716"/>
                    <a:pt x="777" y="2679"/>
                  </a:cubicBezTo>
                  <a:cubicBezTo>
                    <a:pt x="684" y="2562"/>
                    <a:pt x="560" y="2490"/>
                    <a:pt x="436" y="2490"/>
                  </a:cubicBezTo>
                  <a:cubicBezTo>
                    <a:pt x="363" y="2490"/>
                    <a:pt x="291" y="2514"/>
                    <a:pt x="223" y="2568"/>
                  </a:cubicBezTo>
                  <a:cubicBezTo>
                    <a:pt x="38" y="2716"/>
                    <a:pt x="1" y="2938"/>
                    <a:pt x="112" y="3123"/>
                  </a:cubicBezTo>
                  <a:cubicBezTo>
                    <a:pt x="203" y="3214"/>
                    <a:pt x="319" y="3280"/>
                    <a:pt x="440" y="3280"/>
                  </a:cubicBezTo>
                  <a:cubicBezTo>
                    <a:pt x="466" y="3280"/>
                    <a:pt x="492" y="3277"/>
                    <a:pt x="518" y="3271"/>
                  </a:cubicBezTo>
                  <a:lnTo>
                    <a:pt x="518" y="3271"/>
                  </a:lnTo>
                  <a:cubicBezTo>
                    <a:pt x="445" y="3419"/>
                    <a:pt x="445" y="3530"/>
                    <a:pt x="518" y="3677"/>
                  </a:cubicBezTo>
                  <a:cubicBezTo>
                    <a:pt x="583" y="3785"/>
                    <a:pt x="698" y="3843"/>
                    <a:pt x="812" y="3843"/>
                  </a:cubicBezTo>
                  <a:cubicBezTo>
                    <a:pt x="893" y="3843"/>
                    <a:pt x="974" y="3813"/>
                    <a:pt x="1036" y="3751"/>
                  </a:cubicBezTo>
                  <a:cubicBezTo>
                    <a:pt x="1221" y="3640"/>
                    <a:pt x="1295" y="3382"/>
                    <a:pt x="1147" y="3234"/>
                  </a:cubicBezTo>
                  <a:cubicBezTo>
                    <a:pt x="1147" y="3160"/>
                    <a:pt x="1147" y="3123"/>
                    <a:pt x="1110" y="3123"/>
                  </a:cubicBezTo>
                  <a:lnTo>
                    <a:pt x="3920" y="1089"/>
                  </a:lnTo>
                  <a:cubicBezTo>
                    <a:pt x="3920" y="1126"/>
                    <a:pt x="3957" y="1126"/>
                    <a:pt x="3957" y="1200"/>
                  </a:cubicBezTo>
                  <a:cubicBezTo>
                    <a:pt x="4043" y="1308"/>
                    <a:pt x="4154" y="1366"/>
                    <a:pt x="4269" y="1366"/>
                  </a:cubicBezTo>
                  <a:cubicBezTo>
                    <a:pt x="4351" y="1366"/>
                    <a:pt x="4434" y="1336"/>
                    <a:pt x="4511" y="1274"/>
                  </a:cubicBezTo>
                  <a:cubicBezTo>
                    <a:pt x="4696" y="1126"/>
                    <a:pt x="4733" y="905"/>
                    <a:pt x="4622" y="720"/>
                  </a:cubicBezTo>
                  <a:cubicBezTo>
                    <a:pt x="4526" y="656"/>
                    <a:pt x="4403" y="565"/>
                    <a:pt x="4300" y="565"/>
                  </a:cubicBezTo>
                  <a:cubicBezTo>
                    <a:pt x="4283" y="565"/>
                    <a:pt x="4268" y="567"/>
                    <a:pt x="4252" y="572"/>
                  </a:cubicBezTo>
                  <a:cubicBezTo>
                    <a:pt x="4326" y="461"/>
                    <a:pt x="4326" y="313"/>
                    <a:pt x="4252" y="165"/>
                  </a:cubicBezTo>
                  <a:cubicBezTo>
                    <a:pt x="4166" y="58"/>
                    <a:pt x="4055" y="0"/>
                    <a:pt x="39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643556" y="2054917"/>
              <a:ext cx="475931" cy="422498"/>
            </a:xfrm>
            <a:custGeom>
              <a:avLst/>
              <a:gdLst/>
              <a:ahLst/>
              <a:cxnLst/>
              <a:rect l="l" t="t" r="r" b="b"/>
              <a:pathLst>
                <a:path w="5362" h="4760" extrusionOk="0">
                  <a:moveTo>
                    <a:pt x="3759" y="1729"/>
                  </a:moveTo>
                  <a:cubicBezTo>
                    <a:pt x="4005" y="1729"/>
                    <a:pt x="4227" y="1890"/>
                    <a:pt x="4289" y="2078"/>
                  </a:cubicBezTo>
                  <a:cubicBezTo>
                    <a:pt x="4400" y="2337"/>
                    <a:pt x="4179" y="2633"/>
                    <a:pt x="3846" y="2670"/>
                  </a:cubicBezTo>
                  <a:cubicBezTo>
                    <a:pt x="3778" y="2692"/>
                    <a:pt x="3712" y="2702"/>
                    <a:pt x="3649" y="2702"/>
                  </a:cubicBezTo>
                  <a:cubicBezTo>
                    <a:pt x="3402" y="2702"/>
                    <a:pt x="3202" y="2543"/>
                    <a:pt x="3143" y="2337"/>
                  </a:cubicBezTo>
                  <a:cubicBezTo>
                    <a:pt x="3106" y="2115"/>
                    <a:pt x="3291" y="1856"/>
                    <a:pt x="3624" y="1745"/>
                  </a:cubicBezTo>
                  <a:cubicBezTo>
                    <a:pt x="3669" y="1734"/>
                    <a:pt x="3714" y="1729"/>
                    <a:pt x="3759" y="1729"/>
                  </a:cubicBezTo>
                  <a:close/>
                  <a:moveTo>
                    <a:pt x="1910" y="2135"/>
                  </a:moveTo>
                  <a:cubicBezTo>
                    <a:pt x="2156" y="2135"/>
                    <a:pt x="2378" y="2297"/>
                    <a:pt x="2441" y="2485"/>
                  </a:cubicBezTo>
                  <a:cubicBezTo>
                    <a:pt x="2478" y="2707"/>
                    <a:pt x="2293" y="3002"/>
                    <a:pt x="1997" y="3076"/>
                  </a:cubicBezTo>
                  <a:cubicBezTo>
                    <a:pt x="1921" y="3099"/>
                    <a:pt x="1848" y="3109"/>
                    <a:pt x="1780" y="3109"/>
                  </a:cubicBezTo>
                  <a:cubicBezTo>
                    <a:pt x="1517" y="3109"/>
                    <a:pt x="1324" y="2957"/>
                    <a:pt x="1295" y="2780"/>
                  </a:cubicBezTo>
                  <a:cubicBezTo>
                    <a:pt x="1258" y="2522"/>
                    <a:pt x="1443" y="2263"/>
                    <a:pt x="1775" y="2152"/>
                  </a:cubicBezTo>
                  <a:cubicBezTo>
                    <a:pt x="1821" y="2141"/>
                    <a:pt x="1866" y="2135"/>
                    <a:pt x="1910" y="2135"/>
                  </a:cubicBezTo>
                  <a:close/>
                  <a:moveTo>
                    <a:pt x="2922" y="2891"/>
                  </a:moveTo>
                  <a:cubicBezTo>
                    <a:pt x="2922" y="2891"/>
                    <a:pt x="3624" y="3187"/>
                    <a:pt x="3365" y="3520"/>
                  </a:cubicBezTo>
                  <a:cubicBezTo>
                    <a:pt x="3326" y="3569"/>
                    <a:pt x="3287" y="3586"/>
                    <a:pt x="3251" y="3586"/>
                  </a:cubicBezTo>
                  <a:cubicBezTo>
                    <a:pt x="3150" y="3586"/>
                    <a:pt x="3069" y="3446"/>
                    <a:pt x="3069" y="3446"/>
                  </a:cubicBezTo>
                  <a:cubicBezTo>
                    <a:pt x="3069" y="3446"/>
                    <a:pt x="3020" y="3669"/>
                    <a:pt x="2880" y="3669"/>
                  </a:cubicBezTo>
                  <a:cubicBezTo>
                    <a:pt x="2849" y="3669"/>
                    <a:pt x="2814" y="3658"/>
                    <a:pt x="2774" y="3631"/>
                  </a:cubicBezTo>
                  <a:cubicBezTo>
                    <a:pt x="2367" y="3409"/>
                    <a:pt x="2922" y="2891"/>
                    <a:pt x="2922" y="2891"/>
                  </a:cubicBezTo>
                  <a:close/>
                  <a:moveTo>
                    <a:pt x="3086" y="1"/>
                  </a:moveTo>
                  <a:cubicBezTo>
                    <a:pt x="2815" y="1"/>
                    <a:pt x="2533" y="26"/>
                    <a:pt x="2256" y="82"/>
                  </a:cubicBezTo>
                  <a:cubicBezTo>
                    <a:pt x="1147" y="303"/>
                    <a:pt x="297" y="1043"/>
                    <a:pt x="186" y="1560"/>
                  </a:cubicBezTo>
                  <a:cubicBezTo>
                    <a:pt x="1" y="2485"/>
                    <a:pt x="1147" y="3446"/>
                    <a:pt x="1110" y="3779"/>
                  </a:cubicBezTo>
                  <a:cubicBezTo>
                    <a:pt x="1073" y="4148"/>
                    <a:pt x="1406" y="4444"/>
                    <a:pt x="1775" y="4444"/>
                  </a:cubicBezTo>
                  <a:cubicBezTo>
                    <a:pt x="1812" y="4629"/>
                    <a:pt x="1960" y="4740"/>
                    <a:pt x="2071" y="4740"/>
                  </a:cubicBezTo>
                  <a:cubicBezTo>
                    <a:pt x="2182" y="4740"/>
                    <a:pt x="2219" y="4666"/>
                    <a:pt x="2256" y="4518"/>
                  </a:cubicBezTo>
                  <a:cubicBezTo>
                    <a:pt x="2316" y="4639"/>
                    <a:pt x="2401" y="4760"/>
                    <a:pt x="2511" y="4760"/>
                  </a:cubicBezTo>
                  <a:cubicBezTo>
                    <a:pt x="2536" y="4760"/>
                    <a:pt x="2562" y="4753"/>
                    <a:pt x="2589" y="4740"/>
                  </a:cubicBezTo>
                  <a:cubicBezTo>
                    <a:pt x="2700" y="4740"/>
                    <a:pt x="2737" y="4666"/>
                    <a:pt x="2774" y="4518"/>
                  </a:cubicBezTo>
                  <a:cubicBezTo>
                    <a:pt x="2804" y="4639"/>
                    <a:pt x="2908" y="4760"/>
                    <a:pt x="3026" y="4760"/>
                  </a:cubicBezTo>
                  <a:cubicBezTo>
                    <a:pt x="3052" y="4760"/>
                    <a:pt x="3079" y="4753"/>
                    <a:pt x="3106" y="4740"/>
                  </a:cubicBezTo>
                  <a:cubicBezTo>
                    <a:pt x="3180" y="4740"/>
                    <a:pt x="3254" y="4666"/>
                    <a:pt x="3291" y="4555"/>
                  </a:cubicBezTo>
                  <a:cubicBezTo>
                    <a:pt x="3319" y="4638"/>
                    <a:pt x="3388" y="4680"/>
                    <a:pt x="3452" y="4680"/>
                  </a:cubicBezTo>
                  <a:cubicBezTo>
                    <a:pt x="3474" y="4680"/>
                    <a:pt x="3495" y="4675"/>
                    <a:pt x="3513" y="4666"/>
                  </a:cubicBezTo>
                  <a:cubicBezTo>
                    <a:pt x="3661" y="4629"/>
                    <a:pt x="3698" y="4481"/>
                    <a:pt x="3698" y="4296"/>
                  </a:cubicBezTo>
                  <a:cubicBezTo>
                    <a:pt x="3735" y="4370"/>
                    <a:pt x="3846" y="4444"/>
                    <a:pt x="3920" y="4444"/>
                  </a:cubicBezTo>
                  <a:cubicBezTo>
                    <a:pt x="4068" y="4370"/>
                    <a:pt x="4105" y="4259"/>
                    <a:pt x="4105" y="4074"/>
                  </a:cubicBezTo>
                  <a:cubicBezTo>
                    <a:pt x="4179" y="4148"/>
                    <a:pt x="4252" y="4185"/>
                    <a:pt x="4363" y="4185"/>
                  </a:cubicBezTo>
                  <a:cubicBezTo>
                    <a:pt x="4474" y="4148"/>
                    <a:pt x="4585" y="3964"/>
                    <a:pt x="4548" y="3779"/>
                  </a:cubicBezTo>
                  <a:cubicBezTo>
                    <a:pt x="4918" y="3631"/>
                    <a:pt x="5103" y="3261"/>
                    <a:pt x="4918" y="2965"/>
                  </a:cubicBezTo>
                  <a:cubicBezTo>
                    <a:pt x="4733" y="2633"/>
                    <a:pt x="5362" y="1302"/>
                    <a:pt x="4807" y="562"/>
                  </a:cubicBezTo>
                  <a:cubicBezTo>
                    <a:pt x="4613" y="229"/>
                    <a:pt x="3899" y="1"/>
                    <a:pt x="30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8083283" y="3893268"/>
              <a:ext cx="462795" cy="1286399"/>
            </a:xfrm>
            <a:custGeom>
              <a:avLst/>
              <a:gdLst/>
              <a:ahLst/>
              <a:cxnLst/>
              <a:rect l="l" t="t" r="r" b="b"/>
              <a:pathLst>
                <a:path w="5214" h="14493" extrusionOk="0">
                  <a:moveTo>
                    <a:pt x="1443" y="0"/>
                  </a:moveTo>
                  <a:cubicBezTo>
                    <a:pt x="1443" y="0"/>
                    <a:pt x="149" y="7210"/>
                    <a:pt x="75" y="7616"/>
                  </a:cubicBezTo>
                  <a:cubicBezTo>
                    <a:pt x="1" y="8060"/>
                    <a:pt x="371" y="14493"/>
                    <a:pt x="371" y="14493"/>
                  </a:cubicBezTo>
                  <a:lnTo>
                    <a:pt x="2145" y="14493"/>
                  </a:lnTo>
                  <a:cubicBezTo>
                    <a:pt x="2145" y="14493"/>
                    <a:pt x="1776" y="8984"/>
                    <a:pt x="2071" y="8060"/>
                  </a:cubicBezTo>
                  <a:cubicBezTo>
                    <a:pt x="2367" y="7136"/>
                    <a:pt x="5214" y="0"/>
                    <a:pt x="5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8293383" y="3886700"/>
              <a:ext cx="593982" cy="1289683"/>
            </a:xfrm>
            <a:custGeom>
              <a:avLst/>
              <a:gdLst/>
              <a:ahLst/>
              <a:cxnLst/>
              <a:rect l="l" t="t" r="r" b="b"/>
              <a:pathLst>
                <a:path w="6692" h="14530" extrusionOk="0">
                  <a:moveTo>
                    <a:pt x="3734" y="0"/>
                  </a:moveTo>
                  <a:lnTo>
                    <a:pt x="0" y="518"/>
                  </a:lnTo>
                  <a:cubicBezTo>
                    <a:pt x="0" y="518"/>
                    <a:pt x="3771" y="7284"/>
                    <a:pt x="4141" y="8097"/>
                  </a:cubicBezTo>
                  <a:cubicBezTo>
                    <a:pt x="4510" y="8984"/>
                    <a:pt x="4880" y="14530"/>
                    <a:pt x="4880" y="14530"/>
                  </a:cubicBezTo>
                  <a:lnTo>
                    <a:pt x="6692" y="14308"/>
                  </a:lnTo>
                  <a:cubicBezTo>
                    <a:pt x="6692" y="14308"/>
                    <a:pt x="6211" y="7875"/>
                    <a:pt x="6100" y="7468"/>
                  </a:cubicBezTo>
                  <a:cubicBezTo>
                    <a:pt x="5952" y="6988"/>
                    <a:pt x="3734" y="0"/>
                    <a:pt x="3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7899545" y="2920259"/>
              <a:ext cx="436522" cy="359656"/>
            </a:xfrm>
            <a:custGeom>
              <a:avLst/>
              <a:gdLst/>
              <a:ahLst/>
              <a:cxnLst/>
              <a:rect l="l" t="t" r="r" b="b"/>
              <a:pathLst>
                <a:path w="4918" h="4052" extrusionOk="0">
                  <a:moveTo>
                    <a:pt x="2596" y="1"/>
                  </a:moveTo>
                  <a:cubicBezTo>
                    <a:pt x="2312" y="1"/>
                    <a:pt x="2020" y="54"/>
                    <a:pt x="1738" y="167"/>
                  </a:cubicBezTo>
                  <a:cubicBezTo>
                    <a:pt x="592" y="647"/>
                    <a:pt x="1" y="1830"/>
                    <a:pt x="407" y="2866"/>
                  </a:cubicBezTo>
                  <a:cubicBezTo>
                    <a:pt x="706" y="3598"/>
                    <a:pt x="1462" y="4052"/>
                    <a:pt x="2296" y="4052"/>
                  </a:cubicBezTo>
                  <a:cubicBezTo>
                    <a:pt x="2599" y="4052"/>
                    <a:pt x="2912" y="3992"/>
                    <a:pt x="3217" y="3864"/>
                  </a:cubicBezTo>
                  <a:cubicBezTo>
                    <a:pt x="4326" y="3420"/>
                    <a:pt x="4918" y="2237"/>
                    <a:pt x="4511" y="1202"/>
                  </a:cubicBezTo>
                  <a:cubicBezTo>
                    <a:pt x="4208" y="458"/>
                    <a:pt x="3431" y="1"/>
                    <a:pt x="25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8027540" y="2990824"/>
              <a:ext cx="324950" cy="374035"/>
            </a:xfrm>
            <a:custGeom>
              <a:avLst/>
              <a:gdLst/>
              <a:ahLst/>
              <a:cxnLst/>
              <a:rect l="l" t="t" r="r" b="b"/>
              <a:pathLst>
                <a:path w="3661" h="4214" extrusionOk="0">
                  <a:moveTo>
                    <a:pt x="1220" y="0"/>
                  </a:moveTo>
                  <a:lnTo>
                    <a:pt x="629" y="222"/>
                  </a:lnTo>
                  <a:lnTo>
                    <a:pt x="0" y="444"/>
                  </a:lnTo>
                  <a:cubicBezTo>
                    <a:pt x="0" y="444"/>
                    <a:pt x="518" y="2219"/>
                    <a:pt x="259" y="2514"/>
                  </a:cubicBezTo>
                  <a:cubicBezTo>
                    <a:pt x="259" y="2514"/>
                    <a:pt x="314" y="4214"/>
                    <a:pt x="1486" y="4214"/>
                  </a:cubicBezTo>
                  <a:cubicBezTo>
                    <a:pt x="1675" y="4214"/>
                    <a:pt x="1893" y="4170"/>
                    <a:pt x="2145" y="4067"/>
                  </a:cubicBezTo>
                  <a:cubicBezTo>
                    <a:pt x="3661" y="3439"/>
                    <a:pt x="2477" y="1664"/>
                    <a:pt x="2477" y="1664"/>
                  </a:cubicBezTo>
                  <a:cubicBezTo>
                    <a:pt x="2071" y="1590"/>
                    <a:pt x="1220" y="0"/>
                    <a:pt x="1220" y="0"/>
                  </a:cubicBezTo>
                  <a:close/>
                </a:path>
              </a:pathLst>
            </a:custGeom>
            <a:solidFill>
              <a:srgbClr val="16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7866703" y="3131157"/>
              <a:ext cx="787656" cy="945915"/>
            </a:xfrm>
            <a:custGeom>
              <a:avLst/>
              <a:gdLst/>
              <a:ahLst/>
              <a:cxnLst/>
              <a:rect l="l" t="t" r="r" b="b"/>
              <a:pathLst>
                <a:path w="8874" h="10657" extrusionOk="0">
                  <a:moveTo>
                    <a:pt x="6013" y="1"/>
                  </a:moveTo>
                  <a:cubicBezTo>
                    <a:pt x="5148" y="1"/>
                    <a:pt x="4326" y="83"/>
                    <a:pt x="4326" y="83"/>
                  </a:cubicBezTo>
                  <a:cubicBezTo>
                    <a:pt x="3978" y="663"/>
                    <a:pt x="3357" y="1016"/>
                    <a:pt x="2677" y="1016"/>
                  </a:cubicBezTo>
                  <a:cubicBezTo>
                    <a:pt x="2491" y="1016"/>
                    <a:pt x="2299" y="989"/>
                    <a:pt x="2108" y="933"/>
                  </a:cubicBezTo>
                  <a:cubicBezTo>
                    <a:pt x="2108" y="933"/>
                    <a:pt x="555" y="1968"/>
                    <a:pt x="1" y="2745"/>
                  </a:cubicBezTo>
                  <a:cubicBezTo>
                    <a:pt x="1" y="2745"/>
                    <a:pt x="481" y="3521"/>
                    <a:pt x="1036" y="4556"/>
                  </a:cubicBezTo>
                  <a:cubicBezTo>
                    <a:pt x="1554" y="5518"/>
                    <a:pt x="2108" y="6405"/>
                    <a:pt x="2700" y="7292"/>
                  </a:cubicBezTo>
                  <a:cubicBezTo>
                    <a:pt x="2885" y="7551"/>
                    <a:pt x="3032" y="7884"/>
                    <a:pt x="3069" y="8217"/>
                  </a:cubicBezTo>
                  <a:lnTo>
                    <a:pt x="3513" y="10657"/>
                  </a:lnTo>
                  <a:lnTo>
                    <a:pt x="8874" y="9547"/>
                  </a:lnTo>
                  <a:lnTo>
                    <a:pt x="8615" y="7366"/>
                  </a:lnTo>
                  <a:lnTo>
                    <a:pt x="8134" y="3299"/>
                  </a:lnTo>
                  <a:cubicBezTo>
                    <a:pt x="7469" y="1673"/>
                    <a:pt x="7247" y="83"/>
                    <a:pt x="7247" y="83"/>
                  </a:cubicBezTo>
                  <a:cubicBezTo>
                    <a:pt x="6890" y="21"/>
                    <a:pt x="6446" y="1"/>
                    <a:pt x="6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8460699" y="3138436"/>
              <a:ext cx="397201" cy="649901"/>
            </a:xfrm>
            <a:custGeom>
              <a:avLst/>
              <a:gdLst/>
              <a:ahLst/>
              <a:cxnLst/>
              <a:rect l="l" t="t" r="r" b="b"/>
              <a:pathLst>
                <a:path w="4475" h="7322" extrusionOk="0">
                  <a:moveTo>
                    <a:pt x="555" y="1"/>
                  </a:moveTo>
                  <a:cubicBezTo>
                    <a:pt x="1" y="186"/>
                    <a:pt x="777" y="7321"/>
                    <a:pt x="814" y="7321"/>
                  </a:cubicBezTo>
                  <a:lnTo>
                    <a:pt x="1332" y="7247"/>
                  </a:lnTo>
                  <a:cubicBezTo>
                    <a:pt x="2589" y="6951"/>
                    <a:pt x="4474" y="4474"/>
                    <a:pt x="4474" y="4290"/>
                  </a:cubicBezTo>
                  <a:cubicBezTo>
                    <a:pt x="4437" y="3809"/>
                    <a:pt x="2589" y="1850"/>
                    <a:pt x="1516" y="666"/>
                  </a:cubicBezTo>
                  <a:cubicBezTo>
                    <a:pt x="925" y="38"/>
                    <a:pt x="555" y="1"/>
                    <a:pt x="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7988130" y="3309125"/>
              <a:ext cx="636764" cy="767952"/>
            </a:xfrm>
            <a:custGeom>
              <a:avLst/>
              <a:gdLst/>
              <a:ahLst/>
              <a:cxnLst/>
              <a:rect l="l" t="t" r="r" b="b"/>
              <a:pathLst>
                <a:path w="7174" h="8652" extrusionOk="0">
                  <a:moveTo>
                    <a:pt x="5731" y="0"/>
                  </a:moveTo>
                  <a:lnTo>
                    <a:pt x="5731" y="37"/>
                  </a:lnTo>
                  <a:cubicBezTo>
                    <a:pt x="5879" y="666"/>
                    <a:pt x="5731" y="1331"/>
                    <a:pt x="5398" y="1886"/>
                  </a:cubicBezTo>
                  <a:cubicBezTo>
                    <a:pt x="5325" y="2071"/>
                    <a:pt x="5214" y="2256"/>
                    <a:pt x="5140" y="2404"/>
                  </a:cubicBezTo>
                  <a:cubicBezTo>
                    <a:pt x="4770" y="3106"/>
                    <a:pt x="4178" y="3808"/>
                    <a:pt x="3328" y="3919"/>
                  </a:cubicBezTo>
                  <a:lnTo>
                    <a:pt x="3106" y="3919"/>
                  </a:lnTo>
                  <a:cubicBezTo>
                    <a:pt x="2926" y="3961"/>
                    <a:pt x="2751" y="3982"/>
                    <a:pt x="2577" y="3982"/>
                  </a:cubicBezTo>
                  <a:cubicBezTo>
                    <a:pt x="2288" y="3982"/>
                    <a:pt x="2002" y="3924"/>
                    <a:pt x="1701" y="3808"/>
                  </a:cubicBezTo>
                  <a:cubicBezTo>
                    <a:pt x="1147" y="3550"/>
                    <a:pt x="592" y="3328"/>
                    <a:pt x="112" y="2995"/>
                  </a:cubicBezTo>
                  <a:cubicBezTo>
                    <a:pt x="38" y="3069"/>
                    <a:pt x="38" y="3143"/>
                    <a:pt x="1" y="3180"/>
                  </a:cubicBezTo>
                  <a:cubicBezTo>
                    <a:pt x="407" y="3919"/>
                    <a:pt x="888" y="4622"/>
                    <a:pt x="1332" y="5324"/>
                  </a:cubicBezTo>
                  <a:cubicBezTo>
                    <a:pt x="1517" y="5583"/>
                    <a:pt x="2145" y="8652"/>
                    <a:pt x="2145" y="8652"/>
                  </a:cubicBezTo>
                  <a:lnTo>
                    <a:pt x="7136" y="7616"/>
                  </a:lnTo>
                  <a:cubicBezTo>
                    <a:pt x="7025" y="6396"/>
                    <a:pt x="6914" y="5213"/>
                    <a:pt x="6988" y="5176"/>
                  </a:cubicBezTo>
                  <a:cubicBezTo>
                    <a:pt x="7025" y="4992"/>
                    <a:pt x="7025" y="4844"/>
                    <a:pt x="7062" y="4659"/>
                  </a:cubicBezTo>
                  <a:lnTo>
                    <a:pt x="7173" y="4585"/>
                  </a:lnTo>
                  <a:lnTo>
                    <a:pt x="6803" y="1701"/>
                  </a:lnTo>
                  <a:cubicBezTo>
                    <a:pt x="6545" y="1331"/>
                    <a:pt x="6286" y="962"/>
                    <a:pt x="6064" y="592"/>
                  </a:cubicBezTo>
                  <a:cubicBezTo>
                    <a:pt x="5916" y="370"/>
                    <a:pt x="5768" y="185"/>
                    <a:pt x="57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7925819" y="2859013"/>
              <a:ext cx="328234" cy="367821"/>
            </a:xfrm>
            <a:custGeom>
              <a:avLst/>
              <a:gdLst/>
              <a:ahLst/>
              <a:cxnLst/>
              <a:rect l="l" t="t" r="r" b="b"/>
              <a:pathLst>
                <a:path w="3698" h="4144" extrusionOk="0">
                  <a:moveTo>
                    <a:pt x="2133" y="1"/>
                  </a:moveTo>
                  <a:cubicBezTo>
                    <a:pt x="1684" y="1"/>
                    <a:pt x="1220" y="376"/>
                    <a:pt x="1220" y="376"/>
                  </a:cubicBezTo>
                  <a:cubicBezTo>
                    <a:pt x="1220" y="376"/>
                    <a:pt x="185" y="450"/>
                    <a:pt x="111" y="1042"/>
                  </a:cubicBezTo>
                  <a:cubicBezTo>
                    <a:pt x="0" y="1596"/>
                    <a:pt x="740" y="2631"/>
                    <a:pt x="740" y="2631"/>
                  </a:cubicBezTo>
                  <a:cubicBezTo>
                    <a:pt x="740" y="2631"/>
                    <a:pt x="622" y="2543"/>
                    <a:pt x="507" y="2543"/>
                  </a:cubicBezTo>
                  <a:cubicBezTo>
                    <a:pt x="440" y="2543"/>
                    <a:pt x="374" y="2573"/>
                    <a:pt x="333" y="2668"/>
                  </a:cubicBezTo>
                  <a:cubicBezTo>
                    <a:pt x="222" y="2890"/>
                    <a:pt x="888" y="3223"/>
                    <a:pt x="1036" y="3371"/>
                  </a:cubicBezTo>
                  <a:cubicBezTo>
                    <a:pt x="1036" y="3371"/>
                    <a:pt x="1957" y="4143"/>
                    <a:pt x="2520" y="4143"/>
                  </a:cubicBezTo>
                  <a:cubicBezTo>
                    <a:pt x="2585" y="4143"/>
                    <a:pt x="2646" y="4133"/>
                    <a:pt x="2699" y="4110"/>
                  </a:cubicBezTo>
                  <a:cubicBezTo>
                    <a:pt x="3217" y="3888"/>
                    <a:pt x="3402" y="2410"/>
                    <a:pt x="3402" y="2410"/>
                  </a:cubicBezTo>
                  <a:cubicBezTo>
                    <a:pt x="3476" y="2262"/>
                    <a:pt x="3697" y="1596"/>
                    <a:pt x="3476" y="1485"/>
                  </a:cubicBezTo>
                  <a:cubicBezTo>
                    <a:pt x="3439" y="1461"/>
                    <a:pt x="3405" y="1450"/>
                    <a:pt x="3374" y="1450"/>
                  </a:cubicBezTo>
                  <a:cubicBezTo>
                    <a:pt x="3220" y="1450"/>
                    <a:pt x="3143" y="1707"/>
                    <a:pt x="3143" y="1707"/>
                  </a:cubicBezTo>
                  <a:cubicBezTo>
                    <a:pt x="3143" y="1707"/>
                    <a:pt x="2958" y="487"/>
                    <a:pt x="2514" y="117"/>
                  </a:cubicBezTo>
                  <a:cubicBezTo>
                    <a:pt x="2397" y="33"/>
                    <a:pt x="2266" y="1"/>
                    <a:pt x="2133" y="1"/>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8047245" y="2837710"/>
              <a:ext cx="196958" cy="202373"/>
            </a:xfrm>
            <a:custGeom>
              <a:avLst/>
              <a:gdLst/>
              <a:ahLst/>
              <a:cxnLst/>
              <a:rect l="l" t="t" r="r" b="b"/>
              <a:pathLst>
                <a:path w="2219" h="2280" extrusionOk="0">
                  <a:moveTo>
                    <a:pt x="1004" y="0"/>
                  </a:moveTo>
                  <a:cubicBezTo>
                    <a:pt x="954" y="0"/>
                    <a:pt x="903" y="8"/>
                    <a:pt x="851" y="25"/>
                  </a:cubicBezTo>
                  <a:cubicBezTo>
                    <a:pt x="0" y="283"/>
                    <a:pt x="259" y="875"/>
                    <a:pt x="259" y="875"/>
                  </a:cubicBezTo>
                  <a:cubicBezTo>
                    <a:pt x="259" y="875"/>
                    <a:pt x="423" y="842"/>
                    <a:pt x="619" y="842"/>
                  </a:cubicBezTo>
                  <a:cubicBezTo>
                    <a:pt x="840" y="842"/>
                    <a:pt x="1103" y="884"/>
                    <a:pt x="1220" y="1060"/>
                  </a:cubicBezTo>
                  <a:cubicBezTo>
                    <a:pt x="1331" y="1245"/>
                    <a:pt x="1368" y="1430"/>
                    <a:pt x="1405" y="1614"/>
                  </a:cubicBezTo>
                  <a:cubicBezTo>
                    <a:pt x="1405" y="1725"/>
                    <a:pt x="1553" y="2280"/>
                    <a:pt x="1590" y="2280"/>
                  </a:cubicBezTo>
                  <a:cubicBezTo>
                    <a:pt x="1627" y="2280"/>
                    <a:pt x="1701" y="2206"/>
                    <a:pt x="1701" y="2206"/>
                  </a:cubicBezTo>
                  <a:cubicBezTo>
                    <a:pt x="1738" y="2132"/>
                    <a:pt x="1775" y="1984"/>
                    <a:pt x="1849" y="1836"/>
                  </a:cubicBezTo>
                  <a:cubicBezTo>
                    <a:pt x="1875" y="1682"/>
                    <a:pt x="1990" y="1617"/>
                    <a:pt x="2095" y="1617"/>
                  </a:cubicBezTo>
                  <a:cubicBezTo>
                    <a:pt x="2141" y="1617"/>
                    <a:pt x="2185" y="1629"/>
                    <a:pt x="2218" y="1651"/>
                  </a:cubicBezTo>
                  <a:cubicBezTo>
                    <a:pt x="2218" y="1651"/>
                    <a:pt x="1733" y="0"/>
                    <a:pt x="10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7886409" y="2899754"/>
              <a:ext cx="147785" cy="207432"/>
            </a:xfrm>
            <a:custGeom>
              <a:avLst/>
              <a:gdLst/>
              <a:ahLst/>
              <a:cxnLst/>
              <a:rect l="l" t="t" r="r" b="b"/>
              <a:pathLst>
                <a:path w="1665" h="2337" extrusionOk="0">
                  <a:moveTo>
                    <a:pt x="1097" y="0"/>
                  </a:moveTo>
                  <a:cubicBezTo>
                    <a:pt x="996" y="0"/>
                    <a:pt x="878" y="29"/>
                    <a:pt x="740" y="102"/>
                  </a:cubicBezTo>
                  <a:cubicBezTo>
                    <a:pt x="1" y="472"/>
                    <a:pt x="888" y="2209"/>
                    <a:pt x="888" y="2209"/>
                  </a:cubicBezTo>
                  <a:cubicBezTo>
                    <a:pt x="888" y="2118"/>
                    <a:pt x="959" y="2055"/>
                    <a:pt x="1056" y="2055"/>
                  </a:cubicBezTo>
                  <a:cubicBezTo>
                    <a:pt x="1116" y="2055"/>
                    <a:pt x="1187" y="2079"/>
                    <a:pt x="1258" y="2135"/>
                  </a:cubicBezTo>
                  <a:cubicBezTo>
                    <a:pt x="1332" y="2172"/>
                    <a:pt x="1406" y="2246"/>
                    <a:pt x="1553" y="2320"/>
                  </a:cubicBezTo>
                  <a:cubicBezTo>
                    <a:pt x="1553" y="2333"/>
                    <a:pt x="1566" y="2337"/>
                    <a:pt x="1582" y="2337"/>
                  </a:cubicBezTo>
                  <a:cubicBezTo>
                    <a:pt x="1615" y="2337"/>
                    <a:pt x="1664" y="2320"/>
                    <a:pt x="1664" y="2320"/>
                  </a:cubicBezTo>
                  <a:cubicBezTo>
                    <a:pt x="1664" y="2246"/>
                    <a:pt x="1369" y="1803"/>
                    <a:pt x="1332" y="1692"/>
                  </a:cubicBezTo>
                  <a:cubicBezTo>
                    <a:pt x="1184" y="1507"/>
                    <a:pt x="1110" y="1322"/>
                    <a:pt x="1073" y="1137"/>
                  </a:cubicBezTo>
                  <a:cubicBezTo>
                    <a:pt x="962" y="768"/>
                    <a:pt x="1590" y="361"/>
                    <a:pt x="1590" y="361"/>
                  </a:cubicBezTo>
                  <a:cubicBezTo>
                    <a:pt x="1590" y="361"/>
                    <a:pt x="1455" y="0"/>
                    <a:pt x="1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7919250" y="2925140"/>
              <a:ext cx="298677" cy="186041"/>
            </a:xfrm>
            <a:custGeom>
              <a:avLst/>
              <a:gdLst/>
              <a:ahLst/>
              <a:cxnLst/>
              <a:rect l="l" t="t" r="r" b="b"/>
              <a:pathLst>
                <a:path w="3365" h="2096" extrusionOk="0">
                  <a:moveTo>
                    <a:pt x="3365" y="1"/>
                  </a:moveTo>
                  <a:cubicBezTo>
                    <a:pt x="2773" y="408"/>
                    <a:pt x="2256" y="666"/>
                    <a:pt x="1812" y="851"/>
                  </a:cubicBezTo>
                  <a:cubicBezTo>
                    <a:pt x="1331" y="1036"/>
                    <a:pt x="777" y="1221"/>
                    <a:pt x="0" y="1332"/>
                  </a:cubicBezTo>
                  <a:lnTo>
                    <a:pt x="629" y="1923"/>
                  </a:lnTo>
                  <a:cubicBezTo>
                    <a:pt x="629" y="1923"/>
                    <a:pt x="929" y="2095"/>
                    <a:pt x="1252" y="2095"/>
                  </a:cubicBezTo>
                  <a:cubicBezTo>
                    <a:pt x="1353" y="2095"/>
                    <a:pt x="1456" y="2078"/>
                    <a:pt x="1553" y="2034"/>
                  </a:cubicBezTo>
                  <a:cubicBezTo>
                    <a:pt x="1738" y="1960"/>
                    <a:pt x="1849" y="1886"/>
                    <a:pt x="1886" y="1775"/>
                  </a:cubicBezTo>
                  <a:cubicBezTo>
                    <a:pt x="1982" y="1679"/>
                    <a:pt x="2078" y="1583"/>
                    <a:pt x="2222" y="1583"/>
                  </a:cubicBezTo>
                  <a:cubicBezTo>
                    <a:pt x="2244" y="1583"/>
                    <a:pt x="2268" y="1586"/>
                    <a:pt x="2293" y="1591"/>
                  </a:cubicBezTo>
                  <a:cubicBezTo>
                    <a:pt x="2342" y="1624"/>
                    <a:pt x="2400" y="1642"/>
                    <a:pt x="2465" y="1642"/>
                  </a:cubicBezTo>
                  <a:cubicBezTo>
                    <a:pt x="2544" y="1642"/>
                    <a:pt x="2634" y="1615"/>
                    <a:pt x="2736" y="1554"/>
                  </a:cubicBezTo>
                  <a:cubicBezTo>
                    <a:pt x="3143" y="1406"/>
                    <a:pt x="3328" y="851"/>
                    <a:pt x="3328" y="851"/>
                  </a:cubicBezTo>
                  <a:lnTo>
                    <a:pt x="33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7577960" y="3385904"/>
              <a:ext cx="475931" cy="641025"/>
            </a:xfrm>
            <a:custGeom>
              <a:avLst/>
              <a:gdLst/>
              <a:ahLst/>
              <a:cxnLst/>
              <a:rect l="l" t="t" r="r" b="b"/>
              <a:pathLst>
                <a:path w="5362" h="7222" extrusionOk="0">
                  <a:moveTo>
                    <a:pt x="3318" y="0"/>
                  </a:moveTo>
                  <a:cubicBezTo>
                    <a:pt x="3272" y="0"/>
                    <a:pt x="3225" y="8"/>
                    <a:pt x="3180" y="23"/>
                  </a:cubicBezTo>
                  <a:cubicBezTo>
                    <a:pt x="3180" y="23"/>
                    <a:pt x="2958" y="282"/>
                    <a:pt x="3069" y="1095"/>
                  </a:cubicBezTo>
                  <a:cubicBezTo>
                    <a:pt x="3180" y="2241"/>
                    <a:pt x="3624" y="4496"/>
                    <a:pt x="3476" y="4496"/>
                  </a:cubicBezTo>
                  <a:cubicBezTo>
                    <a:pt x="3180" y="4496"/>
                    <a:pt x="740" y="2869"/>
                    <a:pt x="740" y="2869"/>
                  </a:cubicBezTo>
                  <a:lnTo>
                    <a:pt x="0" y="3979"/>
                  </a:lnTo>
                  <a:cubicBezTo>
                    <a:pt x="0" y="3979"/>
                    <a:pt x="2943" y="7222"/>
                    <a:pt x="4408" y="7222"/>
                  </a:cubicBezTo>
                  <a:cubicBezTo>
                    <a:pt x="4483" y="7222"/>
                    <a:pt x="4555" y="7213"/>
                    <a:pt x="4622" y="7195"/>
                  </a:cubicBezTo>
                  <a:cubicBezTo>
                    <a:pt x="5176" y="7047"/>
                    <a:pt x="5361" y="4237"/>
                    <a:pt x="5287" y="2796"/>
                  </a:cubicBezTo>
                  <a:cubicBezTo>
                    <a:pt x="5287" y="2480"/>
                    <a:pt x="4189" y="0"/>
                    <a:pt x="3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7449965" y="3567867"/>
              <a:ext cx="122489" cy="126572"/>
            </a:xfrm>
            <a:custGeom>
              <a:avLst/>
              <a:gdLst/>
              <a:ahLst/>
              <a:cxnLst/>
              <a:rect l="l" t="t" r="r" b="b"/>
              <a:pathLst>
                <a:path w="1380" h="1426" extrusionOk="0">
                  <a:moveTo>
                    <a:pt x="734" y="1111"/>
                  </a:moveTo>
                  <a:cubicBezTo>
                    <a:pt x="721" y="1114"/>
                    <a:pt x="711" y="1115"/>
                    <a:pt x="703" y="1115"/>
                  </a:cubicBezTo>
                  <a:cubicBezTo>
                    <a:pt x="703" y="1115"/>
                    <a:pt x="714" y="1114"/>
                    <a:pt x="734" y="1111"/>
                  </a:cubicBezTo>
                  <a:close/>
                  <a:moveTo>
                    <a:pt x="817" y="0"/>
                  </a:moveTo>
                  <a:cubicBezTo>
                    <a:pt x="732" y="0"/>
                    <a:pt x="625" y="22"/>
                    <a:pt x="518" y="43"/>
                  </a:cubicBezTo>
                  <a:cubicBezTo>
                    <a:pt x="259" y="80"/>
                    <a:pt x="1" y="154"/>
                    <a:pt x="1" y="376"/>
                  </a:cubicBezTo>
                  <a:cubicBezTo>
                    <a:pt x="1" y="709"/>
                    <a:pt x="148" y="1189"/>
                    <a:pt x="518" y="1374"/>
                  </a:cubicBezTo>
                  <a:cubicBezTo>
                    <a:pt x="535" y="1407"/>
                    <a:pt x="581" y="1426"/>
                    <a:pt x="644" y="1426"/>
                  </a:cubicBezTo>
                  <a:cubicBezTo>
                    <a:pt x="721" y="1426"/>
                    <a:pt x="823" y="1398"/>
                    <a:pt x="925" y="1337"/>
                  </a:cubicBezTo>
                  <a:cubicBezTo>
                    <a:pt x="1036" y="1337"/>
                    <a:pt x="1184" y="1300"/>
                    <a:pt x="1184" y="1152"/>
                  </a:cubicBezTo>
                  <a:cubicBezTo>
                    <a:pt x="1155" y="1081"/>
                    <a:pt x="1088" y="1059"/>
                    <a:pt x="1013" y="1059"/>
                  </a:cubicBezTo>
                  <a:cubicBezTo>
                    <a:pt x="1009" y="1059"/>
                    <a:pt x="1004" y="1059"/>
                    <a:pt x="1000" y="1059"/>
                  </a:cubicBezTo>
                  <a:lnTo>
                    <a:pt x="1000" y="1059"/>
                  </a:lnTo>
                  <a:cubicBezTo>
                    <a:pt x="1148" y="1022"/>
                    <a:pt x="1295" y="967"/>
                    <a:pt x="1295" y="893"/>
                  </a:cubicBezTo>
                  <a:cubicBezTo>
                    <a:pt x="1295" y="819"/>
                    <a:pt x="1295" y="746"/>
                    <a:pt x="1184" y="746"/>
                  </a:cubicBezTo>
                  <a:cubicBezTo>
                    <a:pt x="1162" y="724"/>
                    <a:pt x="1121" y="715"/>
                    <a:pt x="1071" y="715"/>
                  </a:cubicBezTo>
                  <a:cubicBezTo>
                    <a:pt x="1065" y="715"/>
                    <a:pt x="1058" y="715"/>
                    <a:pt x="1052" y="715"/>
                  </a:cubicBezTo>
                  <a:lnTo>
                    <a:pt x="1052" y="715"/>
                  </a:lnTo>
                  <a:cubicBezTo>
                    <a:pt x="1233" y="660"/>
                    <a:pt x="1380" y="576"/>
                    <a:pt x="1258" y="413"/>
                  </a:cubicBezTo>
                  <a:cubicBezTo>
                    <a:pt x="1215" y="371"/>
                    <a:pt x="1131" y="355"/>
                    <a:pt x="1032" y="355"/>
                  </a:cubicBezTo>
                  <a:cubicBezTo>
                    <a:pt x="943" y="355"/>
                    <a:pt x="843" y="368"/>
                    <a:pt x="750" y="383"/>
                  </a:cubicBezTo>
                  <a:lnTo>
                    <a:pt x="750" y="383"/>
                  </a:lnTo>
                  <a:cubicBezTo>
                    <a:pt x="956" y="326"/>
                    <a:pt x="1147" y="228"/>
                    <a:pt x="962" y="43"/>
                  </a:cubicBezTo>
                  <a:cubicBezTo>
                    <a:pt x="931" y="12"/>
                    <a:pt x="880" y="0"/>
                    <a:pt x="817"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7847087" y="2784186"/>
              <a:ext cx="498831" cy="557058"/>
            </a:xfrm>
            <a:custGeom>
              <a:avLst/>
              <a:gdLst/>
              <a:ahLst/>
              <a:cxnLst/>
              <a:rect l="l" t="t" r="r" b="b"/>
              <a:pathLst>
                <a:path w="5620" h="6276" extrusionOk="0">
                  <a:moveTo>
                    <a:pt x="2587" y="0"/>
                  </a:moveTo>
                  <a:cubicBezTo>
                    <a:pt x="2091" y="0"/>
                    <a:pt x="1754" y="131"/>
                    <a:pt x="1738" y="147"/>
                  </a:cubicBezTo>
                  <a:cubicBezTo>
                    <a:pt x="1664" y="147"/>
                    <a:pt x="0" y="886"/>
                    <a:pt x="111" y="3105"/>
                  </a:cubicBezTo>
                  <a:cubicBezTo>
                    <a:pt x="148" y="4177"/>
                    <a:pt x="850" y="4842"/>
                    <a:pt x="1368" y="5212"/>
                  </a:cubicBezTo>
                  <a:cubicBezTo>
                    <a:pt x="1799" y="5610"/>
                    <a:pt x="3330" y="6275"/>
                    <a:pt x="3988" y="6275"/>
                  </a:cubicBezTo>
                  <a:cubicBezTo>
                    <a:pt x="4064" y="6275"/>
                    <a:pt x="4128" y="6266"/>
                    <a:pt x="4178" y="6247"/>
                  </a:cubicBezTo>
                  <a:cubicBezTo>
                    <a:pt x="4104" y="6210"/>
                    <a:pt x="1220" y="4177"/>
                    <a:pt x="1072" y="3548"/>
                  </a:cubicBezTo>
                  <a:cubicBezTo>
                    <a:pt x="924" y="2957"/>
                    <a:pt x="2255" y="2328"/>
                    <a:pt x="2551" y="2180"/>
                  </a:cubicBezTo>
                  <a:cubicBezTo>
                    <a:pt x="2757" y="2089"/>
                    <a:pt x="3361" y="1898"/>
                    <a:pt x="3861" y="1898"/>
                  </a:cubicBezTo>
                  <a:cubicBezTo>
                    <a:pt x="4168" y="1898"/>
                    <a:pt x="4435" y="1970"/>
                    <a:pt x="4547" y="2180"/>
                  </a:cubicBezTo>
                  <a:cubicBezTo>
                    <a:pt x="4806" y="2698"/>
                    <a:pt x="4178" y="6136"/>
                    <a:pt x="4178" y="6247"/>
                  </a:cubicBezTo>
                  <a:cubicBezTo>
                    <a:pt x="4621" y="6062"/>
                    <a:pt x="5435" y="4214"/>
                    <a:pt x="5509" y="3548"/>
                  </a:cubicBezTo>
                  <a:cubicBezTo>
                    <a:pt x="5620" y="2920"/>
                    <a:pt x="5620" y="1996"/>
                    <a:pt x="4917" y="1145"/>
                  </a:cubicBezTo>
                  <a:cubicBezTo>
                    <a:pt x="4109" y="213"/>
                    <a:pt x="3219" y="0"/>
                    <a:pt x="25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3"/>
          <p:cNvSpPr/>
          <p:nvPr/>
        </p:nvSpPr>
        <p:spPr>
          <a:xfrm>
            <a:off x="7333501" y="3982439"/>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3"/>
          <p:cNvGrpSpPr/>
          <p:nvPr/>
        </p:nvGrpSpPr>
        <p:grpSpPr>
          <a:xfrm>
            <a:off x="6885148" y="389676"/>
            <a:ext cx="1544683" cy="703249"/>
            <a:chOff x="6885148" y="389676"/>
            <a:chExt cx="1544683" cy="703249"/>
          </a:xfrm>
        </p:grpSpPr>
        <p:sp>
          <p:nvSpPr>
            <p:cNvPr id="366" name="Google Shape;366;p33"/>
            <p:cNvSpPr/>
            <p:nvPr/>
          </p:nvSpPr>
          <p:spPr>
            <a:xfrm>
              <a:off x="6885148" y="389676"/>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flipH="1">
              <a:off x="7610400" y="971167"/>
              <a:ext cx="819431" cy="121758"/>
            </a:xfrm>
            <a:custGeom>
              <a:avLst/>
              <a:gdLst/>
              <a:ahLst/>
              <a:cxnLst/>
              <a:rect l="l" t="t" r="r" b="b"/>
              <a:pathLst>
                <a:path w="12289" h="1826" extrusionOk="0">
                  <a:moveTo>
                    <a:pt x="4662" y="0"/>
                  </a:moveTo>
                  <a:cubicBezTo>
                    <a:pt x="4447" y="0"/>
                    <a:pt x="4236" y="9"/>
                    <a:pt x="4040" y="22"/>
                  </a:cubicBezTo>
                  <a:cubicBezTo>
                    <a:pt x="3871" y="64"/>
                    <a:pt x="3300" y="106"/>
                    <a:pt x="3194" y="254"/>
                  </a:cubicBezTo>
                  <a:cubicBezTo>
                    <a:pt x="3025" y="487"/>
                    <a:pt x="3363" y="741"/>
                    <a:pt x="3469" y="910"/>
                  </a:cubicBezTo>
                  <a:cubicBezTo>
                    <a:pt x="3247" y="1008"/>
                    <a:pt x="3011" y="1042"/>
                    <a:pt x="2767" y="1042"/>
                  </a:cubicBezTo>
                  <a:cubicBezTo>
                    <a:pt x="2226" y="1042"/>
                    <a:pt x="1644" y="875"/>
                    <a:pt x="1088" y="875"/>
                  </a:cubicBezTo>
                  <a:cubicBezTo>
                    <a:pt x="868" y="875"/>
                    <a:pt x="653" y="901"/>
                    <a:pt x="445" y="973"/>
                  </a:cubicBezTo>
                  <a:cubicBezTo>
                    <a:pt x="0" y="1143"/>
                    <a:pt x="381" y="1270"/>
                    <a:pt x="677" y="1375"/>
                  </a:cubicBezTo>
                  <a:cubicBezTo>
                    <a:pt x="994" y="1481"/>
                    <a:pt x="1312" y="1566"/>
                    <a:pt x="1650" y="1587"/>
                  </a:cubicBezTo>
                  <a:cubicBezTo>
                    <a:pt x="2370" y="1663"/>
                    <a:pt x="3080" y="1718"/>
                    <a:pt x="3794" y="1718"/>
                  </a:cubicBezTo>
                  <a:cubicBezTo>
                    <a:pt x="4065" y="1718"/>
                    <a:pt x="4337" y="1710"/>
                    <a:pt x="4611" y="1693"/>
                  </a:cubicBezTo>
                  <a:cubicBezTo>
                    <a:pt x="5330" y="1671"/>
                    <a:pt x="6054" y="1666"/>
                    <a:pt x="6779" y="1666"/>
                  </a:cubicBezTo>
                  <a:cubicBezTo>
                    <a:pt x="7503" y="1666"/>
                    <a:pt x="8228" y="1671"/>
                    <a:pt x="8947" y="1671"/>
                  </a:cubicBezTo>
                  <a:cubicBezTo>
                    <a:pt x="9291" y="1671"/>
                    <a:pt x="10661" y="1826"/>
                    <a:pt x="11408" y="1826"/>
                  </a:cubicBezTo>
                  <a:cubicBezTo>
                    <a:pt x="11578" y="1826"/>
                    <a:pt x="11716" y="1818"/>
                    <a:pt x="11802" y="1798"/>
                  </a:cubicBezTo>
                  <a:cubicBezTo>
                    <a:pt x="11992" y="1777"/>
                    <a:pt x="12288" y="1650"/>
                    <a:pt x="12098" y="1396"/>
                  </a:cubicBezTo>
                  <a:cubicBezTo>
                    <a:pt x="12022" y="1282"/>
                    <a:pt x="11816" y="1259"/>
                    <a:pt x="11627" y="1259"/>
                  </a:cubicBezTo>
                  <a:cubicBezTo>
                    <a:pt x="11501" y="1259"/>
                    <a:pt x="11383" y="1270"/>
                    <a:pt x="11315" y="1270"/>
                  </a:cubicBezTo>
                  <a:cubicBezTo>
                    <a:pt x="11224" y="1270"/>
                    <a:pt x="11116" y="1274"/>
                    <a:pt x="11004" y="1274"/>
                  </a:cubicBezTo>
                  <a:cubicBezTo>
                    <a:pt x="10780" y="1274"/>
                    <a:pt x="10540" y="1255"/>
                    <a:pt x="10385" y="1143"/>
                  </a:cubicBezTo>
                  <a:cubicBezTo>
                    <a:pt x="10046" y="889"/>
                    <a:pt x="10427" y="995"/>
                    <a:pt x="10321" y="741"/>
                  </a:cubicBezTo>
                  <a:cubicBezTo>
                    <a:pt x="10220" y="474"/>
                    <a:pt x="9646" y="421"/>
                    <a:pt x="9126" y="421"/>
                  </a:cubicBezTo>
                  <a:cubicBezTo>
                    <a:pt x="8779" y="421"/>
                    <a:pt x="8456" y="445"/>
                    <a:pt x="8312" y="445"/>
                  </a:cubicBezTo>
                  <a:cubicBezTo>
                    <a:pt x="8084" y="445"/>
                    <a:pt x="7857" y="450"/>
                    <a:pt x="7633" y="450"/>
                  </a:cubicBezTo>
                  <a:cubicBezTo>
                    <a:pt x="7108" y="450"/>
                    <a:pt x="6595" y="419"/>
                    <a:pt x="6091" y="212"/>
                  </a:cubicBezTo>
                  <a:cubicBezTo>
                    <a:pt x="5691" y="49"/>
                    <a:pt x="5166"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3"/>
          <p:cNvGrpSpPr/>
          <p:nvPr/>
        </p:nvGrpSpPr>
        <p:grpSpPr>
          <a:xfrm>
            <a:off x="667723" y="490000"/>
            <a:ext cx="1403527" cy="502601"/>
            <a:chOff x="667723" y="490000"/>
            <a:chExt cx="1403527" cy="502601"/>
          </a:xfrm>
        </p:grpSpPr>
        <p:sp>
          <p:nvSpPr>
            <p:cNvPr id="369" name="Google Shape;369;p33"/>
            <p:cNvSpPr/>
            <p:nvPr/>
          </p:nvSpPr>
          <p:spPr>
            <a:xfrm>
              <a:off x="667723" y="734876"/>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1425521" y="490000"/>
              <a:ext cx="645729" cy="82283"/>
            </a:xfrm>
            <a:custGeom>
              <a:avLst/>
              <a:gdLst/>
              <a:ahLst/>
              <a:cxnLst/>
              <a:rect l="l" t="t" r="r" b="b"/>
              <a:pathLst>
                <a:path w="9684" h="1234" extrusionOk="0">
                  <a:moveTo>
                    <a:pt x="5350" y="1"/>
                  </a:moveTo>
                  <a:cubicBezTo>
                    <a:pt x="5254" y="1"/>
                    <a:pt x="5166" y="13"/>
                    <a:pt x="5097" y="47"/>
                  </a:cubicBezTo>
                  <a:cubicBezTo>
                    <a:pt x="4992" y="89"/>
                    <a:pt x="4971" y="195"/>
                    <a:pt x="4844" y="258"/>
                  </a:cubicBezTo>
                  <a:cubicBezTo>
                    <a:pt x="4653" y="343"/>
                    <a:pt x="4442" y="301"/>
                    <a:pt x="4251" y="343"/>
                  </a:cubicBezTo>
                  <a:cubicBezTo>
                    <a:pt x="4222" y="345"/>
                    <a:pt x="4192" y="346"/>
                    <a:pt x="4162" y="346"/>
                  </a:cubicBezTo>
                  <a:cubicBezTo>
                    <a:pt x="3857" y="346"/>
                    <a:pt x="3568" y="253"/>
                    <a:pt x="3279" y="195"/>
                  </a:cubicBezTo>
                  <a:cubicBezTo>
                    <a:pt x="3127" y="181"/>
                    <a:pt x="2354" y="77"/>
                    <a:pt x="1811" y="77"/>
                  </a:cubicBezTo>
                  <a:cubicBezTo>
                    <a:pt x="1522" y="77"/>
                    <a:pt x="1299" y="107"/>
                    <a:pt x="1269" y="195"/>
                  </a:cubicBezTo>
                  <a:cubicBezTo>
                    <a:pt x="1206" y="385"/>
                    <a:pt x="1883" y="385"/>
                    <a:pt x="1819" y="576"/>
                  </a:cubicBezTo>
                  <a:cubicBezTo>
                    <a:pt x="1798" y="702"/>
                    <a:pt x="1058" y="702"/>
                    <a:pt x="931" y="724"/>
                  </a:cubicBezTo>
                  <a:cubicBezTo>
                    <a:pt x="741" y="766"/>
                    <a:pt x="0" y="724"/>
                    <a:pt x="0" y="999"/>
                  </a:cubicBezTo>
                  <a:cubicBezTo>
                    <a:pt x="529" y="1147"/>
                    <a:pt x="1037" y="1189"/>
                    <a:pt x="1587" y="1189"/>
                  </a:cubicBezTo>
                  <a:lnTo>
                    <a:pt x="1671" y="1189"/>
                  </a:lnTo>
                  <a:cubicBezTo>
                    <a:pt x="1930" y="1124"/>
                    <a:pt x="2188" y="1097"/>
                    <a:pt x="2447" y="1097"/>
                  </a:cubicBezTo>
                  <a:cubicBezTo>
                    <a:pt x="2527" y="1097"/>
                    <a:pt x="2607" y="1099"/>
                    <a:pt x="2686" y="1104"/>
                  </a:cubicBezTo>
                  <a:cubicBezTo>
                    <a:pt x="3216" y="1120"/>
                    <a:pt x="3745" y="1170"/>
                    <a:pt x="4282" y="1170"/>
                  </a:cubicBezTo>
                  <a:cubicBezTo>
                    <a:pt x="4475" y="1170"/>
                    <a:pt x="4669" y="1163"/>
                    <a:pt x="4865" y="1147"/>
                  </a:cubicBezTo>
                  <a:cubicBezTo>
                    <a:pt x="4950" y="1141"/>
                    <a:pt x="5033" y="1138"/>
                    <a:pt x="5116" y="1138"/>
                  </a:cubicBezTo>
                  <a:cubicBezTo>
                    <a:pt x="5342" y="1138"/>
                    <a:pt x="5563" y="1158"/>
                    <a:pt x="5795" y="1189"/>
                  </a:cubicBezTo>
                  <a:cubicBezTo>
                    <a:pt x="6003" y="1221"/>
                    <a:pt x="6204" y="1234"/>
                    <a:pt x="6402" y="1234"/>
                  </a:cubicBezTo>
                  <a:cubicBezTo>
                    <a:pt x="6852" y="1234"/>
                    <a:pt x="7286" y="1169"/>
                    <a:pt x="7741" y="1125"/>
                  </a:cubicBezTo>
                  <a:cubicBezTo>
                    <a:pt x="8143" y="1104"/>
                    <a:pt x="8608" y="1147"/>
                    <a:pt x="8989" y="977"/>
                  </a:cubicBezTo>
                  <a:cubicBezTo>
                    <a:pt x="9683" y="620"/>
                    <a:pt x="8796" y="468"/>
                    <a:pt x="8421" y="468"/>
                  </a:cubicBezTo>
                  <a:cubicBezTo>
                    <a:pt x="8397" y="468"/>
                    <a:pt x="8374" y="469"/>
                    <a:pt x="8354" y="470"/>
                  </a:cubicBezTo>
                  <a:cubicBezTo>
                    <a:pt x="8206" y="480"/>
                    <a:pt x="8065" y="487"/>
                    <a:pt x="7928" y="487"/>
                  </a:cubicBezTo>
                  <a:cubicBezTo>
                    <a:pt x="7518" y="487"/>
                    <a:pt x="7149" y="428"/>
                    <a:pt x="6768" y="237"/>
                  </a:cubicBezTo>
                  <a:cubicBezTo>
                    <a:pt x="6493" y="89"/>
                    <a:pt x="6240" y="89"/>
                    <a:pt x="5943" y="68"/>
                  </a:cubicBezTo>
                  <a:cubicBezTo>
                    <a:pt x="5786" y="54"/>
                    <a:pt x="5551" y="1"/>
                    <a:pt x="5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325;p33">
            <a:extLst>
              <a:ext uri="{FF2B5EF4-FFF2-40B4-BE49-F238E27FC236}">
                <a16:creationId xmlns:a16="http://schemas.microsoft.com/office/drawing/2014/main" id="{C96B367A-0A0D-E48E-64CD-15ABA728118B}"/>
              </a:ext>
            </a:extLst>
          </p:cNvPr>
          <p:cNvSpPr txBox="1">
            <a:spLocks/>
          </p:cNvSpPr>
          <p:nvPr/>
        </p:nvSpPr>
        <p:spPr>
          <a:xfrm>
            <a:off x="1406085" y="1680323"/>
            <a:ext cx="22726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2pPr>
            <a:lvl3pPr marL="1371600" marR="0" lvl="2"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3pPr>
            <a:lvl4pPr marL="1828800" marR="0" lvl="3"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4pPr>
            <a:lvl5pPr marL="2286000" marR="0" lvl="4"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5pPr>
            <a:lvl6pPr marL="2743200" marR="0" lvl="5"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6pPr>
            <a:lvl7pPr marL="3200400" marR="0" lvl="6"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7pPr>
            <a:lvl8pPr marL="3657600" marR="0" lvl="7"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8pPr>
            <a:lvl9pPr marL="4114800" marR="0" lvl="8"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9pPr>
          </a:lstStyle>
          <a:p>
            <a:pPr marL="0" indent="0"/>
            <a:r>
              <a:rPr lang="en-US" dirty="0"/>
              <a:t>Objectives, Types of Attacks </a:t>
            </a:r>
          </a:p>
        </p:txBody>
      </p:sp>
      <p:sp>
        <p:nvSpPr>
          <p:cNvPr id="15" name="Google Shape;326;p33">
            <a:extLst>
              <a:ext uri="{FF2B5EF4-FFF2-40B4-BE49-F238E27FC236}">
                <a16:creationId xmlns:a16="http://schemas.microsoft.com/office/drawing/2014/main" id="{AEEEDA0D-8799-5B64-9FB3-5202937A5895}"/>
              </a:ext>
            </a:extLst>
          </p:cNvPr>
          <p:cNvSpPr txBox="1">
            <a:spLocks/>
          </p:cNvSpPr>
          <p:nvPr/>
        </p:nvSpPr>
        <p:spPr>
          <a:xfrm>
            <a:off x="1406086" y="1260023"/>
            <a:ext cx="2430108"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400"/>
              <a:buFont typeface="Anton"/>
              <a:buNone/>
              <a:defRPr sz="2200" b="0" i="0" u="none" strike="noStrike" cap="none">
                <a:solidFill>
                  <a:schemeClr val="dk2"/>
                </a:solidFill>
                <a:latin typeface="Anton"/>
                <a:ea typeface="Anton"/>
                <a:cs typeface="Anton"/>
                <a:sym typeface="Anton"/>
              </a:defRPr>
            </a:lvl1pPr>
            <a:lvl2pPr marL="914400" marR="0" lvl="1"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2pPr>
            <a:lvl3pPr marL="1371600" marR="0" lvl="2"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3pPr>
            <a:lvl4pPr marL="1828800" marR="0" lvl="3"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4pPr>
            <a:lvl5pPr marL="2286000" marR="0" lvl="4"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5pPr>
            <a:lvl6pPr marL="2743200" marR="0" lvl="5"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6pPr>
            <a:lvl7pPr marL="3200400" marR="0" lvl="6"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7pPr>
            <a:lvl8pPr marL="3657600" marR="0" lvl="7"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8pPr>
            <a:lvl9pPr marL="4114800" marR="0" lvl="8"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9pPr>
          </a:lstStyle>
          <a:p>
            <a:r>
              <a:rPr lang="en-GB" sz="1800" dirty="0"/>
              <a:t>INTRODUCTION</a:t>
            </a:r>
          </a:p>
        </p:txBody>
      </p:sp>
      <p:sp>
        <p:nvSpPr>
          <p:cNvPr id="16" name="Google Shape;327;p33">
            <a:extLst>
              <a:ext uri="{FF2B5EF4-FFF2-40B4-BE49-F238E27FC236}">
                <a16:creationId xmlns:a16="http://schemas.microsoft.com/office/drawing/2014/main" id="{F2DD3483-7AA3-577A-9033-8339C1C141EF}"/>
              </a:ext>
            </a:extLst>
          </p:cNvPr>
          <p:cNvSpPr txBox="1">
            <a:spLocks/>
          </p:cNvSpPr>
          <p:nvPr/>
        </p:nvSpPr>
        <p:spPr>
          <a:xfrm>
            <a:off x="478296" y="1435555"/>
            <a:ext cx="770400" cy="703200"/>
          </a:xfrm>
          <a:prstGeom prst="rect">
            <a:avLst/>
          </a:prstGeom>
          <a:solidFill>
            <a:schemeClr val="lt2"/>
          </a:solid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Anton"/>
              <a:buNone/>
              <a:defRPr sz="4000" b="0" i="0" u="none" strike="noStrike" cap="none">
                <a:solidFill>
                  <a:schemeClr val="lt1"/>
                </a:solidFill>
                <a:latin typeface="Anton"/>
                <a:ea typeface="Anton"/>
                <a:cs typeface="Anton"/>
                <a:sym typeface="Anton"/>
              </a:defRPr>
            </a:lvl1pPr>
            <a:lvl2pPr marR="0" lvl="1" algn="ctr" rtl="0">
              <a:lnSpc>
                <a:spcPct val="100000"/>
              </a:lnSpc>
              <a:spcBef>
                <a:spcPts val="0"/>
              </a:spcBef>
              <a:spcAft>
                <a:spcPts val="0"/>
              </a:spcAft>
              <a:buClr>
                <a:schemeClr val="dk1"/>
              </a:buClr>
              <a:buSzPts val="4800"/>
              <a:buFont typeface="Anton"/>
              <a:buNone/>
              <a:defRPr sz="4800" b="0" i="0" u="none" strike="noStrike" cap="none">
                <a:solidFill>
                  <a:schemeClr val="dk1"/>
                </a:solidFill>
                <a:latin typeface="Anton"/>
                <a:ea typeface="Anton"/>
                <a:cs typeface="Anton"/>
                <a:sym typeface="Anton"/>
              </a:defRPr>
            </a:lvl2pPr>
            <a:lvl3pPr marR="0" lvl="2" algn="ctr" rtl="0">
              <a:lnSpc>
                <a:spcPct val="100000"/>
              </a:lnSpc>
              <a:spcBef>
                <a:spcPts val="0"/>
              </a:spcBef>
              <a:spcAft>
                <a:spcPts val="0"/>
              </a:spcAft>
              <a:buClr>
                <a:schemeClr val="dk1"/>
              </a:buClr>
              <a:buSzPts val="4800"/>
              <a:buFont typeface="Anton"/>
              <a:buNone/>
              <a:defRPr sz="4800" b="0" i="0" u="none" strike="noStrike" cap="none">
                <a:solidFill>
                  <a:schemeClr val="dk1"/>
                </a:solidFill>
                <a:latin typeface="Anton"/>
                <a:ea typeface="Anton"/>
                <a:cs typeface="Anton"/>
                <a:sym typeface="Anton"/>
              </a:defRPr>
            </a:lvl3pPr>
            <a:lvl4pPr marR="0" lvl="3" algn="ctr" rtl="0">
              <a:lnSpc>
                <a:spcPct val="100000"/>
              </a:lnSpc>
              <a:spcBef>
                <a:spcPts val="0"/>
              </a:spcBef>
              <a:spcAft>
                <a:spcPts val="0"/>
              </a:spcAft>
              <a:buClr>
                <a:schemeClr val="dk1"/>
              </a:buClr>
              <a:buSzPts val="4800"/>
              <a:buFont typeface="Anton"/>
              <a:buNone/>
              <a:defRPr sz="4800" b="0" i="0" u="none" strike="noStrike" cap="none">
                <a:solidFill>
                  <a:schemeClr val="dk1"/>
                </a:solidFill>
                <a:latin typeface="Anton"/>
                <a:ea typeface="Anton"/>
                <a:cs typeface="Anton"/>
                <a:sym typeface="Anton"/>
              </a:defRPr>
            </a:lvl4pPr>
            <a:lvl5pPr marR="0" lvl="4" algn="ctr" rtl="0">
              <a:lnSpc>
                <a:spcPct val="100000"/>
              </a:lnSpc>
              <a:spcBef>
                <a:spcPts val="0"/>
              </a:spcBef>
              <a:spcAft>
                <a:spcPts val="0"/>
              </a:spcAft>
              <a:buClr>
                <a:schemeClr val="dk1"/>
              </a:buClr>
              <a:buSzPts val="4800"/>
              <a:buFont typeface="Anton"/>
              <a:buNone/>
              <a:defRPr sz="4800" b="0" i="0" u="none" strike="noStrike" cap="none">
                <a:solidFill>
                  <a:schemeClr val="dk1"/>
                </a:solidFill>
                <a:latin typeface="Anton"/>
                <a:ea typeface="Anton"/>
                <a:cs typeface="Anton"/>
                <a:sym typeface="Anton"/>
              </a:defRPr>
            </a:lvl5pPr>
            <a:lvl6pPr marR="0" lvl="5" algn="ctr" rtl="0">
              <a:lnSpc>
                <a:spcPct val="100000"/>
              </a:lnSpc>
              <a:spcBef>
                <a:spcPts val="0"/>
              </a:spcBef>
              <a:spcAft>
                <a:spcPts val="0"/>
              </a:spcAft>
              <a:buClr>
                <a:schemeClr val="dk1"/>
              </a:buClr>
              <a:buSzPts val="4800"/>
              <a:buFont typeface="Anton"/>
              <a:buNone/>
              <a:defRPr sz="4800" b="0" i="0" u="none" strike="noStrike" cap="none">
                <a:solidFill>
                  <a:schemeClr val="dk1"/>
                </a:solidFill>
                <a:latin typeface="Anton"/>
                <a:ea typeface="Anton"/>
                <a:cs typeface="Anton"/>
                <a:sym typeface="Anton"/>
              </a:defRPr>
            </a:lvl6pPr>
            <a:lvl7pPr marR="0" lvl="6" algn="ctr" rtl="0">
              <a:lnSpc>
                <a:spcPct val="100000"/>
              </a:lnSpc>
              <a:spcBef>
                <a:spcPts val="0"/>
              </a:spcBef>
              <a:spcAft>
                <a:spcPts val="0"/>
              </a:spcAft>
              <a:buClr>
                <a:schemeClr val="dk1"/>
              </a:buClr>
              <a:buSzPts val="4800"/>
              <a:buFont typeface="Anton"/>
              <a:buNone/>
              <a:defRPr sz="4800" b="0" i="0" u="none" strike="noStrike" cap="none">
                <a:solidFill>
                  <a:schemeClr val="dk1"/>
                </a:solidFill>
                <a:latin typeface="Anton"/>
                <a:ea typeface="Anton"/>
                <a:cs typeface="Anton"/>
                <a:sym typeface="Anton"/>
              </a:defRPr>
            </a:lvl7pPr>
            <a:lvl8pPr marR="0" lvl="7" algn="ctr" rtl="0">
              <a:lnSpc>
                <a:spcPct val="100000"/>
              </a:lnSpc>
              <a:spcBef>
                <a:spcPts val="0"/>
              </a:spcBef>
              <a:spcAft>
                <a:spcPts val="0"/>
              </a:spcAft>
              <a:buClr>
                <a:schemeClr val="dk1"/>
              </a:buClr>
              <a:buSzPts val="4800"/>
              <a:buFont typeface="Anton"/>
              <a:buNone/>
              <a:defRPr sz="4800" b="0" i="0" u="none" strike="noStrike" cap="none">
                <a:solidFill>
                  <a:schemeClr val="dk1"/>
                </a:solidFill>
                <a:latin typeface="Anton"/>
                <a:ea typeface="Anton"/>
                <a:cs typeface="Anton"/>
                <a:sym typeface="Anton"/>
              </a:defRPr>
            </a:lvl8pPr>
            <a:lvl9pPr marR="0" lvl="8" algn="ctr" rtl="0">
              <a:lnSpc>
                <a:spcPct val="100000"/>
              </a:lnSpc>
              <a:spcBef>
                <a:spcPts val="0"/>
              </a:spcBef>
              <a:spcAft>
                <a:spcPts val="0"/>
              </a:spcAft>
              <a:buClr>
                <a:schemeClr val="dk1"/>
              </a:buClr>
              <a:buSzPts val="4800"/>
              <a:buFont typeface="Anton"/>
              <a:buNone/>
              <a:defRPr sz="4800" b="0" i="0" u="none" strike="noStrike" cap="none">
                <a:solidFill>
                  <a:schemeClr val="dk1"/>
                </a:solidFill>
                <a:latin typeface="Anton"/>
                <a:ea typeface="Anton"/>
                <a:cs typeface="Anton"/>
                <a:sym typeface="Anton"/>
              </a:defRPr>
            </a:lvl9pPr>
          </a:lstStyle>
          <a:p>
            <a:r>
              <a:rPr lang="en" dirty="0"/>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4"/>
          <p:cNvSpPr txBox="1">
            <a:spLocks noGrp="1"/>
          </p:cNvSpPr>
          <p:nvPr>
            <p:ph type="title"/>
          </p:nvPr>
        </p:nvSpPr>
        <p:spPr>
          <a:xfrm>
            <a:off x="1302980" y="234419"/>
            <a:ext cx="4601400" cy="88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376" name="Google Shape;376;p34"/>
          <p:cNvSpPr txBox="1">
            <a:spLocks noGrp="1"/>
          </p:cNvSpPr>
          <p:nvPr>
            <p:ph type="subTitle" idx="1"/>
          </p:nvPr>
        </p:nvSpPr>
        <p:spPr>
          <a:xfrm>
            <a:off x="517235" y="1194792"/>
            <a:ext cx="6662711" cy="337990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Objective</a:t>
            </a:r>
          </a:p>
          <a:p>
            <a:pPr marL="0" lvl="0" indent="0" algn="l" rtl="0">
              <a:spcBef>
                <a:spcPts val="0"/>
              </a:spcBef>
              <a:spcAft>
                <a:spcPts val="0"/>
              </a:spcAft>
            </a:pPr>
            <a:r>
              <a:rPr lang="en-US" sz="1600" dirty="0"/>
              <a:t>To demonstrate and apply practical techniques for different attacks in a controlled virtual environment.</a:t>
            </a: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u="sng" dirty="0"/>
              <a:t>Attacks</a:t>
            </a:r>
          </a:p>
          <a:p>
            <a:pPr marL="342900">
              <a:buFont typeface="Wingdings" panose="05000000000000000000" pitchFamily="2" charset="2"/>
              <a:buChar char="Ø"/>
            </a:pPr>
            <a:r>
              <a:rPr lang="en-GB" sz="1600" dirty="0"/>
              <a:t>Password Cracking (Hydra </a:t>
            </a:r>
            <a:r>
              <a:rPr lang="en-GB" sz="1600" dirty="0">
                <a:sym typeface="Wingdings" panose="05000000000000000000" pitchFamily="2" charset="2"/>
              </a:rPr>
              <a:t> VM)</a:t>
            </a:r>
            <a:endParaRPr lang="en-GB" sz="1600" dirty="0"/>
          </a:p>
          <a:p>
            <a:pPr marL="342900" lvl="0" algn="l" rtl="0">
              <a:spcBef>
                <a:spcPts val="0"/>
              </a:spcBef>
              <a:spcAft>
                <a:spcPts val="0"/>
              </a:spcAft>
              <a:buFont typeface="Wingdings" panose="05000000000000000000" pitchFamily="2" charset="2"/>
              <a:buChar char="Ø"/>
            </a:pPr>
            <a:endParaRPr lang="en-GB" sz="1600" dirty="0"/>
          </a:p>
          <a:p>
            <a:pPr marL="342900">
              <a:buFont typeface="Wingdings" panose="05000000000000000000" pitchFamily="2" charset="2"/>
              <a:buChar char="Ø"/>
            </a:pPr>
            <a:r>
              <a:rPr lang="en-GB" sz="1600" dirty="0"/>
              <a:t>Web Application Attack (OWASP ZAP </a:t>
            </a:r>
            <a:r>
              <a:rPr lang="en-GB" sz="1600" dirty="0">
                <a:sym typeface="Wingdings" panose="05000000000000000000" pitchFamily="2" charset="2"/>
              </a:rPr>
              <a:t> </a:t>
            </a:r>
            <a:r>
              <a:rPr lang="en-GB" sz="1600" dirty="0"/>
              <a:t>OWASP Juice Shop)</a:t>
            </a:r>
          </a:p>
          <a:p>
            <a:pPr marL="342900" lvl="0" algn="l" rtl="0">
              <a:spcBef>
                <a:spcPts val="0"/>
              </a:spcBef>
              <a:spcAft>
                <a:spcPts val="0"/>
              </a:spcAft>
              <a:buFont typeface="Wingdings" panose="05000000000000000000" pitchFamily="2" charset="2"/>
              <a:buChar char="Ø"/>
            </a:pPr>
            <a:endParaRPr lang="en-GB" sz="1600" dirty="0"/>
          </a:p>
          <a:p>
            <a:pPr marL="342900">
              <a:buFont typeface="Wingdings" panose="05000000000000000000" pitchFamily="2" charset="2"/>
              <a:buChar char="Ø"/>
            </a:pPr>
            <a:r>
              <a:rPr lang="en-GB" sz="1600" dirty="0"/>
              <a:t>SQL Injection (Manual Injection </a:t>
            </a:r>
            <a:r>
              <a:rPr lang="en-GB" sz="1600" dirty="0">
                <a:sym typeface="Wingdings" panose="05000000000000000000" pitchFamily="2" charset="2"/>
              </a:rPr>
              <a:t> </a:t>
            </a:r>
            <a:r>
              <a:rPr lang="en-GB" sz="1600" dirty="0"/>
              <a:t>Damn Vulnerable Web Application (DVWA))</a:t>
            </a:r>
          </a:p>
          <a:p>
            <a:pPr marL="342900" lvl="0" algn="l" rtl="0">
              <a:spcBef>
                <a:spcPts val="0"/>
              </a:spcBef>
              <a:spcAft>
                <a:spcPts val="0"/>
              </a:spcAft>
              <a:buFont typeface="Wingdings" panose="05000000000000000000" pitchFamily="2" charset="2"/>
              <a:buChar char="Ø"/>
            </a:pPr>
            <a:endParaRPr lang="en-GB" sz="1600" dirty="0"/>
          </a:p>
          <a:p>
            <a:pPr marL="342900" lvl="0" algn="l" rtl="0">
              <a:spcBef>
                <a:spcPts val="0"/>
              </a:spcBef>
              <a:spcAft>
                <a:spcPts val="0"/>
              </a:spcAft>
              <a:buFont typeface="Wingdings" panose="05000000000000000000" pitchFamily="2" charset="2"/>
              <a:buChar char="Ø"/>
            </a:pPr>
            <a:r>
              <a:rPr lang="en-GB" sz="1600" dirty="0"/>
              <a:t>Microsoft Windows Post Exploitation (Metasploit Framework </a:t>
            </a:r>
            <a:r>
              <a:rPr lang="en-GB" sz="1600" dirty="0">
                <a:sym typeface="Wingdings" panose="05000000000000000000" pitchFamily="2" charset="2"/>
              </a:rPr>
              <a:t> </a:t>
            </a:r>
            <a:r>
              <a:rPr lang="en-GB" sz="1600" dirty="0"/>
              <a:t>VM)</a:t>
            </a:r>
          </a:p>
          <a:p>
            <a:pPr marL="482600" lvl="1" indent="0" algn="l"/>
            <a:endParaRPr lang="en-GB" sz="1200" dirty="0"/>
          </a:p>
          <a:p>
            <a:pPr marL="342900" lvl="0" algn="l" rtl="0">
              <a:spcBef>
                <a:spcPts val="0"/>
              </a:spcBef>
              <a:spcAft>
                <a:spcPts val="0"/>
              </a:spcAft>
              <a:buFont typeface="Wingdings" panose="05000000000000000000" pitchFamily="2" charset="2"/>
              <a:buChar char="Ø"/>
            </a:pPr>
            <a:endParaRPr lang="en" sz="1600" dirty="0"/>
          </a:p>
          <a:p>
            <a:pPr marL="342900" lvl="0" algn="l" rtl="0">
              <a:spcBef>
                <a:spcPts val="0"/>
              </a:spcBef>
              <a:spcAft>
                <a:spcPts val="0"/>
              </a:spcAft>
              <a:buFont typeface="Wingdings" panose="05000000000000000000" pitchFamily="2" charset="2"/>
              <a:buChar char="Ø"/>
            </a:pPr>
            <a:endParaRPr lang="en" sz="1600" dirty="0"/>
          </a:p>
        </p:txBody>
      </p:sp>
      <p:grpSp>
        <p:nvGrpSpPr>
          <p:cNvPr id="377" name="Google Shape;377;p34"/>
          <p:cNvGrpSpPr/>
          <p:nvPr/>
        </p:nvGrpSpPr>
        <p:grpSpPr>
          <a:xfrm>
            <a:off x="6954559" y="1288072"/>
            <a:ext cx="2034881" cy="2567356"/>
            <a:chOff x="4141325" y="4225925"/>
            <a:chExt cx="753325" cy="950450"/>
          </a:xfrm>
        </p:grpSpPr>
        <p:sp>
          <p:nvSpPr>
            <p:cNvPr id="378" name="Google Shape;378;p34"/>
            <p:cNvSpPr/>
            <p:nvPr/>
          </p:nvSpPr>
          <p:spPr>
            <a:xfrm>
              <a:off x="4539700" y="4249425"/>
              <a:ext cx="268050" cy="272700"/>
            </a:xfrm>
            <a:custGeom>
              <a:avLst/>
              <a:gdLst/>
              <a:ahLst/>
              <a:cxnLst/>
              <a:rect l="l" t="t" r="r" b="b"/>
              <a:pathLst>
                <a:path w="10722" h="10908" extrusionOk="0">
                  <a:moveTo>
                    <a:pt x="5361" y="1"/>
                  </a:moveTo>
                  <a:cubicBezTo>
                    <a:pt x="2403" y="1"/>
                    <a:pt x="0" y="1849"/>
                    <a:pt x="0" y="4105"/>
                  </a:cubicBezTo>
                  <a:cubicBezTo>
                    <a:pt x="0" y="6397"/>
                    <a:pt x="2403" y="8245"/>
                    <a:pt x="5361" y="8245"/>
                  </a:cubicBezTo>
                  <a:cubicBezTo>
                    <a:pt x="5916" y="8245"/>
                    <a:pt x="6470" y="8171"/>
                    <a:pt x="6988" y="8061"/>
                  </a:cubicBezTo>
                  <a:lnTo>
                    <a:pt x="9206" y="10907"/>
                  </a:lnTo>
                  <a:lnTo>
                    <a:pt x="9206" y="10907"/>
                  </a:lnTo>
                  <a:lnTo>
                    <a:pt x="8171" y="7617"/>
                  </a:lnTo>
                  <a:cubicBezTo>
                    <a:pt x="9724" y="6877"/>
                    <a:pt x="10722" y="5583"/>
                    <a:pt x="10722" y="4105"/>
                  </a:cubicBezTo>
                  <a:cubicBezTo>
                    <a:pt x="10722" y="1849"/>
                    <a:pt x="8319" y="1"/>
                    <a:pt x="53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4"/>
            <p:cNvSpPr/>
            <p:nvPr/>
          </p:nvSpPr>
          <p:spPr>
            <a:xfrm>
              <a:off x="4607175" y="4613325"/>
              <a:ext cx="113700" cy="41625"/>
            </a:xfrm>
            <a:custGeom>
              <a:avLst/>
              <a:gdLst/>
              <a:ahLst/>
              <a:cxnLst/>
              <a:rect l="l" t="t" r="r" b="b"/>
              <a:pathLst>
                <a:path w="4548" h="1665" extrusionOk="0">
                  <a:moveTo>
                    <a:pt x="2489" y="0"/>
                  </a:moveTo>
                  <a:cubicBezTo>
                    <a:pt x="2149" y="0"/>
                    <a:pt x="988" y="640"/>
                    <a:pt x="851" y="640"/>
                  </a:cubicBezTo>
                  <a:cubicBezTo>
                    <a:pt x="740" y="640"/>
                    <a:pt x="185" y="381"/>
                    <a:pt x="185" y="381"/>
                  </a:cubicBezTo>
                  <a:lnTo>
                    <a:pt x="0" y="1010"/>
                  </a:lnTo>
                  <a:cubicBezTo>
                    <a:pt x="0" y="1010"/>
                    <a:pt x="1246" y="1406"/>
                    <a:pt x="1706" y="1406"/>
                  </a:cubicBezTo>
                  <a:cubicBezTo>
                    <a:pt x="1771" y="1406"/>
                    <a:pt x="1821" y="1398"/>
                    <a:pt x="1849" y="1379"/>
                  </a:cubicBezTo>
                  <a:cubicBezTo>
                    <a:pt x="1982" y="1313"/>
                    <a:pt x="2075" y="1299"/>
                    <a:pt x="2128" y="1299"/>
                  </a:cubicBezTo>
                  <a:cubicBezTo>
                    <a:pt x="2164" y="1299"/>
                    <a:pt x="2181" y="1305"/>
                    <a:pt x="2181" y="1305"/>
                  </a:cubicBezTo>
                  <a:cubicBezTo>
                    <a:pt x="2637" y="1561"/>
                    <a:pt x="3027" y="1664"/>
                    <a:pt x="3216" y="1664"/>
                  </a:cubicBezTo>
                  <a:cubicBezTo>
                    <a:pt x="3272" y="1664"/>
                    <a:pt x="3311" y="1655"/>
                    <a:pt x="3328" y="1638"/>
                  </a:cubicBezTo>
                  <a:cubicBezTo>
                    <a:pt x="3359" y="1544"/>
                    <a:pt x="2779" y="1211"/>
                    <a:pt x="2602" y="1111"/>
                  </a:cubicBezTo>
                  <a:lnTo>
                    <a:pt x="2602" y="1111"/>
                  </a:lnTo>
                  <a:cubicBezTo>
                    <a:pt x="2788" y="1214"/>
                    <a:pt x="3444" y="1561"/>
                    <a:pt x="3733" y="1561"/>
                  </a:cubicBezTo>
                  <a:cubicBezTo>
                    <a:pt x="3783" y="1561"/>
                    <a:pt x="3821" y="1551"/>
                    <a:pt x="3845" y="1527"/>
                  </a:cubicBezTo>
                  <a:cubicBezTo>
                    <a:pt x="3953" y="1456"/>
                    <a:pt x="3722" y="1306"/>
                    <a:pt x="3456" y="1171"/>
                  </a:cubicBezTo>
                  <a:lnTo>
                    <a:pt x="3456" y="1171"/>
                  </a:lnTo>
                  <a:cubicBezTo>
                    <a:pt x="3686" y="1262"/>
                    <a:pt x="3925" y="1341"/>
                    <a:pt x="4067" y="1341"/>
                  </a:cubicBezTo>
                  <a:cubicBezTo>
                    <a:pt x="4119" y="1341"/>
                    <a:pt x="4158" y="1330"/>
                    <a:pt x="4178" y="1305"/>
                  </a:cubicBezTo>
                  <a:cubicBezTo>
                    <a:pt x="4280" y="1221"/>
                    <a:pt x="4063" y="1066"/>
                    <a:pt x="3798" y="923"/>
                  </a:cubicBezTo>
                  <a:lnTo>
                    <a:pt x="3798" y="923"/>
                  </a:lnTo>
                  <a:cubicBezTo>
                    <a:pt x="4067" y="1029"/>
                    <a:pt x="4260" y="1074"/>
                    <a:pt x="4383" y="1074"/>
                  </a:cubicBezTo>
                  <a:cubicBezTo>
                    <a:pt x="4494" y="1074"/>
                    <a:pt x="4548" y="1037"/>
                    <a:pt x="4548" y="973"/>
                  </a:cubicBezTo>
                  <a:cubicBezTo>
                    <a:pt x="4548" y="788"/>
                    <a:pt x="2699" y="85"/>
                    <a:pt x="2551" y="11"/>
                  </a:cubicBezTo>
                  <a:cubicBezTo>
                    <a:pt x="2536" y="4"/>
                    <a:pt x="2515" y="0"/>
                    <a:pt x="2489" y="0"/>
                  </a:cubicBezTo>
                  <a:close/>
                </a:path>
              </a:pathLst>
            </a:custGeom>
            <a:solidFill>
              <a:srgbClr val="E45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4"/>
            <p:cNvSpPr/>
            <p:nvPr/>
          </p:nvSpPr>
          <p:spPr>
            <a:xfrm>
              <a:off x="4611800" y="4624700"/>
              <a:ext cx="210750" cy="30525"/>
            </a:xfrm>
            <a:custGeom>
              <a:avLst/>
              <a:gdLst/>
              <a:ahLst/>
              <a:cxnLst/>
              <a:rect l="l" t="t" r="r" b="b"/>
              <a:pathLst>
                <a:path w="8430" h="1221" extrusionOk="0">
                  <a:moveTo>
                    <a:pt x="0" y="0"/>
                  </a:moveTo>
                  <a:lnTo>
                    <a:pt x="0" y="1220"/>
                  </a:lnTo>
                  <a:lnTo>
                    <a:pt x="8429" y="1220"/>
                  </a:lnTo>
                  <a:lnTo>
                    <a:pt x="84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4801275" y="4425050"/>
              <a:ext cx="78575" cy="216300"/>
            </a:xfrm>
            <a:custGeom>
              <a:avLst/>
              <a:gdLst/>
              <a:ahLst/>
              <a:cxnLst/>
              <a:rect l="l" t="t" r="r" b="b"/>
              <a:pathLst>
                <a:path w="3143" h="8652" extrusionOk="0">
                  <a:moveTo>
                    <a:pt x="2736" y="0"/>
                  </a:moveTo>
                  <a:lnTo>
                    <a:pt x="0" y="8467"/>
                  </a:lnTo>
                  <a:lnTo>
                    <a:pt x="407" y="8651"/>
                  </a:lnTo>
                  <a:lnTo>
                    <a:pt x="3143" y="148"/>
                  </a:lnTo>
                  <a:lnTo>
                    <a:pt x="2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4501800" y="5095150"/>
              <a:ext cx="154375" cy="78575"/>
            </a:xfrm>
            <a:custGeom>
              <a:avLst/>
              <a:gdLst/>
              <a:ahLst/>
              <a:cxnLst/>
              <a:rect l="l" t="t" r="r" b="b"/>
              <a:pathLst>
                <a:path w="6175" h="3143" extrusionOk="0">
                  <a:moveTo>
                    <a:pt x="407" y="0"/>
                  </a:moveTo>
                  <a:cubicBezTo>
                    <a:pt x="407" y="0"/>
                    <a:pt x="1" y="1664"/>
                    <a:pt x="74" y="2033"/>
                  </a:cubicBezTo>
                  <a:cubicBezTo>
                    <a:pt x="176" y="2371"/>
                    <a:pt x="1571" y="2708"/>
                    <a:pt x="1954" y="2708"/>
                  </a:cubicBezTo>
                  <a:cubicBezTo>
                    <a:pt x="1991" y="2708"/>
                    <a:pt x="2018" y="2705"/>
                    <a:pt x="2034" y="2699"/>
                  </a:cubicBezTo>
                  <a:cubicBezTo>
                    <a:pt x="2134" y="2639"/>
                    <a:pt x="2341" y="2568"/>
                    <a:pt x="2546" y="2568"/>
                  </a:cubicBezTo>
                  <a:cubicBezTo>
                    <a:pt x="2721" y="2568"/>
                    <a:pt x="2893" y="2620"/>
                    <a:pt x="2995" y="2773"/>
                  </a:cubicBezTo>
                  <a:cubicBezTo>
                    <a:pt x="3139" y="2989"/>
                    <a:pt x="3549" y="3143"/>
                    <a:pt x="4082" y="3143"/>
                  </a:cubicBezTo>
                  <a:cubicBezTo>
                    <a:pt x="4369" y="3143"/>
                    <a:pt x="4692" y="3098"/>
                    <a:pt x="5029" y="2995"/>
                  </a:cubicBezTo>
                  <a:cubicBezTo>
                    <a:pt x="5990" y="2736"/>
                    <a:pt x="6175" y="1960"/>
                    <a:pt x="5324" y="1590"/>
                  </a:cubicBezTo>
                  <a:cubicBezTo>
                    <a:pt x="4289" y="1146"/>
                    <a:pt x="2367" y="185"/>
                    <a:pt x="2367" y="185"/>
                  </a:cubicBezTo>
                  <a:lnTo>
                    <a:pt x="4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4256875" y="4650575"/>
              <a:ext cx="388200" cy="459375"/>
            </a:xfrm>
            <a:custGeom>
              <a:avLst/>
              <a:gdLst/>
              <a:ahLst/>
              <a:cxnLst/>
              <a:rect l="l" t="t" r="r" b="b"/>
              <a:pathLst>
                <a:path w="15528" h="18375" extrusionOk="0">
                  <a:moveTo>
                    <a:pt x="2071" y="0"/>
                  </a:moveTo>
                  <a:cubicBezTo>
                    <a:pt x="740" y="1738"/>
                    <a:pt x="0" y="3586"/>
                    <a:pt x="592" y="3771"/>
                  </a:cubicBezTo>
                  <a:cubicBezTo>
                    <a:pt x="1109" y="3956"/>
                    <a:pt x="9650" y="4732"/>
                    <a:pt x="10167" y="5250"/>
                  </a:cubicBezTo>
                  <a:cubicBezTo>
                    <a:pt x="10685" y="5805"/>
                    <a:pt x="10019" y="18116"/>
                    <a:pt x="10019" y="18116"/>
                  </a:cubicBezTo>
                  <a:lnTo>
                    <a:pt x="12755" y="18375"/>
                  </a:lnTo>
                  <a:cubicBezTo>
                    <a:pt x="12755" y="18375"/>
                    <a:pt x="15528" y="4622"/>
                    <a:pt x="14456" y="3845"/>
                  </a:cubicBezTo>
                  <a:cubicBezTo>
                    <a:pt x="13421" y="3032"/>
                    <a:pt x="5361" y="37"/>
                    <a:pt x="5361" y="37"/>
                  </a:cubicBezTo>
                  <a:lnTo>
                    <a:pt x="2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4141325" y="4455550"/>
              <a:ext cx="117425" cy="344775"/>
            </a:xfrm>
            <a:custGeom>
              <a:avLst/>
              <a:gdLst/>
              <a:ahLst/>
              <a:cxnLst/>
              <a:rect l="l" t="t" r="r" b="b"/>
              <a:pathLst>
                <a:path w="4697" h="13791" extrusionOk="0">
                  <a:moveTo>
                    <a:pt x="1850" y="0"/>
                  </a:moveTo>
                  <a:lnTo>
                    <a:pt x="1" y="444"/>
                  </a:lnTo>
                  <a:lnTo>
                    <a:pt x="3328" y="13790"/>
                  </a:lnTo>
                  <a:lnTo>
                    <a:pt x="4696" y="13495"/>
                  </a:lnTo>
                  <a:lnTo>
                    <a:pt x="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4509200" y="4810475"/>
              <a:ext cx="13875" cy="365100"/>
            </a:xfrm>
            <a:custGeom>
              <a:avLst/>
              <a:gdLst/>
              <a:ahLst/>
              <a:cxnLst/>
              <a:rect l="l" t="t" r="r" b="b"/>
              <a:pathLst>
                <a:path w="555" h="14604" extrusionOk="0">
                  <a:moveTo>
                    <a:pt x="0" y="0"/>
                  </a:moveTo>
                  <a:lnTo>
                    <a:pt x="0" y="14604"/>
                  </a:lnTo>
                  <a:lnTo>
                    <a:pt x="555" y="14604"/>
                  </a:lnTo>
                  <a:lnTo>
                    <a:pt x="5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4252250" y="4810475"/>
              <a:ext cx="13900" cy="365100"/>
            </a:xfrm>
            <a:custGeom>
              <a:avLst/>
              <a:gdLst/>
              <a:ahLst/>
              <a:cxnLst/>
              <a:rect l="l" t="t" r="r" b="b"/>
              <a:pathLst>
                <a:path w="556" h="14604" extrusionOk="0">
                  <a:moveTo>
                    <a:pt x="0" y="0"/>
                  </a:moveTo>
                  <a:lnTo>
                    <a:pt x="0" y="14604"/>
                  </a:lnTo>
                  <a:lnTo>
                    <a:pt x="555" y="14604"/>
                  </a:lnTo>
                  <a:lnTo>
                    <a:pt x="5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4215275" y="4776275"/>
              <a:ext cx="344775" cy="47150"/>
            </a:xfrm>
            <a:custGeom>
              <a:avLst/>
              <a:gdLst/>
              <a:ahLst/>
              <a:cxnLst/>
              <a:rect l="l" t="t" r="r" b="b"/>
              <a:pathLst>
                <a:path w="13791" h="1886" extrusionOk="0">
                  <a:moveTo>
                    <a:pt x="1" y="0"/>
                  </a:moveTo>
                  <a:lnTo>
                    <a:pt x="1" y="1886"/>
                  </a:lnTo>
                  <a:lnTo>
                    <a:pt x="13791" y="1886"/>
                  </a:lnTo>
                  <a:lnTo>
                    <a:pt x="137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4334475" y="4323375"/>
              <a:ext cx="84175" cy="109100"/>
            </a:xfrm>
            <a:custGeom>
              <a:avLst/>
              <a:gdLst/>
              <a:ahLst/>
              <a:cxnLst/>
              <a:rect l="l" t="t" r="r" b="b"/>
              <a:pathLst>
                <a:path w="3367" h="4364" extrusionOk="0">
                  <a:moveTo>
                    <a:pt x="1666" y="1"/>
                  </a:moveTo>
                  <a:cubicBezTo>
                    <a:pt x="1274" y="2103"/>
                    <a:pt x="58" y="2728"/>
                    <a:pt x="3" y="2738"/>
                  </a:cubicBezTo>
                  <a:lnTo>
                    <a:pt x="3" y="2738"/>
                  </a:lnTo>
                  <a:cubicBezTo>
                    <a:pt x="3" y="2737"/>
                    <a:pt x="2" y="2737"/>
                    <a:pt x="2" y="2736"/>
                  </a:cubicBezTo>
                  <a:lnTo>
                    <a:pt x="2" y="2736"/>
                  </a:lnTo>
                  <a:cubicBezTo>
                    <a:pt x="1" y="2737"/>
                    <a:pt x="1" y="2738"/>
                    <a:pt x="2" y="2738"/>
                  </a:cubicBezTo>
                  <a:cubicBezTo>
                    <a:pt x="2" y="2738"/>
                    <a:pt x="3" y="2738"/>
                    <a:pt x="3" y="2738"/>
                  </a:cubicBezTo>
                  <a:lnTo>
                    <a:pt x="3" y="2738"/>
                  </a:lnTo>
                  <a:cubicBezTo>
                    <a:pt x="1193" y="4301"/>
                    <a:pt x="2226" y="4364"/>
                    <a:pt x="2384" y="4364"/>
                  </a:cubicBezTo>
                  <a:cubicBezTo>
                    <a:pt x="2398" y="4364"/>
                    <a:pt x="2405" y="4363"/>
                    <a:pt x="2405" y="4363"/>
                  </a:cubicBezTo>
                  <a:cubicBezTo>
                    <a:pt x="2220" y="2958"/>
                    <a:pt x="3366" y="888"/>
                    <a:pt x="3366" y="888"/>
                  </a:cubicBezTo>
                  <a:lnTo>
                    <a:pt x="1666" y="1"/>
                  </a:lnTo>
                  <a:close/>
                </a:path>
              </a:pathLst>
            </a:custGeom>
            <a:solidFill>
              <a:srgbClr val="E45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4361325" y="4255775"/>
              <a:ext cx="117400" cy="142700"/>
            </a:xfrm>
            <a:custGeom>
              <a:avLst/>
              <a:gdLst/>
              <a:ahLst/>
              <a:cxnLst/>
              <a:rect l="l" t="t" r="r" b="b"/>
              <a:pathLst>
                <a:path w="4696" h="5708" extrusionOk="0">
                  <a:moveTo>
                    <a:pt x="2080" y="1"/>
                  </a:moveTo>
                  <a:cubicBezTo>
                    <a:pt x="1501" y="1"/>
                    <a:pt x="998" y="43"/>
                    <a:pt x="998" y="43"/>
                  </a:cubicBezTo>
                  <a:cubicBezTo>
                    <a:pt x="444" y="228"/>
                    <a:pt x="0" y="1004"/>
                    <a:pt x="259" y="2889"/>
                  </a:cubicBezTo>
                  <a:cubicBezTo>
                    <a:pt x="470" y="4683"/>
                    <a:pt x="1785" y="5707"/>
                    <a:pt x="2199" y="5707"/>
                  </a:cubicBezTo>
                  <a:cubicBezTo>
                    <a:pt x="2220" y="5707"/>
                    <a:pt x="2239" y="5705"/>
                    <a:pt x="2255" y="5699"/>
                  </a:cubicBezTo>
                  <a:cubicBezTo>
                    <a:pt x="2514" y="5625"/>
                    <a:pt x="3290" y="4701"/>
                    <a:pt x="3438" y="4553"/>
                  </a:cubicBezTo>
                  <a:cubicBezTo>
                    <a:pt x="3474" y="4518"/>
                    <a:pt x="3515" y="4506"/>
                    <a:pt x="3560" y="4506"/>
                  </a:cubicBezTo>
                  <a:cubicBezTo>
                    <a:pt x="3657" y="4506"/>
                    <a:pt x="3767" y="4564"/>
                    <a:pt x="3855" y="4564"/>
                  </a:cubicBezTo>
                  <a:cubicBezTo>
                    <a:pt x="3894" y="4564"/>
                    <a:pt x="3929" y="4551"/>
                    <a:pt x="3956" y="4516"/>
                  </a:cubicBezTo>
                  <a:cubicBezTo>
                    <a:pt x="4030" y="4368"/>
                    <a:pt x="3919" y="4036"/>
                    <a:pt x="3845" y="3629"/>
                  </a:cubicBezTo>
                  <a:cubicBezTo>
                    <a:pt x="3808" y="3222"/>
                    <a:pt x="4215" y="2002"/>
                    <a:pt x="4473" y="1632"/>
                  </a:cubicBezTo>
                  <a:cubicBezTo>
                    <a:pt x="4695" y="1263"/>
                    <a:pt x="4141" y="671"/>
                    <a:pt x="3697" y="264"/>
                  </a:cubicBezTo>
                  <a:cubicBezTo>
                    <a:pt x="3445" y="51"/>
                    <a:pt x="2717" y="1"/>
                    <a:pt x="2080" y="1"/>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4575750" y="5104375"/>
              <a:ext cx="155300" cy="72000"/>
            </a:xfrm>
            <a:custGeom>
              <a:avLst/>
              <a:gdLst/>
              <a:ahLst/>
              <a:cxnLst/>
              <a:rect l="l" t="t" r="r" b="b"/>
              <a:pathLst>
                <a:path w="6212" h="2880" extrusionOk="0">
                  <a:moveTo>
                    <a:pt x="1775" y="1"/>
                  </a:moveTo>
                  <a:lnTo>
                    <a:pt x="222" y="334"/>
                  </a:lnTo>
                  <a:cubicBezTo>
                    <a:pt x="222" y="334"/>
                    <a:pt x="0" y="1443"/>
                    <a:pt x="111" y="1812"/>
                  </a:cubicBezTo>
                  <a:cubicBezTo>
                    <a:pt x="176" y="2137"/>
                    <a:pt x="1464" y="2461"/>
                    <a:pt x="1904" y="2461"/>
                  </a:cubicBezTo>
                  <a:cubicBezTo>
                    <a:pt x="1966" y="2461"/>
                    <a:pt x="2011" y="2455"/>
                    <a:pt x="2034" y="2441"/>
                  </a:cubicBezTo>
                  <a:cubicBezTo>
                    <a:pt x="2130" y="2402"/>
                    <a:pt x="2327" y="2344"/>
                    <a:pt x="2525" y="2344"/>
                  </a:cubicBezTo>
                  <a:cubicBezTo>
                    <a:pt x="2707" y="2344"/>
                    <a:pt x="2889" y="2393"/>
                    <a:pt x="2995" y="2552"/>
                  </a:cubicBezTo>
                  <a:cubicBezTo>
                    <a:pt x="3156" y="2759"/>
                    <a:pt x="3531" y="2880"/>
                    <a:pt x="4022" y="2880"/>
                  </a:cubicBezTo>
                  <a:cubicBezTo>
                    <a:pt x="4321" y="2880"/>
                    <a:pt x="4664" y="2835"/>
                    <a:pt x="5028" y="2737"/>
                  </a:cubicBezTo>
                  <a:cubicBezTo>
                    <a:pt x="6026" y="2441"/>
                    <a:pt x="6211" y="1664"/>
                    <a:pt x="5324" y="1295"/>
                  </a:cubicBezTo>
                  <a:cubicBezTo>
                    <a:pt x="4289" y="888"/>
                    <a:pt x="1775" y="1"/>
                    <a:pt x="1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4339125" y="4241550"/>
              <a:ext cx="134050" cy="105525"/>
            </a:xfrm>
            <a:custGeom>
              <a:avLst/>
              <a:gdLst/>
              <a:ahLst/>
              <a:cxnLst/>
              <a:rect l="l" t="t" r="r" b="b"/>
              <a:pathLst>
                <a:path w="5362" h="4221" extrusionOk="0">
                  <a:moveTo>
                    <a:pt x="2016" y="0"/>
                  </a:moveTo>
                  <a:cubicBezTo>
                    <a:pt x="987" y="0"/>
                    <a:pt x="801" y="1051"/>
                    <a:pt x="740" y="1203"/>
                  </a:cubicBezTo>
                  <a:cubicBezTo>
                    <a:pt x="629" y="1388"/>
                    <a:pt x="518" y="1573"/>
                    <a:pt x="407" y="1758"/>
                  </a:cubicBezTo>
                  <a:cubicBezTo>
                    <a:pt x="186" y="2127"/>
                    <a:pt x="1" y="2571"/>
                    <a:pt x="75" y="3052"/>
                  </a:cubicBezTo>
                  <a:cubicBezTo>
                    <a:pt x="186" y="3495"/>
                    <a:pt x="370" y="3791"/>
                    <a:pt x="592" y="4050"/>
                  </a:cubicBezTo>
                  <a:cubicBezTo>
                    <a:pt x="710" y="4167"/>
                    <a:pt x="854" y="4220"/>
                    <a:pt x="996" y="4220"/>
                  </a:cubicBezTo>
                  <a:cubicBezTo>
                    <a:pt x="1256" y="4220"/>
                    <a:pt x="1506" y="4041"/>
                    <a:pt x="1553" y="3754"/>
                  </a:cubicBezTo>
                  <a:cubicBezTo>
                    <a:pt x="1553" y="3643"/>
                    <a:pt x="1553" y="3606"/>
                    <a:pt x="1627" y="3495"/>
                  </a:cubicBezTo>
                  <a:cubicBezTo>
                    <a:pt x="1517" y="3421"/>
                    <a:pt x="1147" y="2941"/>
                    <a:pt x="1369" y="2534"/>
                  </a:cubicBezTo>
                  <a:cubicBezTo>
                    <a:pt x="1478" y="2315"/>
                    <a:pt x="1654" y="2215"/>
                    <a:pt x="1824" y="2215"/>
                  </a:cubicBezTo>
                  <a:cubicBezTo>
                    <a:pt x="2054" y="2215"/>
                    <a:pt x="2272" y="2399"/>
                    <a:pt x="2293" y="2719"/>
                  </a:cubicBezTo>
                  <a:cubicBezTo>
                    <a:pt x="2293" y="2904"/>
                    <a:pt x="2108" y="3421"/>
                    <a:pt x="2293" y="3495"/>
                  </a:cubicBezTo>
                  <a:lnTo>
                    <a:pt x="2404" y="3495"/>
                  </a:lnTo>
                  <a:cubicBezTo>
                    <a:pt x="2589" y="3495"/>
                    <a:pt x="2589" y="3347"/>
                    <a:pt x="2663" y="3163"/>
                  </a:cubicBezTo>
                  <a:cubicBezTo>
                    <a:pt x="2774" y="2978"/>
                    <a:pt x="2774" y="2312"/>
                    <a:pt x="2995" y="2201"/>
                  </a:cubicBezTo>
                  <a:cubicBezTo>
                    <a:pt x="3018" y="2192"/>
                    <a:pt x="3042" y="2188"/>
                    <a:pt x="3067" y="2188"/>
                  </a:cubicBezTo>
                  <a:cubicBezTo>
                    <a:pt x="3251" y="2188"/>
                    <a:pt x="3498" y="2400"/>
                    <a:pt x="3661" y="2497"/>
                  </a:cubicBezTo>
                  <a:cubicBezTo>
                    <a:pt x="3957" y="2608"/>
                    <a:pt x="4437" y="2719"/>
                    <a:pt x="4770" y="2719"/>
                  </a:cubicBezTo>
                  <a:cubicBezTo>
                    <a:pt x="4955" y="2719"/>
                    <a:pt x="5177" y="2682"/>
                    <a:pt x="5361" y="2608"/>
                  </a:cubicBezTo>
                  <a:lnTo>
                    <a:pt x="5214" y="2497"/>
                  </a:lnTo>
                  <a:cubicBezTo>
                    <a:pt x="4622" y="1647"/>
                    <a:pt x="4215" y="833"/>
                    <a:pt x="3402" y="168"/>
                  </a:cubicBezTo>
                  <a:cubicBezTo>
                    <a:pt x="3328" y="168"/>
                    <a:pt x="3217" y="242"/>
                    <a:pt x="3106" y="242"/>
                  </a:cubicBezTo>
                  <a:cubicBezTo>
                    <a:pt x="2995" y="242"/>
                    <a:pt x="2921" y="168"/>
                    <a:pt x="2810" y="168"/>
                  </a:cubicBezTo>
                  <a:cubicBezTo>
                    <a:pt x="2501" y="50"/>
                    <a:pt x="2239" y="0"/>
                    <a:pt x="20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4239300" y="4637625"/>
              <a:ext cx="404875" cy="478800"/>
            </a:xfrm>
            <a:custGeom>
              <a:avLst/>
              <a:gdLst/>
              <a:ahLst/>
              <a:cxnLst/>
              <a:rect l="l" t="t" r="r" b="b"/>
              <a:pathLst>
                <a:path w="16195" h="19152" extrusionOk="0">
                  <a:moveTo>
                    <a:pt x="1849" y="1"/>
                  </a:moveTo>
                  <a:cubicBezTo>
                    <a:pt x="1" y="1849"/>
                    <a:pt x="703" y="5546"/>
                    <a:pt x="1591" y="5583"/>
                  </a:cubicBezTo>
                  <a:cubicBezTo>
                    <a:pt x="2145" y="5583"/>
                    <a:pt x="11092" y="5583"/>
                    <a:pt x="11647" y="5916"/>
                  </a:cubicBezTo>
                  <a:cubicBezTo>
                    <a:pt x="12312" y="6286"/>
                    <a:pt x="13458" y="19151"/>
                    <a:pt x="13458" y="19151"/>
                  </a:cubicBezTo>
                  <a:lnTo>
                    <a:pt x="16194" y="18856"/>
                  </a:lnTo>
                  <a:cubicBezTo>
                    <a:pt x="16194" y="18856"/>
                    <a:pt x="16009" y="5324"/>
                    <a:pt x="14937" y="4548"/>
                  </a:cubicBezTo>
                  <a:cubicBezTo>
                    <a:pt x="13939" y="3735"/>
                    <a:pt x="5546" y="740"/>
                    <a:pt x="5546" y="740"/>
                  </a:cubicBezTo>
                  <a:lnTo>
                    <a:pt x="18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4321575" y="4413375"/>
              <a:ext cx="340150" cy="241850"/>
            </a:xfrm>
            <a:custGeom>
              <a:avLst/>
              <a:gdLst/>
              <a:ahLst/>
              <a:cxnLst/>
              <a:rect l="l" t="t" r="r" b="b"/>
              <a:pathLst>
                <a:path w="13606" h="9674" extrusionOk="0">
                  <a:moveTo>
                    <a:pt x="1786" y="0"/>
                  </a:moveTo>
                  <a:cubicBezTo>
                    <a:pt x="1393" y="0"/>
                    <a:pt x="990" y="263"/>
                    <a:pt x="666" y="948"/>
                  </a:cubicBezTo>
                  <a:cubicBezTo>
                    <a:pt x="0" y="2316"/>
                    <a:pt x="4585" y="7307"/>
                    <a:pt x="5361" y="7861"/>
                  </a:cubicBezTo>
                  <a:cubicBezTo>
                    <a:pt x="6137" y="8416"/>
                    <a:pt x="13273" y="9673"/>
                    <a:pt x="13273" y="9673"/>
                  </a:cubicBezTo>
                  <a:lnTo>
                    <a:pt x="13605" y="7972"/>
                  </a:lnTo>
                  <a:cubicBezTo>
                    <a:pt x="13605" y="7972"/>
                    <a:pt x="6581" y="6235"/>
                    <a:pt x="6211" y="5865"/>
                  </a:cubicBezTo>
                  <a:cubicBezTo>
                    <a:pt x="5805" y="5495"/>
                    <a:pt x="3439" y="1503"/>
                    <a:pt x="2884" y="689"/>
                  </a:cubicBezTo>
                  <a:cubicBezTo>
                    <a:pt x="2600" y="291"/>
                    <a:pt x="2199" y="0"/>
                    <a:pt x="1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4244850" y="4382525"/>
              <a:ext cx="215375" cy="322775"/>
            </a:xfrm>
            <a:custGeom>
              <a:avLst/>
              <a:gdLst/>
              <a:ahLst/>
              <a:cxnLst/>
              <a:rect l="l" t="t" r="r" b="b"/>
              <a:pathLst>
                <a:path w="8615" h="12911" extrusionOk="0">
                  <a:moveTo>
                    <a:pt x="2330" y="1"/>
                  </a:moveTo>
                  <a:cubicBezTo>
                    <a:pt x="666" y="1480"/>
                    <a:pt x="75" y="3957"/>
                    <a:pt x="260" y="5953"/>
                  </a:cubicBezTo>
                  <a:cubicBezTo>
                    <a:pt x="518" y="7949"/>
                    <a:pt x="1" y="12312"/>
                    <a:pt x="1" y="12312"/>
                  </a:cubicBezTo>
                  <a:cubicBezTo>
                    <a:pt x="735" y="12753"/>
                    <a:pt x="1746" y="12910"/>
                    <a:pt x="2818" y="12910"/>
                  </a:cubicBezTo>
                  <a:cubicBezTo>
                    <a:pt x="5524" y="12910"/>
                    <a:pt x="8615" y="11905"/>
                    <a:pt x="8615" y="11905"/>
                  </a:cubicBezTo>
                  <a:cubicBezTo>
                    <a:pt x="8615" y="11905"/>
                    <a:pt x="7321" y="6729"/>
                    <a:pt x="7210" y="5805"/>
                  </a:cubicBezTo>
                  <a:cubicBezTo>
                    <a:pt x="7136" y="4881"/>
                    <a:pt x="5435" y="1332"/>
                    <a:pt x="5435" y="1332"/>
                  </a:cubicBezTo>
                  <a:cubicBezTo>
                    <a:pt x="5422" y="1332"/>
                    <a:pt x="5408" y="1332"/>
                    <a:pt x="5393" y="1332"/>
                  </a:cubicBezTo>
                  <a:cubicBezTo>
                    <a:pt x="4345" y="1332"/>
                    <a:pt x="2330" y="1"/>
                    <a:pt x="2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4279050" y="4454700"/>
              <a:ext cx="182100" cy="251350"/>
            </a:xfrm>
            <a:custGeom>
              <a:avLst/>
              <a:gdLst/>
              <a:ahLst/>
              <a:cxnLst/>
              <a:rect l="l" t="t" r="r" b="b"/>
              <a:pathLst>
                <a:path w="7284" h="10054" extrusionOk="0">
                  <a:moveTo>
                    <a:pt x="1703" y="0"/>
                  </a:moveTo>
                  <a:cubicBezTo>
                    <a:pt x="1399" y="0"/>
                    <a:pt x="1109" y="234"/>
                    <a:pt x="777" y="663"/>
                  </a:cubicBezTo>
                  <a:cubicBezTo>
                    <a:pt x="1" y="1735"/>
                    <a:pt x="1553" y="3251"/>
                    <a:pt x="1960" y="4175"/>
                  </a:cubicBezTo>
                  <a:cubicBezTo>
                    <a:pt x="2847" y="6135"/>
                    <a:pt x="3661" y="8168"/>
                    <a:pt x="2810" y="10053"/>
                  </a:cubicBezTo>
                  <a:cubicBezTo>
                    <a:pt x="4363" y="10016"/>
                    <a:pt x="7284" y="9092"/>
                    <a:pt x="7284" y="9092"/>
                  </a:cubicBezTo>
                  <a:cubicBezTo>
                    <a:pt x="7284" y="9092"/>
                    <a:pt x="5916" y="5691"/>
                    <a:pt x="5916" y="3768"/>
                  </a:cubicBezTo>
                  <a:cubicBezTo>
                    <a:pt x="5435" y="3473"/>
                    <a:pt x="5029" y="3214"/>
                    <a:pt x="4622" y="2844"/>
                  </a:cubicBezTo>
                  <a:cubicBezTo>
                    <a:pt x="3883" y="2142"/>
                    <a:pt x="3217" y="1328"/>
                    <a:pt x="2589" y="589"/>
                  </a:cubicBezTo>
                  <a:cubicBezTo>
                    <a:pt x="2257" y="187"/>
                    <a:pt x="1974" y="0"/>
                    <a:pt x="17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4"/>
            <p:cNvSpPr/>
            <p:nvPr/>
          </p:nvSpPr>
          <p:spPr>
            <a:xfrm>
              <a:off x="4623800" y="4592250"/>
              <a:ext cx="126650" cy="59575"/>
            </a:xfrm>
            <a:custGeom>
              <a:avLst/>
              <a:gdLst/>
              <a:ahLst/>
              <a:cxnLst/>
              <a:rect l="l" t="t" r="r" b="b"/>
              <a:pathLst>
                <a:path w="5066" h="2383" extrusionOk="0">
                  <a:moveTo>
                    <a:pt x="3010" y="0"/>
                  </a:moveTo>
                  <a:cubicBezTo>
                    <a:pt x="2742" y="0"/>
                    <a:pt x="1179" y="1039"/>
                    <a:pt x="1036" y="1039"/>
                  </a:cubicBezTo>
                  <a:cubicBezTo>
                    <a:pt x="987" y="1052"/>
                    <a:pt x="884" y="1056"/>
                    <a:pt x="769" y="1056"/>
                  </a:cubicBezTo>
                  <a:cubicBezTo>
                    <a:pt x="539" y="1056"/>
                    <a:pt x="259" y="1039"/>
                    <a:pt x="259" y="1039"/>
                  </a:cubicBezTo>
                  <a:lnTo>
                    <a:pt x="1" y="2148"/>
                  </a:lnTo>
                  <a:cubicBezTo>
                    <a:pt x="1" y="2148"/>
                    <a:pt x="520" y="2268"/>
                    <a:pt x="1047" y="2268"/>
                  </a:cubicBezTo>
                  <a:cubicBezTo>
                    <a:pt x="1398" y="2268"/>
                    <a:pt x="1753" y="2215"/>
                    <a:pt x="1960" y="2037"/>
                  </a:cubicBezTo>
                  <a:cubicBezTo>
                    <a:pt x="2219" y="1853"/>
                    <a:pt x="2478" y="1816"/>
                    <a:pt x="2478" y="1816"/>
                  </a:cubicBezTo>
                  <a:cubicBezTo>
                    <a:pt x="2907" y="2188"/>
                    <a:pt x="3293" y="2383"/>
                    <a:pt x="3496" y="2383"/>
                  </a:cubicBezTo>
                  <a:cubicBezTo>
                    <a:pt x="3555" y="2383"/>
                    <a:pt x="3599" y="2366"/>
                    <a:pt x="3624" y="2333"/>
                  </a:cubicBezTo>
                  <a:cubicBezTo>
                    <a:pt x="3698" y="2186"/>
                    <a:pt x="2887" y="1485"/>
                    <a:pt x="2884" y="1483"/>
                  </a:cubicBezTo>
                  <a:lnTo>
                    <a:pt x="2884" y="1483"/>
                  </a:lnTo>
                  <a:cubicBezTo>
                    <a:pt x="2887" y="1486"/>
                    <a:pt x="3740" y="2220"/>
                    <a:pt x="4080" y="2220"/>
                  </a:cubicBezTo>
                  <a:cubicBezTo>
                    <a:pt x="4121" y="2220"/>
                    <a:pt x="4155" y="2209"/>
                    <a:pt x="4178" y="2185"/>
                  </a:cubicBezTo>
                  <a:cubicBezTo>
                    <a:pt x="4311" y="2091"/>
                    <a:pt x="4066" y="1851"/>
                    <a:pt x="3795" y="1639"/>
                  </a:cubicBezTo>
                  <a:lnTo>
                    <a:pt x="3795" y="1639"/>
                  </a:lnTo>
                  <a:cubicBezTo>
                    <a:pt x="4055" y="1805"/>
                    <a:pt x="4348" y="1962"/>
                    <a:pt x="4517" y="1962"/>
                  </a:cubicBezTo>
                  <a:cubicBezTo>
                    <a:pt x="4561" y="1962"/>
                    <a:pt x="4597" y="1951"/>
                    <a:pt x="4622" y="1927"/>
                  </a:cubicBezTo>
                  <a:cubicBezTo>
                    <a:pt x="4730" y="1775"/>
                    <a:pt x="4333" y="1447"/>
                    <a:pt x="3985" y="1201"/>
                  </a:cubicBezTo>
                  <a:lnTo>
                    <a:pt x="3985" y="1201"/>
                  </a:lnTo>
                  <a:cubicBezTo>
                    <a:pt x="4403" y="1453"/>
                    <a:pt x="4693" y="1557"/>
                    <a:pt x="4868" y="1557"/>
                  </a:cubicBezTo>
                  <a:cubicBezTo>
                    <a:pt x="4977" y="1557"/>
                    <a:pt x="5042" y="1516"/>
                    <a:pt x="5066" y="1446"/>
                  </a:cubicBezTo>
                  <a:cubicBezTo>
                    <a:pt x="5066" y="1224"/>
                    <a:pt x="3217" y="152"/>
                    <a:pt x="3032" y="4"/>
                  </a:cubicBezTo>
                  <a:cubicBezTo>
                    <a:pt x="3026" y="2"/>
                    <a:pt x="3019" y="0"/>
                    <a:pt x="3010"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4"/>
            <p:cNvSpPr/>
            <p:nvPr/>
          </p:nvSpPr>
          <p:spPr>
            <a:xfrm>
              <a:off x="4428775" y="4655200"/>
              <a:ext cx="12050" cy="519450"/>
            </a:xfrm>
            <a:custGeom>
              <a:avLst/>
              <a:gdLst/>
              <a:ahLst/>
              <a:cxnLst/>
              <a:rect l="l" t="t" r="r" b="b"/>
              <a:pathLst>
                <a:path w="482" h="20778" extrusionOk="0">
                  <a:moveTo>
                    <a:pt x="1" y="0"/>
                  </a:moveTo>
                  <a:lnTo>
                    <a:pt x="1" y="20778"/>
                  </a:lnTo>
                  <a:lnTo>
                    <a:pt x="481" y="20778"/>
                  </a:lnTo>
                  <a:lnTo>
                    <a:pt x="4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4882600" y="4655200"/>
              <a:ext cx="12050" cy="519450"/>
            </a:xfrm>
            <a:custGeom>
              <a:avLst/>
              <a:gdLst/>
              <a:ahLst/>
              <a:cxnLst/>
              <a:rect l="l" t="t" r="r" b="b"/>
              <a:pathLst>
                <a:path w="482" h="20778" extrusionOk="0">
                  <a:moveTo>
                    <a:pt x="0" y="0"/>
                  </a:moveTo>
                  <a:lnTo>
                    <a:pt x="0" y="20778"/>
                  </a:lnTo>
                  <a:lnTo>
                    <a:pt x="481" y="20778"/>
                  </a:lnTo>
                  <a:lnTo>
                    <a:pt x="4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4428775" y="4655200"/>
              <a:ext cx="465875" cy="13875"/>
            </a:xfrm>
            <a:custGeom>
              <a:avLst/>
              <a:gdLst/>
              <a:ahLst/>
              <a:cxnLst/>
              <a:rect l="l" t="t" r="r" b="b"/>
              <a:pathLst>
                <a:path w="18635" h="555" extrusionOk="0">
                  <a:moveTo>
                    <a:pt x="1" y="0"/>
                  </a:moveTo>
                  <a:lnTo>
                    <a:pt x="1" y="555"/>
                  </a:lnTo>
                  <a:lnTo>
                    <a:pt x="18634" y="555"/>
                  </a:lnTo>
                  <a:lnTo>
                    <a:pt x="186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4280900" y="4432325"/>
              <a:ext cx="374350" cy="224825"/>
            </a:xfrm>
            <a:custGeom>
              <a:avLst/>
              <a:gdLst/>
              <a:ahLst/>
              <a:cxnLst/>
              <a:rect l="l" t="t" r="r" b="b"/>
              <a:pathLst>
                <a:path w="14974" h="8993" extrusionOk="0">
                  <a:moveTo>
                    <a:pt x="1881" y="0"/>
                  </a:moveTo>
                  <a:cubicBezTo>
                    <a:pt x="1491" y="0"/>
                    <a:pt x="1088" y="270"/>
                    <a:pt x="740" y="966"/>
                  </a:cubicBezTo>
                  <a:cubicBezTo>
                    <a:pt x="1" y="2408"/>
                    <a:pt x="5583" y="8028"/>
                    <a:pt x="6396" y="8582"/>
                  </a:cubicBezTo>
                  <a:cubicBezTo>
                    <a:pt x="6861" y="8920"/>
                    <a:pt x="9427" y="8993"/>
                    <a:pt x="11540" y="8993"/>
                  </a:cubicBezTo>
                  <a:cubicBezTo>
                    <a:pt x="13125" y="8993"/>
                    <a:pt x="14456" y="8952"/>
                    <a:pt x="14456" y="8952"/>
                  </a:cubicBezTo>
                  <a:lnTo>
                    <a:pt x="14974" y="7214"/>
                  </a:lnTo>
                  <a:cubicBezTo>
                    <a:pt x="14974" y="7214"/>
                    <a:pt x="7838" y="6327"/>
                    <a:pt x="7395" y="5920"/>
                  </a:cubicBezTo>
                  <a:cubicBezTo>
                    <a:pt x="6988" y="5477"/>
                    <a:pt x="3476" y="1410"/>
                    <a:pt x="2958" y="671"/>
                  </a:cubicBezTo>
                  <a:cubicBezTo>
                    <a:pt x="2660" y="279"/>
                    <a:pt x="2277" y="0"/>
                    <a:pt x="1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4402900" y="4302125"/>
              <a:ext cx="61025" cy="42525"/>
            </a:xfrm>
            <a:custGeom>
              <a:avLst/>
              <a:gdLst/>
              <a:ahLst/>
              <a:cxnLst/>
              <a:rect l="l" t="t" r="r" b="b"/>
              <a:pathLst>
                <a:path w="2441" h="1701" extrusionOk="0">
                  <a:moveTo>
                    <a:pt x="259" y="0"/>
                  </a:moveTo>
                  <a:cubicBezTo>
                    <a:pt x="1" y="185"/>
                    <a:pt x="112" y="703"/>
                    <a:pt x="112" y="703"/>
                  </a:cubicBezTo>
                  <a:cubicBezTo>
                    <a:pt x="112" y="703"/>
                    <a:pt x="555" y="1220"/>
                    <a:pt x="999" y="1442"/>
                  </a:cubicBezTo>
                  <a:cubicBezTo>
                    <a:pt x="1385" y="1610"/>
                    <a:pt x="1657" y="1656"/>
                    <a:pt x="1839" y="1656"/>
                  </a:cubicBezTo>
                  <a:cubicBezTo>
                    <a:pt x="2057" y="1656"/>
                    <a:pt x="2145" y="1590"/>
                    <a:pt x="2145" y="1590"/>
                  </a:cubicBezTo>
                  <a:cubicBezTo>
                    <a:pt x="2219" y="1701"/>
                    <a:pt x="2256" y="1701"/>
                    <a:pt x="2256" y="1701"/>
                  </a:cubicBezTo>
                  <a:cubicBezTo>
                    <a:pt x="2404" y="1257"/>
                    <a:pt x="2441" y="814"/>
                    <a:pt x="2441" y="814"/>
                  </a:cubicBezTo>
                  <a:lnTo>
                    <a:pt x="2441" y="814"/>
                  </a:lnTo>
                  <a:lnTo>
                    <a:pt x="2330" y="998"/>
                  </a:lnTo>
                  <a:cubicBezTo>
                    <a:pt x="2219" y="444"/>
                    <a:pt x="925" y="111"/>
                    <a:pt x="2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4260575" y="4225925"/>
              <a:ext cx="232000" cy="217625"/>
            </a:xfrm>
            <a:custGeom>
              <a:avLst/>
              <a:gdLst/>
              <a:ahLst/>
              <a:cxnLst/>
              <a:rect l="l" t="t" r="r" b="b"/>
              <a:pathLst>
                <a:path w="9280" h="8705" extrusionOk="0">
                  <a:moveTo>
                    <a:pt x="4786" y="0"/>
                  </a:moveTo>
                  <a:cubicBezTo>
                    <a:pt x="3558" y="0"/>
                    <a:pt x="2357" y="564"/>
                    <a:pt x="1627" y="1717"/>
                  </a:cubicBezTo>
                  <a:cubicBezTo>
                    <a:pt x="1294" y="2235"/>
                    <a:pt x="1183" y="2789"/>
                    <a:pt x="777" y="3270"/>
                  </a:cubicBezTo>
                  <a:cubicBezTo>
                    <a:pt x="370" y="3714"/>
                    <a:pt x="0" y="4453"/>
                    <a:pt x="148" y="5119"/>
                  </a:cubicBezTo>
                  <a:cubicBezTo>
                    <a:pt x="185" y="5488"/>
                    <a:pt x="222" y="5784"/>
                    <a:pt x="222" y="6154"/>
                  </a:cubicBezTo>
                  <a:cubicBezTo>
                    <a:pt x="222" y="6450"/>
                    <a:pt x="185" y="6856"/>
                    <a:pt x="222" y="7152"/>
                  </a:cubicBezTo>
                  <a:cubicBezTo>
                    <a:pt x="407" y="7707"/>
                    <a:pt x="924" y="7817"/>
                    <a:pt x="1442" y="7817"/>
                  </a:cubicBezTo>
                  <a:cubicBezTo>
                    <a:pt x="1783" y="7817"/>
                    <a:pt x="2146" y="7708"/>
                    <a:pt x="2498" y="7708"/>
                  </a:cubicBezTo>
                  <a:cubicBezTo>
                    <a:pt x="2603" y="7708"/>
                    <a:pt x="2708" y="7718"/>
                    <a:pt x="2810" y="7744"/>
                  </a:cubicBezTo>
                  <a:cubicBezTo>
                    <a:pt x="3106" y="7780"/>
                    <a:pt x="3365" y="7928"/>
                    <a:pt x="3660" y="8076"/>
                  </a:cubicBezTo>
                  <a:cubicBezTo>
                    <a:pt x="3956" y="8187"/>
                    <a:pt x="4252" y="8187"/>
                    <a:pt x="4511" y="8261"/>
                  </a:cubicBezTo>
                  <a:cubicBezTo>
                    <a:pt x="4769" y="8298"/>
                    <a:pt x="5583" y="8483"/>
                    <a:pt x="5694" y="8705"/>
                  </a:cubicBezTo>
                  <a:cubicBezTo>
                    <a:pt x="5694" y="8705"/>
                    <a:pt x="3697" y="4490"/>
                    <a:pt x="5768" y="3085"/>
                  </a:cubicBezTo>
                  <a:cubicBezTo>
                    <a:pt x="6184" y="2808"/>
                    <a:pt x="6551" y="2704"/>
                    <a:pt x="6868" y="2704"/>
                  </a:cubicBezTo>
                  <a:cubicBezTo>
                    <a:pt x="7820" y="2704"/>
                    <a:pt x="8319" y="3640"/>
                    <a:pt x="8319" y="3640"/>
                  </a:cubicBezTo>
                  <a:cubicBezTo>
                    <a:pt x="8319" y="3640"/>
                    <a:pt x="9280" y="2974"/>
                    <a:pt x="7912" y="1422"/>
                  </a:cubicBezTo>
                  <a:cubicBezTo>
                    <a:pt x="7078" y="481"/>
                    <a:pt x="5920" y="0"/>
                    <a:pt x="47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4633975" y="4368325"/>
              <a:ext cx="81350" cy="50600"/>
            </a:xfrm>
            <a:custGeom>
              <a:avLst/>
              <a:gdLst/>
              <a:ahLst/>
              <a:cxnLst/>
              <a:rect l="l" t="t" r="r" b="b"/>
              <a:pathLst>
                <a:path w="3254" h="2024" extrusionOk="0">
                  <a:moveTo>
                    <a:pt x="452" y="1"/>
                  </a:moveTo>
                  <a:cubicBezTo>
                    <a:pt x="343" y="1"/>
                    <a:pt x="250" y="49"/>
                    <a:pt x="222" y="162"/>
                  </a:cubicBezTo>
                  <a:cubicBezTo>
                    <a:pt x="185" y="236"/>
                    <a:pt x="222" y="347"/>
                    <a:pt x="259" y="421"/>
                  </a:cubicBezTo>
                  <a:cubicBezTo>
                    <a:pt x="185" y="421"/>
                    <a:pt x="74" y="458"/>
                    <a:pt x="37" y="569"/>
                  </a:cubicBezTo>
                  <a:cubicBezTo>
                    <a:pt x="0" y="717"/>
                    <a:pt x="37" y="827"/>
                    <a:pt x="185" y="901"/>
                  </a:cubicBezTo>
                  <a:cubicBezTo>
                    <a:pt x="211" y="910"/>
                    <a:pt x="240" y="915"/>
                    <a:pt x="268" y="915"/>
                  </a:cubicBezTo>
                  <a:cubicBezTo>
                    <a:pt x="360" y="915"/>
                    <a:pt x="453" y="867"/>
                    <a:pt x="481" y="754"/>
                  </a:cubicBezTo>
                  <a:lnTo>
                    <a:pt x="481" y="717"/>
                  </a:lnTo>
                  <a:lnTo>
                    <a:pt x="2625" y="1641"/>
                  </a:lnTo>
                  <a:lnTo>
                    <a:pt x="2588" y="1678"/>
                  </a:lnTo>
                  <a:cubicBezTo>
                    <a:pt x="2514" y="1826"/>
                    <a:pt x="2588" y="1937"/>
                    <a:pt x="2699" y="2011"/>
                  </a:cubicBezTo>
                  <a:cubicBezTo>
                    <a:pt x="2734" y="2019"/>
                    <a:pt x="2769" y="2024"/>
                    <a:pt x="2802" y="2024"/>
                  </a:cubicBezTo>
                  <a:cubicBezTo>
                    <a:pt x="2911" y="2024"/>
                    <a:pt x="3004" y="1976"/>
                    <a:pt x="3032" y="1863"/>
                  </a:cubicBezTo>
                  <a:cubicBezTo>
                    <a:pt x="3069" y="1752"/>
                    <a:pt x="3069" y="1641"/>
                    <a:pt x="2995" y="1567"/>
                  </a:cubicBezTo>
                  <a:cubicBezTo>
                    <a:pt x="3069" y="1567"/>
                    <a:pt x="3180" y="1530"/>
                    <a:pt x="3217" y="1456"/>
                  </a:cubicBezTo>
                  <a:cubicBezTo>
                    <a:pt x="3254" y="1308"/>
                    <a:pt x="3217" y="1160"/>
                    <a:pt x="3069" y="1123"/>
                  </a:cubicBezTo>
                  <a:cubicBezTo>
                    <a:pt x="3039" y="1103"/>
                    <a:pt x="3007" y="1094"/>
                    <a:pt x="2975" y="1094"/>
                  </a:cubicBezTo>
                  <a:cubicBezTo>
                    <a:pt x="2887" y="1094"/>
                    <a:pt x="2800" y="1163"/>
                    <a:pt x="2773" y="1271"/>
                  </a:cubicBezTo>
                  <a:lnTo>
                    <a:pt x="2773" y="1308"/>
                  </a:lnTo>
                  <a:lnTo>
                    <a:pt x="629" y="384"/>
                  </a:lnTo>
                  <a:lnTo>
                    <a:pt x="666" y="347"/>
                  </a:lnTo>
                  <a:cubicBezTo>
                    <a:pt x="740" y="199"/>
                    <a:pt x="666" y="51"/>
                    <a:pt x="555" y="14"/>
                  </a:cubicBezTo>
                  <a:cubicBezTo>
                    <a:pt x="520" y="5"/>
                    <a:pt x="485" y="1"/>
                    <a:pt x="4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4"/>
            <p:cNvSpPr/>
            <p:nvPr/>
          </p:nvSpPr>
          <p:spPr>
            <a:xfrm>
              <a:off x="4632125" y="4368325"/>
              <a:ext cx="82275" cy="50600"/>
            </a:xfrm>
            <a:custGeom>
              <a:avLst/>
              <a:gdLst/>
              <a:ahLst/>
              <a:cxnLst/>
              <a:rect l="l" t="t" r="r" b="b"/>
              <a:pathLst>
                <a:path w="3291" h="2024" extrusionOk="0">
                  <a:moveTo>
                    <a:pt x="2840" y="1"/>
                  </a:moveTo>
                  <a:cubicBezTo>
                    <a:pt x="2806" y="1"/>
                    <a:pt x="2771" y="5"/>
                    <a:pt x="2736" y="14"/>
                  </a:cubicBezTo>
                  <a:cubicBezTo>
                    <a:pt x="2588" y="51"/>
                    <a:pt x="2551" y="199"/>
                    <a:pt x="2588" y="347"/>
                  </a:cubicBezTo>
                  <a:lnTo>
                    <a:pt x="2662" y="384"/>
                  </a:lnTo>
                  <a:lnTo>
                    <a:pt x="518" y="1308"/>
                  </a:lnTo>
                  <a:lnTo>
                    <a:pt x="518" y="1271"/>
                  </a:lnTo>
                  <a:cubicBezTo>
                    <a:pt x="491" y="1163"/>
                    <a:pt x="404" y="1094"/>
                    <a:pt x="302" y="1094"/>
                  </a:cubicBezTo>
                  <a:cubicBezTo>
                    <a:pt x="265" y="1094"/>
                    <a:pt x="225" y="1103"/>
                    <a:pt x="185" y="1123"/>
                  </a:cubicBezTo>
                  <a:cubicBezTo>
                    <a:pt x="74" y="1160"/>
                    <a:pt x="0" y="1308"/>
                    <a:pt x="74" y="1456"/>
                  </a:cubicBezTo>
                  <a:cubicBezTo>
                    <a:pt x="111" y="1530"/>
                    <a:pt x="185" y="1567"/>
                    <a:pt x="296" y="1567"/>
                  </a:cubicBezTo>
                  <a:cubicBezTo>
                    <a:pt x="185" y="1641"/>
                    <a:pt x="185" y="1752"/>
                    <a:pt x="259" y="1863"/>
                  </a:cubicBezTo>
                  <a:cubicBezTo>
                    <a:pt x="287" y="1976"/>
                    <a:pt x="359" y="2024"/>
                    <a:pt x="457" y="2024"/>
                  </a:cubicBezTo>
                  <a:cubicBezTo>
                    <a:pt x="487" y="2024"/>
                    <a:pt x="520" y="2019"/>
                    <a:pt x="555" y="2011"/>
                  </a:cubicBezTo>
                  <a:cubicBezTo>
                    <a:pt x="703" y="1937"/>
                    <a:pt x="740" y="1826"/>
                    <a:pt x="703" y="1678"/>
                  </a:cubicBezTo>
                  <a:lnTo>
                    <a:pt x="666" y="1641"/>
                  </a:lnTo>
                  <a:lnTo>
                    <a:pt x="2773" y="717"/>
                  </a:lnTo>
                  <a:lnTo>
                    <a:pt x="2773" y="754"/>
                  </a:lnTo>
                  <a:cubicBezTo>
                    <a:pt x="2801" y="867"/>
                    <a:pt x="2894" y="915"/>
                    <a:pt x="3003" y="915"/>
                  </a:cubicBezTo>
                  <a:cubicBezTo>
                    <a:pt x="3036" y="915"/>
                    <a:pt x="3071" y="910"/>
                    <a:pt x="3106" y="901"/>
                  </a:cubicBezTo>
                  <a:cubicBezTo>
                    <a:pt x="3254" y="827"/>
                    <a:pt x="3291" y="717"/>
                    <a:pt x="3254" y="569"/>
                  </a:cubicBezTo>
                  <a:cubicBezTo>
                    <a:pt x="3180" y="458"/>
                    <a:pt x="3106" y="421"/>
                    <a:pt x="3032" y="421"/>
                  </a:cubicBezTo>
                  <a:cubicBezTo>
                    <a:pt x="3069" y="347"/>
                    <a:pt x="3106" y="236"/>
                    <a:pt x="3069" y="162"/>
                  </a:cubicBezTo>
                  <a:cubicBezTo>
                    <a:pt x="3041" y="49"/>
                    <a:pt x="2948" y="1"/>
                    <a:pt x="2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4"/>
            <p:cNvSpPr/>
            <p:nvPr/>
          </p:nvSpPr>
          <p:spPr>
            <a:xfrm>
              <a:off x="4629350" y="4286400"/>
              <a:ext cx="90600" cy="81375"/>
            </a:xfrm>
            <a:custGeom>
              <a:avLst/>
              <a:gdLst/>
              <a:ahLst/>
              <a:cxnLst/>
              <a:rect l="l" t="t" r="r" b="b"/>
              <a:pathLst>
                <a:path w="3624" h="3255" extrusionOk="0">
                  <a:moveTo>
                    <a:pt x="1147" y="1406"/>
                  </a:moveTo>
                  <a:cubicBezTo>
                    <a:pt x="1368" y="1406"/>
                    <a:pt x="1553" y="1517"/>
                    <a:pt x="1553" y="1701"/>
                  </a:cubicBezTo>
                  <a:cubicBezTo>
                    <a:pt x="1553" y="1886"/>
                    <a:pt x="1368" y="2034"/>
                    <a:pt x="1147" y="2034"/>
                  </a:cubicBezTo>
                  <a:cubicBezTo>
                    <a:pt x="888" y="2034"/>
                    <a:pt x="740" y="1886"/>
                    <a:pt x="740" y="1701"/>
                  </a:cubicBezTo>
                  <a:cubicBezTo>
                    <a:pt x="740" y="1517"/>
                    <a:pt x="888" y="1406"/>
                    <a:pt x="1147" y="1406"/>
                  </a:cubicBezTo>
                  <a:close/>
                  <a:moveTo>
                    <a:pt x="2441" y="1406"/>
                  </a:moveTo>
                  <a:cubicBezTo>
                    <a:pt x="2662" y="1406"/>
                    <a:pt x="2847" y="1517"/>
                    <a:pt x="2847" y="1701"/>
                  </a:cubicBezTo>
                  <a:cubicBezTo>
                    <a:pt x="2847" y="1886"/>
                    <a:pt x="2662" y="2034"/>
                    <a:pt x="2441" y="2034"/>
                  </a:cubicBezTo>
                  <a:cubicBezTo>
                    <a:pt x="2219" y="2034"/>
                    <a:pt x="2034" y="1886"/>
                    <a:pt x="2034" y="1701"/>
                  </a:cubicBezTo>
                  <a:cubicBezTo>
                    <a:pt x="2034" y="1517"/>
                    <a:pt x="2219" y="1406"/>
                    <a:pt x="2441" y="1406"/>
                  </a:cubicBezTo>
                  <a:close/>
                  <a:moveTo>
                    <a:pt x="1775" y="2034"/>
                  </a:moveTo>
                  <a:cubicBezTo>
                    <a:pt x="1775" y="2034"/>
                    <a:pt x="2219" y="2330"/>
                    <a:pt x="2034" y="2515"/>
                  </a:cubicBezTo>
                  <a:cubicBezTo>
                    <a:pt x="2009" y="2527"/>
                    <a:pt x="1986" y="2532"/>
                    <a:pt x="1963" y="2532"/>
                  </a:cubicBezTo>
                  <a:cubicBezTo>
                    <a:pt x="1852" y="2532"/>
                    <a:pt x="1775" y="2404"/>
                    <a:pt x="1775" y="2404"/>
                  </a:cubicBezTo>
                  <a:cubicBezTo>
                    <a:pt x="1775" y="2404"/>
                    <a:pt x="1724" y="2532"/>
                    <a:pt x="1621" y="2532"/>
                  </a:cubicBezTo>
                  <a:cubicBezTo>
                    <a:pt x="1601" y="2532"/>
                    <a:pt x="1578" y="2527"/>
                    <a:pt x="1553" y="2515"/>
                  </a:cubicBezTo>
                  <a:cubicBezTo>
                    <a:pt x="1368" y="2330"/>
                    <a:pt x="1775" y="2034"/>
                    <a:pt x="1775" y="2034"/>
                  </a:cubicBezTo>
                  <a:close/>
                  <a:moveTo>
                    <a:pt x="1775" y="1"/>
                  </a:moveTo>
                  <a:cubicBezTo>
                    <a:pt x="1036" y="1"/>
                    <a:pt x="370" y="370"/>
                    <a:pt x="222" y="703"/>
                  </a:cubicBezTo>
                  <a:cubicBezTo>
                    <a:pt x="1" y="1258"/>
                    <a:pt x="592" y="2071"/>
                    <a:pt x="481" y="2330"/>
                  </a:cubicBezTo>
                  <a:cubicBezTo>
                    <a:pt x="407" y="2552"/>
                    <a:pt x="592" y="2774"/>
                    <a:pt x="814" y="2811"/>
                  </a:cubicBezTo>
                  <a:cubicBezTo>
                    <a:pt x="814" y="2958"/>
                    <a:pt x="925" y="3069"/>
                    <a:pt x="999" y="3069"/>
                  </a:cubicBezTo>
                  <a:cubicBezTo>
                    <a:pt x="1036" y="3069"/>
                    <a:pt x="1110" y="2995"/>
                    <a:pt x="1147" y="2958"/>
                  </a:cubicBezTo>
                  <a:cubicBezTo>
                    <a:pt x="1147" y="3106"/>
                    <a:pt x="1221" y="3143"/>
                    <a:pt x="1331" y="3143"/>
                  </a:cubicBezTo>
                  <a:cubicBezTo>
                    <a:pt x="1368" y="3143"/>
                    <a:pt x="1405" y="3106"/>
                    <a:pt x="1479" y="3069"/>
                  </a:cubicBezTo>
                  <a:cubicBezTo>
                    <a:pt x="1479" y="3180"/>
                    <a:pt x="1553" y="3254"/>
                    <a:pt x="1664" y="3254"/>
                  </a:cubicBezTo>
                  <a:cubicBezTo>
                    <a:pt x="1701" y="3254"/>
                    <a:pt x="1738" y="3180"/>
                    <a:pt x="1775" y="3143"/>
                  </a:cubicBezTo>
                  <a:cubicBezTo>
                    <a:pt x="1849" y="3180"/>
                    <a:pt x="1886" y="3254"/>
                    <a:pt x="1923" y="3254"/>
                  </a:cubicBezTo>
                  <a:cubicBezTo>
                    <a:pt x="2034" y="3254"/>
                    <a:pt x="2071" y="3143"/>
                    <a:pt x="2108" y="3069"/>
                  </a:cubicBezTo>
                  <a:cubicBezTo>
                    <a:pt x="2145" y="3106"/>
                    <a:pt x="2219" y="3143"/>
                    <a:pt x="2256" y="3143"/>
                  </a:cubicBezTo>
                  <a:cubicBezTo>
                    <a:pt x="2330" y="3143"/>
                    <a:pt x="2404" y="3069"/>
                    <a:pt x="2441" y="2958"/>
                  </a:cubicBezTo>
                  <a:cubicBezTo>
                    <a:pt x="2478" y="2995"/>
                    <a:pt x="2515" y="3069"/>
                    <a:pt x="2588" y="3069"/>
                  </a:cubicBezTo>
                  <a:cubicBezTo>
                    <a:pt x="2662" y="3069"/>
                    <a:pt x="2773" y="2958"/>
                    <a:pt x="2773" y="2811"/>
                  </a:cubicBezTo>
                  <a:cubicBezTo>
                    <a:pt x="2995" y="2811"/>
                    <a:pt x="3180" y="2589"/>
                    <a:pt x="3069" y="2330"/>
                  </a:cubicBezTo>
                  <a:cubicBezTo>
                    <a:pt x="3032" y="2071"/>
                    <a:pt x="3624" y="1295"/>
                    <a:pt x="3365" y="703"/>
                  </a:cubicBezTo>
                  <a:cubicBezTo>
                    <a:pt x="3217" y="370"/>
                    <a:pt x="2515" y="1"/>
                    <a:pt x="17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34"/>
          <p:cNvSpPr/>
          <p:nvPr/>
        </p:nvSpPr>
        <p:spPr>
          <a:xfrm>
            <a:off x="7972000" y="806026"/>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41"/>
          <p:cNvSpPr txBox="1">
            <a:spLocks noGrp="1"/>
          </p:cNvSpPr>
          <p:nvPr>
            <p:ph type="title"/>
          </p:nvPr>
        </p:nvSpPr>
        <p:spPr>
          <a:xfrm>
            <a:off x="714175" y="445025"/>
            <a:ext cx="771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PASSWORD CRACKING</a:t>
            </a:r>
            <a:endParaRPr lang="en-GB" dirty="0"/>
          </a:p>
        </p:txBody>
      </p:sp>
      <p:sp>
        <p:nvSpPr>
          <p:cNvPr id="725" name="Google Shape;725;p41"/>
          <p:cNvSpPr txBox="1">
            <a:spLocks noGrp="1"/>
          </p:cNvSpPr>
          <p:nvPr>
            <p:ph type="subTitle" idx="1"/>
          </p:nvPr>
        </p:nvSpPr>
        <p:spPr>
          <a:xfrm>
            <a:off x="715308" y="3167291"/>
            <a:ext cx="3949560" cy="143001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Courier New" panose="02070309020205020404" pitchFamily="49" charset="0"/>
              <a:buChar char="o"/>
            </a:pPr>
            <a:r>
              <a:rPr lang="en-US" sz="1200" dirty="0"/>
              <a:t>A fast and flexible open-source password-cracking tool.</a:t>
            </a:r>
          </a:p>
          <a:p>
            <a:pPr marL="285750" lvl="0" indent="-285750" algn="l" rtl="0">
              <a:spcBef>
                <a:spcPts val="0"/>
              </a:spcBef>
              <a:spcAft>
                <a:spcPts val="0"/>
              </a:spcAft>
              <a:buFont typeface="Courier New" panose="02070309020205020404" pitchFamily="49" charset="0"/>
              <a:buChar char="o"/>
            </a:pPr>
            <a:endParaRPr lang="en-US" sz="1200" dirty="0"/>
          </a:p>
          <a:p>
            <a:pPr marL="285750" lvl="0" indent="-285750" algn="l" rtl="0">
              <a:spcBef>
                <a:spcPts val="0"/>
              </a:spcBef>
              <a:spcAft>
                <a:spcPts val="0"/>
              </a:spcAft>
              <a:buFont typeface="Courier New" panose="02070309020205020404" pitchFamily="49" charset="0"/>
              <a:buChar char="o"/>
            </a:pPr>
            <a:r>
              <a:rPr lang="en-US" sz="1200" dirty="0"/>
              <a:t>Supports multiple protocols (SSH, FTP, HTTP, etc.).</a:t>
            </a:r>
          </a:p>
          <a:p>
            <a:pPr marL="285750" lvl="0" indent="-285750" algn="l" rtl="0">
              <a:spcBef>
                <a:spcPts val="0"/>
              </a:spcBef>
              <a:spcAft>
                <a:spcPts val="0"/>
              </a:spcAft>
              <a:buFont typeface="Courier New" panose="02070309020205020404" pitchFamily="49" charset="0"/>
              <a:buChar char="o"/>
            </a:pPr>
            <a:endParaRPr lang="en-US" sz="1200" dirty="0"/>
          </a:p>
          <a:p>
            <a:pPr marL="285750" lvl="0" indent="-285750" algn="l" rtl="0">
              <a:spcBef>
                <a:spcPts val="0"/>
              </a:spcBef>
              <a:spcAft>
                <a:spcPts val="0"/>
              </a:spcAft>
              <a:buFont typeface="Courier New" panose="02070309020205020404" pitchFamily="49" charset="0"/>
              <a:buChar char="o"/>
            </a:pPr>
            <a:r>
              <a:rPr lang="en-US" sz="1200" dirty="0"/>
              <a:t>Uses brute force and dictionary attacks to guess passwords.</a:t>
            </a:r>
          </a:p>
          <a:p>
            <a:pPr marL="285750" lvl="0" indent="-285750" algn="l" rtl="0">
              <a:spcBef>
                <a:spcPts val="0"/>
              </a:spcBef>
              <a:spcAft>
                <a:spcPts val="0"/>
              </a:spcAft>
              <a:buFont typeface="Courier New" panose="02070309020205020404" pitchFamily="49" charset="0"/>
              <a:buChar char="o"/>
            </a:pPr>
            <a:endParaRPr lang="en-US" sz="1200" dirty="0"/>
          </a:p>
          <a:p>
            <a:pPr marL="285750" lvl="0" indent="-285750" algn="l" rtl="0">
              <a:spcBef>
                <a:spcPts val="0"/>
              </a:spcBef>
              <a:spcAft>
                <a:spcPts val="0"/>
              </a:spcAft>
              <a:buFont typeface="Courier New" panose="02070309020205020404" pitchFamily="49" charset="0"/>
              <a:buChar char="o"/>
            </a:pPr>
            <a:r>
              <a:rPr lang="en-US" sz="1200" dirty="0"/>
              <a:t>Efficient for testing large sets of password combinations.</a:t>
            </a:r>
          </a:p>
        </p:txBody>
      </p:sp>
      <p:sp>
        <p:nvSpPr>
          <p:cNvPr id="726" name="Google Shape;726;p41"/>
          <p:cNvSpPr txBox="1">
            <a:spLocks noGrp="1"/>
          </p:cNvSpPr>
          <p:nvPr>
            <p:ph type="subTitle" idx="2"/>
          </p:nvPr>
        </p:nvSpPr>
        <p:spPr>
          <a:xfrm>
            <a:off x="715312" y="2746992"/>
            <a:ext cx="2417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Tool = Hydra</a:t>
            </a:r>
          </a:p>
        </p:txBody>
      </p:sp>
      <p:sp>
        <p:nvSpPr>
          <p:cNvPr id="729" name="Google Shape;729;p41"/>
          <p:cNvSpPr txBox="1">
            <a:spLocks noGrp="1"/>
          </p:cNvSpPr>
          <p:nvPr>
            <p:ph type="subTitle" idx="5"/>
          </p:nvPr>
        </p:nvSpPr>
        <p:spPr>
          <a:xfrm>
            <a:off x="4880869" y="3167292"/>
            <a:ext cx="3949560" cy="143001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Courier New" panose="02070309020205020404" pitchFamily="49" charset="0"/>
              <a:buChar char="o"/>
            </a:pPr>
            <a:r>
              <a:rPr lang="en-US" sz="1200" dirty="0"/>
              <a:t>Hydra is pre-installed in Kali Linux.</a:t>
            </a:r>
          </a:p>
          <a:p>
            <a:pPr marL="285750" lvl="0" indent="-285750" algn="l" rtl="0">
              <a:spcBef>
                <a:spcPts val="0"/>
              </a:spcBef>
              <a:spcAft>
                <a:spcPts val="0"/>
              </a:spcAft>
              <a:buFont typeface="Courier New" panose="02070309020205020404" pitchFamily="49" charset="0"/>
              <a:buChar char="o"/>
            </a:pPr>
            <a:endParaRPr lang="en-US" sz="1200" dirty="0"/>
          </a:p>
          <a:p>
            <a:pPr marL="285750" lvl="0" indent="-285750" algn="l" rtl="0">
              <a:spcBef>
                <a:spcPts val="0"/>
              </a:spcBef>
              <a:spcAft>
                <a:spcPts val="0"/>
              </a:spcAft>
              <a:buFont typeface="Courier New" panose="02070309020205020404" pitchFamily="49" charset="0"/>
              <a:buChar char="o"/>
            </a:pPr>
            <a:r>
              <a:rPr lang="en-US" sz="1200" dirty="0"/>
              <a:t>VM setup ensures a safe, isolated environment for attacks.</a:t>
            </a:r>
          </a:p>
          <a:p>
            <a:pPr marL="285750" lvl="0" indent="-285750" algn="l" rtl="0">
              <a:spcBef>
                <a:spcPts val="0"/>
              </a:spcBef>
              <a:spcAft>
                <a:spcPts val="0"/>
              </a:spcAft>
              <a:buFont typeface="Courier New" panose="02070309020205020404" pitchFamily="49" charset="0"/>
              <a:buChar char="o"/>
            </a:pPr>
            <a:endParaRPr lang="en-US" sz="1200" dirty="0"/>
          </a:p>
          <a:p>
            <a:pPr marL="285750" lvl="0" indent="-285750" algn="l" rtl="0">
              <a:spcBef>
                <a:spcPts val="0"/>
              </a:spcBef>
              <a:spcAft>
                <a:spcPts val="0"/>
              </a:spcAft>
              <a:buFont typeface="Courier New" panose="02070309020205020404" pitchFamily="49" charset="0"/>
              <a:buChar char="o"/>
            </a:pPr>
            <a:r>
              <a:rPr lang="en-US" sz="1200" dirty="0"/>
              <a:t>Ideal for practicing password cracking without affecting other systems.</a:t>
            </a:r>
          </a:p>
        </p:txBody>
      </p:sp>
      <p:sp>
        <p:nvSpPr>
          <p:cNvPr id="730" name="Google Shape;730;p41"/>
          <p:cNvSpPr txBox="1">
            <a:spLocks noGrp="1"/>
          </p:cNvSpPr>
          <p:nvPr>
            <p:ph type="subTitle" idx="6"/>
          </p:nvPr>
        </p:nvSpPr>
        <p:spPr>
          <a:xfrm>
            <a:off x="4880872" y="2746992"/>
            <a:ext cx="3449528"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Environment = Kali Linux (VM)</a:t>
            </a:r>
          </a:p>
        </p:txBody>
      </p:sp>
      <p:sp>
        <p:nvSpPr>
          <p:cNvPr id="737" name="Google Shape;737;p41"/>
          <p:cNvSpPr/>
          <p:nvPr/>
        </p:nvSpPr>
        <p:spPr>
          <a:xfrm>
            <a:off x="7938273" y="693089"/>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25;p41">
            <a:extLst>
              <a:ext uri="{FF2B5EF4-FFF2-40B4-BE49-F238E27FC236}">
                <a16:creationId xmlns:a16="http://schemas.microsoft.com/office/drawing/2014/main" id="{5CC607AF-8760-9ABF-3B51-F59345CF5550}"/>
              </a:ext>
            </a:extLst>
          </p:cNvPr>
          <p:cNvSpPr txBox="1">
            <a:spLocks/>
          </p:cNvSpPr>
          <p:nvPr/>
        </p:nvSpPr>
        <p:spPr>
          <a:xfrm>
            <a:off x="596869" y="1261203"/>
            <a:ext cx="8136000" cy="10427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2pPr>
            <a:lvl3pPr marL="1371600" marR="0" lvl="2"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3pPr>
            <a:lvl4pPr marL="1828800" marR="0" lvl="3"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4pPr>
            <a:lvl5pPr marL="2286000" marR="0" lvl="4"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5pPr>
            <a:lvl6pPr marL="2743200" marR="0" lvl="5"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6pPr>
            <a:lvl7pPr marL="3200400" marR="0" lvl="6"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7pPr>
            <a:lvl8pPr marL="3657600" marR="0" lvl="7"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8pPr>
            <a:lvl9pPr marL="4114800" marR="0" lvl="8"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9pPr>
          </a:lstStyle>
          <a:p>
            <a:pPr marL="285750" indent="-285750">
              <a:buFont typeface="Arial" panose="020B0604020202020204" pitchFamily="34" charset="0"/>
              <a:buChar char="•"/>
            </a:pPr>
            <a:r>
              <a:rPr lang="en-US" dirty="0"/>
              <a:t>Password cracking involves </a:t>
            </a:r>
            <a:r>
              <a:rPr lang="en-US" u="sng" dirty="0"/>
              <a:t>discovering a password to gain unauthorized access</a:t>
            </a:r>
            <a:r>
              <a:rPr lang="en-US" dirty="0"/>
              <a:t> to a system or account.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Common techniques</a:t>
            </a:r>
            <a:r>
              <a:rPr lang="en-US" dirty="0"/>
              <a:t> include brute force, dictionary attacks, and rainbow tables.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u="sng" dirty="0"/>
              <a:t>goal</a:t>
            </a:r>
            <a:r>
              <a:rPr lang="en-US" dirty="0"/>
              <a:t> is to test the strength of passwords and demonstrate the risks of weak or easily guessable passwords.</a:t>
            </a:r>
          </a:p>
        </p:txBody>
      </p:sp>
      <p:grpSp>
        <p:nvGrpSpPr>
          <p:cNvPr id="25" name="Google Shape;1787;p60">
            <a:extLst>
              <a:ext uri="{FF2B5EF4-FFF2-40B4-BE49-F238E27FC236}">
                <a16:creationId xmlns:a16="http://schemas.microsoft.com/office/drawing/2014/main" id="{67D9CD9B-7FE7-D1C1-97D5-94AC032533A2}"/>
              </a:ext>
            </a:extLst>
          </p:cNvPr>
          <p:cNvGrpSpPr/>
          <p:nvPr/>
        </p:nvGrpSpPr>
        <p:grpSpPr>
          <a:xfrm>
            <a:off x="6605636" y="254228"/>
            <a:ext cx="1152725" cy="877722"/>
            <a:chOff x="2981925" y="3295475"/>
            <a:chExt cx="1877975" cy="1429950"/>
          </a:xfrm>
        </p:grpSpPr>
        <p:sp>
          <p:nvSpPr>
            <p:cNvPr id="26" name="Google Shape;1788;p60">
              <a:extLst>
                <a:ext uri="{FF2B5EF4-FFF2-40B4-BE49-F238E27FC236}">
                  <a16:creationId xmlns:a16="http://schemas.microsoft.com/office/drawing/2014/main" id="{7227C95A-621F-D707-4AFA-1AF4245075B6}"/>
                </a:ext>
              </a:extLst>
            </p:cNvPr>
            <p:cNvSpPr/>
            <p:nvPr/>
          </p:nvSpPr>
          <p:spPr>
            <a:xfrm>
              <a:off x="2981925" y="4254600"/>
              <a:ext cx="966725" cy="23975"/>
            </a:xfrm>
            <a:custGeom>
              <a:avLst/>
              <a:gdLst/>
              <a:ahLst/>
              <a:cxnLst/>
              <a:rect l="l" t="t" r="r" b="b"/>
              <a:pathLst>
                <a:path w="38669" h="959" extrusionOk="0">
                  <a:moveTo>
                    <a:pt x="1" y="0"/>
                  </a:moveTo>
                  <a:lnTo>
                    <a:pt x="1" y="958"/>
                  </a:lnTo>
                  <a:lnTo>
                    <a:pt x="38669" y="958"/>
                  </a:lnTo>
                  <a:lnTo>
                    <a:pt x="386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89;p60">
              <a:extLst>
                <a:ext uri="{FF2B5EF4-FFF2-40B4-BE49-F238E27FC236}">
                  <a16:creationId xmlns:a16="http://schemas.microsoft.com/office/drawing/2014/main" id="{F40A420B-594E-87CB-0DE0-598EE0CDCBFC}"/>
                </a:ext>
              </a:extLst>
            </p:cNvPr>
            <p:cNvSpPr/>
            <p:nvPr/>
          </p:nvSpPr>
          <p:spPr>
            <a:xfrm>
              <a:off x="2983200" y="4113450"/>
              <a:ext cx="965450" cy="141175"/>
            </a:xfrm>
            <a:custGeom>
              <a:avLst/>
              <a:gdLst/>
              <a:ahLst/>
              <a:cxnLst/>
              <a:rect l="l" t="t" r="r" b="b"/>
              <a:pathLst>
                <a:path w="38618" h="5647" extrusionOk="0">
                  <a:moveTo>
                    <a:pt x="4437" y="0"/>
                  </a:moveTo>
                  <a:lnTo>
                    <a:pt x="0" y="5646"/>
                  </a:lnTo>
                  <a:lnTo>
                    <a:pt x="38618" y="5646"/>
                  </a:lnTo>
                  <a:lnTo>
                    <a:pt x="329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90;p60">
              <a:extLst>
                <a:ext uri="{FF2B5EF4-FFF2-40B4-BE49-F238E27FC236}">
                  <a16:creationId xmlns:a16="http://schemas.microsoft.com/office/drawing/2014/main" id="{49D12D9D-E7C9-7607-4088-A0034B16EF58}"/>
                </a:ext>
              </a:extLst>
            </p:cNvPr>
            <p:cNvSpPr/>
            <p:nvPr/>
          </p:nvSpPr>
          <p:spPr>
            <a:xfrm>
              <a:off x="3415500" y="3940775"/>
              <a:ext cx="539450" cy="75650"/>
            </a:xfrm>
            <a:custGeom>
              <a:avLst/>
              <a:gdLst/>
              <a:ahLst/>
              <a:cxnLst/>
              <a:rect l="l" t="t" r="r" b="b"/>
              <a:pathLst>
                <a:path w="21578" h="3026" extrusionOk="0">
                  <a:moveTo>
                    <a:pt x="0" y="0"/>
                  </a:moveTo>
                  <a:lnTo>
                    <a:pt x="0" y="3025"/>
                  </a:lnTo>
                  <a:lnTo>
                    <a:pt x="21578" y="3025"/>
                  </a:lnTo>
                  <a:lnTo>
                    <a:pt x="21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91;p60">
              <a:extLst>
                <a:ext uri="{FF2B5EF4-FFF2-40B4-BE49-F238E27FC236}">
                  <a16:creationId xmlns:a16="http://schemas.microsoft.com/office/drawing/2014/main" id="{3324F6D6-F0CF-3A9D-4D71-5E6DACD30C90}"/>
                </a:ext>
              </a:extLst>
            </p:cNvPr>
            <p:cNvSpPr/>
            <p:nvPr/>
          </p:nvSpPr>
          <p:spPr>
            <a:xfrm>
              <a:off x="3270550" y="3998750"/>
              <a:ext cx="828075" cy="58000"/>
            </a:xfrm>
            <a:custGeom>
              <a:avLst/>
              <a:gdLst/>
              <a:ahLst/>
              <a:cxnLst/>
              <a:rect l="l" t="t" r="r" b="b"/>
              <a:pathLst>
                <a:path w="33123" h="2320" extrusionOk="0">
                  <a:moveTo>
                    <a:pt x="1" y="0"/>
                  </a:moveTo>
                  <a:lnTo>
                    <a:pt x="1" y="2319"/>
                  </a:lnTo>
                  <a:lnTo>
                    <a:pt x="33123" y="2319"/>
                  </a:lnTo>
                  <a:lnTo>
                    <a:pt x="331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92;p60">
              <a:extLst>
                <a:ext uri="{FF2B5EF4-FFF2-40B4-BE49-F238E27FC236}">
                  <a16:creationId xmlns:a16="http://schemas.microsoft.com/office/drawing/2014/main" id="{DFED4A28-20A4-213F-454F-693ED3945CB4}"/>
                </a:ext>
              </a:extLst>
            </p:cNvPr>
            <p:cNvSpPr/>
            <p:nvPr/>
          </p:nvSpPr>
          <p:spPr>
            <a:xfrm>
              <a:off x="3581850" y="3887000"/>
              <a:ext cx="254625" cy="762125"/>
            </a:xfrm>
            <a:custGeom>
              <a:avLst/>
              <a:gdLst/>
              <a:ahLst/>
              <a:cxnLst/>
              <a:rect l="l" t="t" r="r" b="b"/>
              <a:pathLst>
                <a:path w="10185" h="30485" extrusionOk="0">
                  <a:moveTo>
                    <a:pt x="2467" y="0"/>
                  </a:moveTo>
                  <a:cubicBezTo>
                    <a:pt x="1921" y="0"/>
                    <a:pt x="1630" y="177"/>
                    <a:pt x="1765" y="538"/>
                  </a:cubicBezTo>
                  <a:cubicBezTo>
                    <a:pt x="2169" y="1748"/>
                    <a:pt x="1" y="30333"/>
                    <a:pt x="2421" y="30484"/>
                  </a:cubicBezTo>
                  <a:cubicBezTo>
                    <a:pt x="2432" y="30485"/>
                    <a:pt x="2443" y="30485"/>
                    <a:pt x="2455" y="30485"/>
                  </a:cubicBezTo>
                  <a:cubicBezTo>
                    <a:pt x="4939" y="30485"/>
                    <a:pt x="10185" y="19595"/>
                    <a:pt x="10185" y="19595"/>
                  </a:cubicBezTo>
                  <a:lnTo>
                    <a:pt x="8370" y="2857"/>
                  </a:lnTo>
                  <a:cubicBezTo>
                    <a:pt x="6459" y="982"/>
                    <a:pt x="3753" y="0"/>
                    <a:pt x="2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93;p60">
              <a:extLst>
                <a:ext uri="{FF2B5EF4-FFF2-40B4-BE49-F238E27FC236}">
                  <a16:creationId xmlns:a16="http://schemas.microsoft.com/office/drawing/2014/main" id="{6EF21ACF-5465-DA42-FF3C-1C12B9806EBD}"/>
                </a:ext>
              </a:extLst>
            </p:cNvPr>
            <p:cNvSpPr/>
            <p:nvPr/>
          </p:nvSpPr>
          <p:spPr>
            <a:xfrm>
              <a:off x="3699075" y="3920600"/>
              <a:ext cx="136150" cy="635250"/>
            </a:xfrm>
            <a:custGeom>
              <a:avLst/>
              <a:gdLst/>
              <a:ahLst/>
              <a:cxnLst/>
              <a:rect l="l" t="t" r="r" b="b"/>
              <a:pathLst>
                <a:path w="5446" h="25410" extrusionOk="0">
                  <a:moveTo>
                    <a:pt x="1664" y="1"/>
                  </a:moveTo>
                  <a:cubicBezTo>
                    <a:pt x="656" y="454"/>
                    <a:pt x="1" y="757"/>
                    <a:pt x="1" y="757"/>
                  </a:cubicBezTo>
                  <a:cubicBezTo>
                    <a:pt x="1" y="757"/>
                    <a:pt x="1160" y="10789"/>
                    <a:pt x="1765" y="17545"/>
                  </a:cubicBezTo>
                  <a:cubicBezTo>
                    <a:pt x="2017" y="19965"/>
                    <a:pt x="1715" y="22788"/>
                    <a:pt x="1412" y="25409"/>
                  </a:cubicBezTo>
                  <a:cubicBezTo>
                    <a:pt x="3479" y="22334"/>
                    <a:pt x="5445" y="18251"/>
                    <a:pt x="5445" y="18251"/>
                  </a:cubicBezTo>
                  <a:lnTo>
                    <a:pt x="3630" y="1513"/>
                  </a:lnTo>
                  <a:cubicBezTo>
                    <a:pt x="3025" y="958"/>
                    <a:pt x="2370" y="454"/>
                    <a:pt x="16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94;p60">
              <a:extLst>
                <a:ext uri="{FF2B5EF4-FFF2-40B4-BE49-F238E27FC236}">
                  <a16:creationId xmlns:a16="http://schemas.microsoft.com/office/drawing/2014/main" id="{A6831E20-306D-EF5B-1E5B-10F91C9C8745}"/>
                </a:ext>
              </a:extLst>
            </p:cNvPr>
            <p:cNvSpPr/>
            <p:nvPr/>
          </p:nvSpPr>
          <p:spPr>
            <a:xfrm>
              <a:off x="3613950" y="4017400"/>
              <a:ext cx="589300" cy="670775"/>
            </a:xfrm>
            <a:custGeom>
              <a:avLst/>
              <a:gdLst/>
              <a:ahLst/>
              <a:cxnLst/>
              <a:rect l="l" t="t" r="r" b="b"/>
              <a:pathLst>
                <a:path w="23572" h="26831" extrusionOk="0">
                  <a:moveTo>
                    <a:pt x="13411" y="1"/>
                  </a:moveTo>
                  <a:cubicBezTo>
                    <a:pt x="11762" y="1"/>
                    <a:pt x="10496" y="1594"/>
                    <a:pt x="7892" y="5354"/>
                  </a:cubicBezTo>
                  <a:cubicBezTo>
                    <a:pt x="4615" y="10093"/>
                    <a:pt x="481" y="18361"/>
                    <a:pt x="481" y="20025"/>
                  </a:cubicBezTo>
                  <a:cubicBezTo>
                    <a:pt x="409" y="24723"/>
                    <a:pt x="0" y="26830"/>
                    <a:pt x="2355" y="26830"/>
                  </a:cubicBezTo>
                  <a:cubicBezTo>
                    <a:pt x="3286" y="26830"/>
                    <a:pt x="4647" y="26501"/>
                    <a:pt x="6632" y="25873"/>
                  </a:cubicBezTo>
                  <a:cubicBezTo>
                    <a:pt x="9102" y="25117"/>
                    <a:pt x="15404" y="17252"/>
                    <a:pt x="21454" y="5808"/>
                  </a:cubicBezTo>
                  <a:cubicBezTo>
                    <a:pt x="23571" y="1825"/>
                    <a:pt x="14950" y="61"/>
                    <a:pt x="13640" y="11"/>
                  </a:cubicBezTo>
                  <a:cubicBezTo>
                    <a:pt x="13562" y="4"/>
                    <a:pt x="13486" y="1"/>
                    <a:pt x="134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95;p60">
              <a:extLst>
                <a:ext uri="{FF2B5EF4-FFF2-40B4-BE49-F238E27FC236}">
                  <a16:creationId xmlns:a16="http://schemas.microsoft.com/office/drawing/2014/main" id="{CFDFAD03-FA66-DA85-F60D-F9346DC615DA}"/>
                </a:ext>
              </a:extLst>
            </p:cNvPr>
            <p:cNvSpPr/>
            <p:nvPr/>
          </p:nvSpPr>
          <p:spPr>
            <a:xfrm>
              <a:off x="3118050" y="3295475"/>
              <a:ext cx="1134350" cy="656650"/>
            </a:xfrm>
            <a:custGeom>
              <a:avLst/>
              <a:gdLst/>
              <a:ahLst/>
              <a:cxnLst/>
              <a:rect l="l" t="t" r="r" b="b"/>
              <a:pathLst>
                <a:path w="45374" h="26266" extrusionOk="0">
                  <a:moveTo>
                    <a:pt x="0" y="0"/>
                  </a:moveTo>
                  <a:lnTo>
                    <a:pt x="0" y="26266"/>
                  </a:lnTo>
                  <a:lnTo>
                    <a:pt x="45374" y="26266"/>
                  </a:lnTo>
                  <a:lnTo>
                    <a:pt x="453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96;p60">
              <a:extLst>
                <a:ext uri="{FF2B5EF4-FFF2-40B4-BE49-F238E27FC236}">
                  <a16:creationId xmlns:a16="http://schemas.microsoft.com/office/drawing/2014/main" id="{6C980A63-EA23-60D9-0D6D-D5DEEFC3E4CB}"/>
                </a:ext>
              </a:extLst>
            </p:cNvPr>
            <p:cNvSpPr/>
            <p:nvPr/>
          </p:nvSpPr>
          <p:spPr>
            <a:xfrm>
              <a:off x="3155850" y="3334525"/>
              <a:ext cx="1063775" cy="583575"/>
            </a:xfrm>
            <a:custGeom>
              <a:avLst/>
              <a:gdLst/>
              <a:ahLst/>
              <a:cxnLst/>
              <a:rect l="l" t="t" r="r" b="b"/>
              <a:pathLst>
                <a:path w="42551" h="23343" extrusionOk="0">
                  <a:moveTo>
                    <a:pt x="1" y="1"/>
                  </a:moveTo>
                  <a:lnTo>
                    <a:pt x="1" y="23343"/>
                  </a:lnTo>
                  <a:lnTo>
                    <a:pt x="42551" y="23343"/>
                  </a:lnTo>
                  <a:lnTo>
                    <a:pt x="42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97;p60">
              <a:extLst>
                <a:ext uri="{FF2B5EF4-FFF2-40B4-BE49-F238E27FC236}">
                  <a16:creationId xmlns:a16="http://schemas.microsoft.com/office/drawing/2014/main" id="{2547C809-C174-A3D6-C428-EA690EF0D6AD}"/>
                </a:ext>
              </a:extLst>
            </p:cNvPr>
            <p:cNvSpPr/>
            <p:nvPr/>
          </p:nvSpPr>
          <p:spPr>
            <a:xfrm>
              <a:off x="3163425" y="3339575"/>
              <a:ext cx="1041075" cy="568450"/>
            </a:xfrm>
            <a:custGeom>
              <a:avLst/>
              <a:gdLst/>
              <a:ahLst/>
              <a:cxnLst/>
              <a:rect l="l" t="t" r="r" b="b"/>
              <a:pathLst>
                <a:path w="41643" h="22738" extrusionOk="0">
                  <a:moveTo>
                    <a:pt x="0" y="1"/>
                  </a:moveTo>
                  <a:lnTo>
                    <a:pt x="0" y="22737"/>
                  </a:lnTo>
                  <a:lnTo>
                    <a:pt x="41643" y="22737"/>
                  </a:lnTo>
                  <a:lnTo>
                    <a:pt x="416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98;p60">
              <a:extLst>
                <a:ext uri="{FF2B5EF4-FFF2-40B4-BE49-F238E27FC236}">
                  <a16:creationId xmlns:a16="http://schemas.microsoft.com/office/drawing/2014/main" id="{03588DFC-B009-4F75-88A9-C55FBFF2165C}"/>
                </a:ext>
              </a:extLst>
            </p:cNvPr>
            <p:cNvSpPr/>
            <p:nvPr/>
          </p:nvSpPr>
          <p:spPr>
            <a:xfrm>
              <a:off x="3394075" y="3383700"/>
              <a:ext cx="811700" cy="494075"/>
            </a:xfrm>
            <a:custGeom>
              <a:avLst/>
              <a:gdLst/>
              <a:ahLst/>
              <a:cxnLst/>
              <a:rect l="l" t="t" r="r" b="b"/>
              <a:pathLst>
                <a:path w="32468" h="19763" extrusionOk="0">
                  <a:moveTo>
                    <a:pt x="0" y="0"/>
                  </a:moveTo>
                  <a:lnTo>
                    <a:pt x="0" y="19763"/>
                  </a:lnTo>
                  <a:lnTo>
                    <a:pt x="32467" y="19763"/>
                  </a:lnTo>
                  <a:lnTo>
                    <a:pt x="324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99;p60">
              <a:extLst>
                <a:ext uri="{FF2B5EF4-FFF2-40B4-BE49-F238E27FC236}">
                  <a16:creationId xmlns:a16="http://schemas.microsoft.com/office/drawing/2014/main" id="{17EB28B6-05C9-B419-F9E2-E402CE040932}"/>
                </a:ext>
              </a:extLst>
            </p:cNvPr>
            <p:cNvSpPr/>
            <p:nvPr/>
          </p:nvSpPr>
          <p:spPr>
            <a:xfrm>
              <a:off x="3625975" y="3458050"/>
              <a:ext cx="334025" cy="334025"/>
            </a:xfrm>
            <a:custGeom>
              <a:avLst/>
              <a:gdLst/>
              <a:ahLst/>
              <a:cxnLst/>
              <a:rect l="l" t="t" r="r" b="b"/>
              <a:pathLst>
                <a:path w="13361" h="13361" extrusionOk="0">
                  <a:moveTo>
                    <a:pt x="6655" y="0"/>
                  </a:moveTo>
                  <a:cubicBezTo>
                    <a:pt x="2975" y="0"/>
                    <a:pt x="0" y="2975"/>
                    <a:pt x="0" y="6655"/>
                  </a:cubicBezTo>
                  <a:cubicBezTo>
                    <a:pt x="0" y="10335"/>
                    <a:pt x="2975" y="13360"/>
                    <a:pt x="6655" y="13360"/>
                  </a:cubicBezTo>
                  <a:cubicBezTo>
                    <a:pt x="10335" y="13360"/>
                    <a:pt x="13360" y="10335"/>
                    <a:pt x="13360" y="6655"/>
                  </a:cubicBezTo>
                  <a:cubicBezTo>
                    <a:pt x="13360" y="2975"/>
                    <a:pt x="10335" y="0"/>
                    <a:pt x="6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00;p60">
              <a:extLst>
                <a:ext uri="{FF2B5EF4-FFF2-40B4-BE49-F238E27FC236}">
                  <a16:creationId xmlns:a16="http://schemas.microsoft.com/office/drawing/2014/main" id="{9F46C02C-51AB-6AF5-7D49-3950CEE3DFDD}"/>
                </a:ext>
              </a:extLst>
            </p:cNvPr>
            <p:cNvSpPr/>
            <p:nvPr/>
          </p:nvSpPr>
          <p:spPr>
            <a:xfrm>
              <a:off x="3685200" y="3517275"/>
              <a:ext cx="214300" cy="214300"/>
            </a:xfrm>
            <a:custGeom>
              <a:avLst/>
              <a:gdLst/>
              <a:ahLst/>
              <a:cxnLst/>
              <a:rect l="l" t="t" r="r" b="b"/>
              <a:pathLst>
                <a:path w="8572" h="8572" extrusionOk="0">
                  <a:moveTo>
                    <a:pt x="4286" y="1"/>
                  </a:moveTo>
                  <a:cubicBezTo>
                    <a:pt x="1917" y="1"/>
                    <a:pt x="1" y="1917"/>
                    <a:pt x="1" y="4286"/>
                  </a:cubicBezTo>
                  <a:cubicBezTo>
                    <a:pt x="1" y="6656"/>
                    <a:pt x="1917" y="8571"/>
                    <a:pt x="4286" y="8571"/>
                  </a:cubicBezTo>
                  <a:cubicBezTo>
                    <a:pt x="6656" y="8571"/>
                    <a:pt x="8571" y="6656"/>
                    <a:pt x="8571" y="4286"/>
                  </a:cubicBezTo>
                  <a:cubicBezTo>
                    <a:pt x="8571" y="1917"/>
                    <a:pt x="6656" y="1"/>
                    <a:pt x="42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01;p60">
              <a:extLst>
                <a:ext uri="{FF2B5EF4-FFF2-40B4-BE49-F238E27FC236}">
                  <a16:creationId xmlns:a16="http://schemas.microsoft.com/office/drawing/2014/main" id="{275AE9FE-2EC2-5AB8-D626-33AC222B395D}"/>
                </a:ext>
              </a:extLst>
            </p:cNvPr>
            <p:cNvSpPr/>
            <p:nvPr/>
          </p:nvSpPr>
          <p:spPr>
            <a:xfrm>
              <a:off x="3749500" y="3582825"/>
              <a:ext cx="85725" cy="84475"/>
            </a:xfrm>
            <a:custGeom>
              <a:avLst/>
              <a:gdLst/>
              <a:ahLst/>
              <a:cxnLst/>
              <a:rect l="l" t="t" r="r" b="b"/>
              <a:pathLst>
                <a:path w="3429" h="3379" extrusionOk="0">
                  <a:moveTo>
                    <a:pt x="1714" y="1"/>
                  </a:moveTo>
                  <a:cubicBezTo>
                    <a:pt x="756" y="1"/>
                    <a:pt x="0" y="757"/>
                    <a:pt x="0" y="1664"/>
                  </a:cubicBezTo>
                  <a:cubicBezTo>
                    <a:pt x="0" y="2622"/>
                    <a:pt x="756" y="3378"/>
                    <a:pt x="1714" y="3378"/>
                  </a:cubicBezTo>
                  <a:cubicBezTo>
                    <a:pt x="2672" y="3378"/>
                    <a:pt x="3428" y="2622"/>
                    <a:pt x="3428" y="1664"/>
                  </a:cubicBezTo>
                  <a:cubicBezTo>
                    <a:pt x="3428" y="757"/>
                    <a:pt x="2672" y="1"/>
                    <a:pt x="17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02;p60">
              <a:extLst>
                <a:ext uri="{FF2B5EF4-FFF2-40B4-BE49-F238E27FC236}">
                  <a16:creationId xmlns:a16="http://schemas.microsoft.com/office/drawing/2014/main" id="{72A24956-1927-8EBB-AC49-8F5D5FA38DA2}"/>
                </a:ext>
              </a:extLst>
            </p:cNvPr>
            <p:cNvSpPr/>
            <p:nvPr/>
          </p:nvSpPr>
          <p:spPr>
            <a:xfrm>
              <a:off x="3770925" y="3603000"/>
              <a:ext cx="44125" cy="44125"/>
            </a:xfrm>
            <a:custGeom>
              <a:avLst/>
              <a:gdLst/>
              <a:ahLst/>
              <a:cxnLst/>
              <a:rect l="l" t="t" r="r" b="b"/>
              <a:pathLst>
                <a:path w="1765" h="1765" extrusionOk="0">
                  <a:moveTo>
                    <a:pt x="857" y="0"/>
                  </a:moveTo>
                  <a:cubicBezTo>
                    <a:pt x="353" y="0"/>
                    <a:pt x="0" y="403"/>
                    <a:pt x="0" y="857"/>
                  </a:cubicBezTo>
                  <a:cubicBezTo>
                    <a:pt x="0" y="1361"/>
                    <a:pt x="353" y="1765"/>
                    <a:pt x="857" y="1765"/>
                  </a:cubicBezTo>
                  <a:cubicBezTo>
                    <a:pt x="1361" y="1765"/>
                    <a:pt x="1765" y="1361"/>
                    <a:pt x="1765" y="857"/>
                  </a:cubicBezTo>
                  <a:cubicBezTo>
                    <a:pt x="1765" y="403"/>
                    <a:pt x="1361" y="0"/>
                    <a:pt x="857" y="0"/>
                  </a:cubicBezTo>
                  <a:close/>
                </a:path>
              </a:pathLst>
            </a:custGeom>
            <a:solidFill>
              <a:srgbClr val="5151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03;p60">
              <a:extLst>
                <a:ext uri="{FF2B5EF4-FFF2-40B4-BE49-F238E27FC236}">
                  <a16:creationId xmlns:a16="http://schemas.microsoft.com/office/drawing/2014/main" id="{3845EA27-011C-91EC-EDCC-12D0D25858F7}"/>
                </a:ext>
              </a:extLst>
            </p:cNvPr>
            <p:cNvSpPr/>
            <p:nvPr/>
          </p:nvSpPr>
          <p:spPr>
            <a:xfrm>
              <a:off x="3997775" y="3519800"/>
              <a:ext cx="253375" cy="367525"/>
            </a:xfrm>
            <a:custGeom>
              <a:avLst/>
              <a:gdLst/>
              <a:ahLst/>
              <a:cxnLst/>
              <a:rect l="l" t="t" r="r" b="b"/>
              <a:pathLst>
                <a:path w="10135" h="14701" extrusionOk="0">
                  <a:moveTo>
                    <a:pt x="2169" y="1"/>
                  </a:moveTo>
                  <a:cubicBezTo>
                    <a:pt x="1160" y="656"/>
                    <a:pt x="354" y="2572"/>
                    <a:pt x="757" y="3580"/>
                  </a:cubicBezTo>
                  <a:cubicBezTo>
                    <a:pt x="1362" y="5093"/>
                    <a:pt x="51" y="8118"/>
                    <a:pt x="1" y="8672"/>
                  </a:cubicBezTo>
                  <a:cubicBezTo>
                    <a:pt x="1" y="8823"/>
                    <a:pt x="121" y="8873"/>
                    <a:pt x="298" y="8873"/>
                  </a:cubicBezTo>
                  <a:cubicBezTo>
                    <a:pt x="646" y="8873"/>
                    <a:pt x="1216" y="8680"/>
                    <a:pt x="1538" y="8680"/>
                  </a:cubicBezTo>
                  <a:cubicBezTo>
                    <a:pt x="1653" y="8680"/>
                    <a:pt x="1736" y="8705"/>
                    <a:pt x="1765" y="8773"/>
                  </a:cubicBezTo>
                  <a:cubicBezTo>
                    <a:pt x="1917" y="9176"/>
                    <a:pt x="1261" y="9932"/>
                    <a:pt x="1362" y="10285"/>
                  </a:cubicBezTo>
                  <a:cubicBezTo>
                    <a:pt x="1513" y="10537"/>
                    <a:pt x="2370" y="10638"/>
                    <a:pt x="2370" y="10638"/>
                  </a:cubicBezTo>
                  <a:cubicBezTo>
                    <a:pt x="2370" y="10638"/>
                    <a:pt x="1816" y="10941"/>
                    <a:pt x="1765" y="11193"/>
                  </a:cubicBezTo>
                  <a:cubicBezTo>
                    <a:pt x="1513" y="11999"/>
                    <a:pt x="2421" y="11949"/>
                    <a:pt x="2370" y="12352"/>
                  </a:cubicBezTo>
                  <a:cubicBezTo>
                    <a:pt x="2320" y="12705"/>
                    <a:pt x="1564" y="13361"/>
                    <a:pt x="2572" y="14268"/>
                  </a:cubicBezTo>
                  <a:cubicBezTo>
                    <a:pt x="2869" y="14565"/>
                    <a:pt x="3250" y="14701"/>
                    <a:pt x="3697" y="14701"/>
                  </a:cubicBezTo>
                  <a:cubicBezTo>
                    <a:pt x="4766" y="14701"/>
                    <a:pt x="6216" y="13929"/>
                    <a:pt x="7815" y="12756"/>
                  </a:cubicBezTo>
                  <a:cubicBezTo>
                    <a:pt x="10134" y="11243"/>
                    <a:pt x="2169" y="1"/>
                    <a:pt x="2169" y="1"/>
                  </a:cubicBezTo>
                  <a:close/>
                </a:path>
              </a:pathLst>
            </a:custGeom>
            <a:solidFill>
              <a:srgbClr val="FF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04;p60">
              <a:extLst>
                <a:ext uri="{FF2B5EF4-FFF2-40B4-BE49-F238E27FC236}">
                  <a16:creationId xmlns:a16="http://schemas.microsoft.com/office/drawing/2014/main" id="{70BC5913-11E9-24D1-E92C-D18398364BCD}"/>
                </a:ext>
              </a:extLst>
            </p:cNvPr>
            <p:cNvSpPr/>
            <p:nvPr/>
          </p:nvSpPr>
          <p:spPr>
            <a:xfrm>
              <a:off x="3835200" y="3370900"/>
              <a:ext cx="1024700" cy="1354525"/>
            </a:xfrm>
            <a:custGeom>
              <a:avLst/>
              <a:gdLst/>
              <a:ahLst/>
              <a:cxnLst/>
              <a:rect l="l" t="t" r="r" b="b"/>
              <a:pathLst>
                <a:path w="40988" h="54181" extrusionOk="0">
                  <a:moveTo>
                    <a:pt x="20261" y="1"/>
                  </a:moveTo>
                  <a:cubicBezTo>
                    <a:pt x="14048" y="1"/>
                    <a:pt x="5687" y="3880"/>
                    <a:pt x="5294" y="5503"/>
                  </a:cubicBezTo>
                  <a:cubicBezTo>
                    <a:pt x="4840" y="7016"/>
                    <a:pt x="11444" y="15082"/>
                    <a:pt x="11243" y="20174"/>
                  </a:cubicBezTo>
                  <a:cubicBezTo>
                    <a:pt x="11092" y="24459"/>
                    <a:pt x="7210" y="24106"/>
                    <a:pt x="6705" y="24862"/>
                  </a:cubicBezTo>
                  <a:cubicBezTo>
                    <a:pt x="4084" y="25215"/>
                    <a:pt x="3378" y="26425"/>
                    <a:pt x="1664" y="27635"/>
                  </a:cubicBezTo>
                  <a:cubicBezTo>
                    <a:pt x="0" y="28795"/>
                    <a:pt x="13007" y="51078"/>
                    <a:pt x="12654" y="52741"/>
                  </a:cubicBezTo>
                  <a:cubicBezTo>
                    <a:pt x="12517" y="53336"/>
                    <a:pt x="24093" y="54180"/>
                    <a:pt x="27325" y="54180"/>
                  </a:cubicBezTo>
                  <a:cubicBezTo>
                    <a:pt x="27653" y="54180"/>
                    <a:pt x="27896" y="54172"/>
                    <a:pt x="28031" y="54153"/>
                  </a:cubicBezTo>
                  <a:cubicBezTo>
                    <a:pt x="39172" y="52741"/>
                    <a:pt x="39979" y="51078"/>
                    <a:pt x="39979" y="50674"/>
                  </a:cubicBezTo>
                  <a:cubicBezTo>
                    <a:pt x="39929" y="49969"/>
                    <a:pt x="40987" y="38373"/>
                    <a:pt x="33879" y="28795"/>
                  </a:cubicBezTo>
                  <a:cubicBezTo>
                    <a:pt x="33375" y="28139"/>
                    <a:pt x="29846" y="25618"/>
                    <a:pt x="29090" y="25266"/>
                  </a:cubicBezTo>
                  <a:cubicBezTo>
                    <a:pt x="27476" y="24459"/>
                    <a:pt x="26821" y="22089"/>
                    <a:pt x="26821" y="22089"/>
                  </a:cubicBezTo>
                  <a:cubicBezTo>
                    <a:pt x="26821" y="22089"/>
                    <a:pt x="25712" y="15536"/>
                    <a:pt x="27073" y="11906"/>
                  </a:cubicBezTo>
                  <a:cubicBezTo>
                    <a:pt x="29090" y="6612"/>
                    <a:pt x="25813" y="210"/>
                    <a:pt x="20721" y="8"/>
                  </a:cubicBezTo>
                  <a:cubicBezTo>
                    <a:pt x="20569" y="3"/>
                    <a:pt x="20416" y="1"/>
                    <a:pt x="20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805;p60">
              <a:extLst>
                <a:ext uri="{FF2B5EF4-FFF2-40B4-BE49-F238E27FC236}">
                  <a16:creationId xmlns:a16="http://schemas.microsoft.com/office/drawing/2014/main" id="{451BF700-D0B4-87CF-BAFF-DE0E5127FDB9}"/>
                </a:ext>
              </a:extLst>
            </p:cNvPr>
            <p:cNvSpPr/>
            <p:nvPr/>
          </p:nvSpPr>
          <p:spPr>
            <a:xfrm>
              <a:off x="3792350" y="3517275"/>
              <a:ext cx="5050" cy="32800"/>
            </a:xfrm>
            <a:custGeom>
              <a:avLst/>
              <a:gdLst/>
              <a:ahLst/>
              <a:cxnLst/>
              <a:rect l="l" t="t" r="r" b="b"/>
              <a:pathLst>
                <a:path w="202" h="1312" extrusionOk="0">
                  <a:moveTo>
                    <a:pt x="0" y="1"/>
                  </a:moveTo>
                  <a:lnTo>
                    <a:pt x="0" y="1312"/>
                  </a:lnTo>
                  <a:lnTo>
                    <a:pt x="202" y="1312"/>
                  </a:lnTo>
                  <a:lnTo>
                    <a:pt x="2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806;p60">
              <a:extLst>
                <a:ext uri="{FF2B5EF4-FFF2-40B4-BE49-F238E27FC236}">
                  <a16:creationId xmlns:a16="http://schemas.microsoft.com/office/drawing/2014/main" id="{753E5151-65AC-E4EA-036F-5A2B824F5394}"/>
                </a:ext>
              </a:extLst>
            </p:cNvPr>
            <p:cNvSpPr/>
            <p:nvPr/>
          </p:nvSpPr>
          <p:spPr>
            <a:xfrm>
              <a:off x="3792350" y="3458050"/>
              <a:ext cx="5050" cy="16400"/>
            </a:xfrm>
            <a:custGeom>
              <a:avLst/>
              <a:gdLst/>
              <a:ahLst/>
              <a:cxnLst/>
              <a:rect l="l" t="t" r="r" b="b"/>
              <a:pathLst>
                <a:path w="202" h="656" extrusionOk="0">
                  <a:moveTo>
                    <a:pt x="0" y="0"/>
                  </a:moveTo>
                  <a:lnTo>
                    <a:pt x="0" y="656"/>
                  </a:lnTo>
                  <a:lnTo>
                    <a:pt x="202" y="656"/>
                  </a:lnTo>
                  <a:lnTo>
                    <a:pt x="2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807;p60">
              <a:extLst>
                <a:ext uri="{FF2B5EF4-FFF2-40B4-BE49-F238E27FC236}">
                  <a16:creationId xmlns:a16="http://schemas.microsoft.com/office/drawing/2014/main" id="{31155142-EC83-6435-FA4F-CFDAE7E49BA2}"/>
                </a:ext>
              </a:extLst>
            </p:cNvPr>
            <p:cNvSpPr/>
            <p:nvPr/>
          </p:nvSpPr>
          <p:spPr>
            <a:xfrm>
              <a:off x="3707900" y="3478225"/>
              <a:ext cx="12625" cy="17650"/>
            </a:xfrm>
            <a:custGeom>
              <a:avLst/>
              <a:gdLst/>
              <a:ahLst/>
              <a:cxnLst/>
              <a:rect l="l" t="t" r="r" b="b"/>
              <a:pathLst>
                <a:path w="505" h="706" extrusionOk="0">
                  <a:moveTo>
                    <a:pt x="152" y="0"/>
                  </a:moveTo>
                  <a:lnTo>
                    <a:pt x="0" y="101"/>
                  </a:lnTo>
                  <a:lnTo>
                    <a:pt x="353" y="706"/>
                  </a:lnTo>
                  <a:lnTo>
                    <a:pt x="505" y="605"/>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808;p60">
              <a:extLst>
                <a:ext uri="{FF2B5EF4-FFF2-40B4-BE49-F238E27FC236}">
                  <a16:creationId xmlns:a16="http://schemas.microsoft.com/office/drawing/2014/main" id="{A8EDDF19-8C11-3185-8A7E-852E4EB0D329}"/>
                </a:ext>
              </a:extLst>
            </p:cNvPr>
            <p:cNvSpPr/>
            <p:nvPr/>
          </p:nvSpPr>
          <p:spPr>
            <a:xfrm>
              <a:off x="3647400" y="3537450"/>
              <a:ext cx="17675" cy="12625"/>
            </a:xfrm>
            <a:custGeom>
              <a:avLst/>
              <a:gdLst/>
              <a:ahLst/>
              <a:cxnLst/>
              <a:rect l="l" t="t" r="r" b="b"/>
              <a:pathLst>
                <a:path w="707" h="505" extrusionOk="0">
                  <a:moveTo>
                    <a:pt x="101" y="1"/>
                  </a:moveTo>
                  <a:lnTo>
                    <a:pt x="1" y="152"/>
                  </a:lnTo>
                  <a:lnTo>
                    <a:pt x="605" y="505"/>
                  </a:lnTo>
                  <a:lnTo>
                    <a:pt x="706" y="354"/>
                  </a:lnTo>
                  <a:lnTo>
                    <a:pt x="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09;p60">
              <a:extLst>
                <a:ext uri="{FF2B5EF4-FFF2-40B4-BE49-F238E27FC236}">
                  <a16:creationId xmlns:a16="http://schemas.microsoft.com/office/drawing/2014/main" id="{856EADE3-B207-AECE-D064-AAB0DE4F20ED}"/>
                </a:ext>
              </a:extLst>
            </p:cNvPr>
            <p:cNvSpPr/>
            <p:nvPr/>
          </p:nvSpPr>
          <p:spPr>
            <a:xfrm>
              <a:off x="3624725" y="3620625"/>
              <a:ext cx="17650" cy="3825"/>
            </a:xfrm>
            <a:custGeom>
              <a:avLst/>
              <a:gdLst/>
              <a:ahLst/>
              <a:cxnLst/>
              <a:rect l="l" t="t" r="r" b="b"/>
              <a:pathLst>
                <a:path w="706" h="153" extrusionOk="0">
                  <a:moveTo>
                    <a:pt x="0" y="1"/>
                  </a:moveTo>
                  <a:lnTo>
                    <a:pt x="0" y="152"/>
                  </a:lnTo>
                  <a:lnTo>
                    <a:pt x="706" y="152"/>
                  </a:lnTo>
                  <a:lnTo>
                    <a:pt x="7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10;p60">
              <a:extLst>
                <a:ext uri="{FF2B5EF4-FFF2-40B4-BE49-F238E27FC236}">
                  <a16:creationId xmlns:a16="http://schemas.microsoft.com/office/drawing/2014/main" id="{DB2A2B64-A5F2-D653-2C65-AC38F7B51DAF}"/>
                </a:ext>
              </a:extLst>
            </p:cNvPr>
            <p:cNvSpPr/>
            <p:nvPr/>
          </p:nvSpPr>
          <p:spPr>
            <a:xfrm>
              <a:off x="3644875" y="3695000"/>
              <a:ext cx="17675" cy="12625"/>
            </a:xfrm>
            <a:custGeom>
              <a:avLst/>
              <a:gdLst/>
              <a:ahLst/>
              <a:cxnLst/>
              <a:rect l="l" t="t" r="r" b="b"/>
              <a:pathLst>
                <a:path w="707" h="505" extrusionOk="0">
                  <a:moveTo>
                    <a:pt x="606" y="0"/>
                  </a:moveTo>
                  <a:lnTo>
                    <a:pt x="1" y="353"/>
                  </a:lnTo>
                  <a:lnTo>
                    <a:pt x="102" y="505"/>
                  </a:lnTo>
                  <a:lnTo>
                    <a:pt x="706" y="152"/>
                  </a:lnTo>
                  <a:lnTo>
                    <a:pt x="606"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11;p60">
              <a:extLst>
                <a:ext uri="{FF2B5EF4-FFF2-40B4-BE49-F238E27FC236}">
                  <a16:creationId xmlns:a16="http://schemas.microsoft.com/office/drawing/2014/main" id="{BE7DA707-4018-9A55-E7A1-C822BB2BBA69}"/>
                </a:ext>
              </a:extLst>
            </p:cNvPr>
            <p:cNvSpPr/>
            <p:nvPr/>
          </p:nvSpPr>
          <p:spPr>
            <a:xfrm>
              <a:off x="3704125" y="3752975"/>
              <a:ext cx="12625" cy="16400"/>
            </a:xfrm>
            <a:custGeom>
              <a:avLst/>
              <a:gdLst/>
              <a:ahLst/>
              <a:cxnLst/>
              <a:rect l="l" t="t" r="r" b="b"/>
              <a:pathLst>
                <a:path w="505" h="656" extrusionOk="0">
                  <a:moveTo>
                    <a:pt x="353" y="0"/>
                  </a:moveTo>
                  <a:lnTo>
                    <a:pt x="0" y="555"/>
                  </a:lnTo>
                  <a:lnTo>
                    <a:pt x="202" y="656"/>
                  </a:lnTo>
                  <a:lnTo>
                    <a:pt x="504" y="51"/>
                  </a:lnTo>
                  <a:lnTo>
                    <a:pt x="353"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12;p60">
              <a:extLst>
                <a:ext uri="{FF2B5EF4-FFF2-40B4-BE49-F238E27FC236}">
                  <a16:creationId xmlns:a16="http://schemas.microsoft.com/office/drawing/2014/main" id="{79DEC1FA-517F-F326-E436-C0D5356DA18B}"/>
                </a:ext>
              </a:extLst>
            </p:cNvPr>
            <p:cNvSpPr/>
            <p:nvPr/>
          </p:nvSpPr>
          <p:spPr>
            <a:xfrm>
              <a:off x="3787300" y="3774400"/>
              <a:ext cx="5075" cy="17675"/>
            </a:xfrm>
            <a:custGeom>
              <a:avLst/>
              <a:gdLst/>
              <a:ahLst/>
              <a:cxnLst/>
              <a:rect l="l" t="t" r="r" b="b"/>
              <a:pathLst>
                <a:path w="203" h="707" extrusionOk="0">
                  <a:moveTo>
                    <a:pt x="1" y="1"/>
                  </a:moveTo>
                  <a:lnTo>
                    <a:pt x="1" y="706"/>
                  </a:lnTo>
                  <a:lnTo>
                    <a:pt x="202" y="706"/>
                  </a:lnTo>
                  <a:lnTo>
                    <a:pt x="2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13;p60">
              <a:extLst>
                <a:ext uri="{FF2B5EF4-FFF2-40B4-BE49-F238E27FC236}">
                  <a16:creationId xmlns:a16="http://schemas.microsoft.com/office/drawing/2014/main" id="{4EDA3C6E-2532-0EBD-8C6A-34ABB4318DE0}"/>
                </a:ext>
              </a:extLst>
            </p:cNvPr>
            <p:cNvSpPr/>
            <p:nvPr/>
          </p:nvSpPr>
          <p:spPr>
            <a:xfrm>
              <a:off x="3862925" y="3755500"/>
              <a:ext cx="12625" cy="16400"/>
            </a:xfrm>
            <a:custGeom>
              <a:avLst/>
              <a:gdLst/>
              <a:ahLst/>
              <a:cxnLst/>
              <a:rect l="l" t="t" r="r" b="b"/>
              <a:pathLst>
                <a:path w="505" h="656" extrusionOk="0">
                  <a:moveTo>
                    <a:pt x="152" y="0"/>
                  </a:moveTo>
                  <a:lnTo>
                    <a:pt x="0" y="51"/>
                  </a:lnTo>
                  <a:lnTo>
                    <a:pt x="353" y="656"/>
                  </a:lnTo>
                  <a:lnTo>
                    <a:pt x="505" y="555"/>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14;p60">
              <a:extLst>
                <a:ext uri="{FF2B5EF4-FFF2-40B4-BE49-F238E27FC236}">
                  <a16:creationId xmlns:a16="http://schemas.microsoft.com/office/drawing/2014/main" id="{98320AFD-5407-B2C7-F724-86E78A61554D}"/>
                </a:ext>
              </a:extLst>
            </p:cNvPr>
            <p:cNvSpPr/>
            <p:nvPr/>
          </p:nvSpPr>
          <p:spPr>
            <a:xfrm>
              <a:off x="3918375" y="3700050"/>
              <a:ext cx="17675" cy="12625"/>
            </a:xfrm>
            <a:custGeom>
              <a:avLst/>
              <a:gdLst/>
              <a:ahLst/>
              <a:cxnLst/>
              <a:rect l="l" t="t" r="r" b="b"/>
              <a:pathLst>
                <a:path w="707" h="505" extrusionOk="0">
                  <a:moveTo>
                    <a:pt x="101" y="0"/>
                  </a:moveTo>
                  <a:lnTo>
                    <a:pt x="1" y="151"/>
                  </a:lnTo>
                  <a:lnTo>
                    <a:pt x="606" y="504"/>
                  </a:lnTo>
                  <a:lnTo>
                    <a:pt x="706" y="353"/>
                  </a:lnTo>
                  <a:lnTo>
                    <a:pt x="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15;p60">
              <a:extLst>
                <a:ext uri="{FF2B5EF4-FFF2-40B4-BE49-F238E27FC236}">
                  <a16:creationId xmlns:a16="http://schemas.microsoft.com/office/drawing/2014/main" id="{E7672ECD-D2AC-1EEF-6776-03F094D92CAD}"/>
                </a:ext>
              </a:extLst>
            </p:cNvPr>
            <p:cNvSpPr/>
            <p:nvPr/>
          </p:nvSpPr>
          <p:spPr>
            <a:xfrm>
              <a:off x="3941075" y="3625675"/>
              <a:ext cx="17650" cy="3800"/>
            </a:xfrm>
            <a:custGeom>
              <a:avLst/>
              <a:gdLst/>
              <a:ahLst/>
              <a:cxnLst/>
              <a:rect l="l" t="t" r="r" b="b"/>
              <a:pathLst>
                <a:path w="706" h="152" extrusionOk="0">
                  <a:moveTo>
                    <a:pt x="0" y="1"/>
                  </a:moveTo>
                  <a:lnTo>
                    <a:pt x="0" y="152"/>
                  </a:lnTo>
                  <a:lnTo>
                    <a:pt x="706" y="152"/>
                  </a:lnTo>
                  <a:lnTo>
                    <a:pt x="7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16;p60">
              <a:extLst>
                <a:ext uri="{FF2B5EF4-FFF2-40B4-BE49-F238E27FC236}">
                  <a16:creationId xmlns:a16="http://schemas.microsoft.com/office/drawing/2014/main" id="{4F0B0006-76F7-D533-A808-45F15C4991F3}"/>
                </a:ext>
              </a:extLst>
            </p:cNvPr>
            <p:cNvSpPr/>
            <p:nvPr/>
          </p:nvSpPr>
          <p:spPr>
            <a:xfrm>
              <a:off x="3920900" y="3541225"/>
              <a:ext cx="17675" cy="12625"/>
            </a:xfrm>
            <a:custGeom>
              <a:avLst/>
              <a:gdLst/>
              <a:ahLst/>
              <a:cxnLst/>
              <a:rect l="l" t="t" r="r" b="b"/>
              <a:pathLst>
                <a:path w="707" h="505" extrusionOk="0">
                  <a:moveTo>
                    <a:pt x="605" y="1"/>
                  </a:moveTo>
                  <a:lnTo>
                    <a:pt x="0" y="354"/>
                  </a:lnTo>
                  <a:lnTo>
                    <a:pt x="101" y="505"/>
                  </a:lnTo>
                  <a:lnTo>
                    <a:pt x="706" y="203"/>
                  </a:lnTo>
                  <a:lnTo>
                    <a:pt x="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17;p60">
              <a:extLst>
                <a:ext uri="{FF2B5EF4-FFF2-40B4-BE49-F238E27FC236}">
                  <a16:creationId xmlns:a16="http://schemas.microsoft.com/office/drawing/2014/main" id="{AEEB552F-721A-3C9B-9E3F-D6A789C10B2F}"/>
                </a:ext>
              </a:extLst>
            </p:cNvPr>
            <p:cNvSpPr/>
            <p:nvPr/>
          </p:nvSpPr>
          <p:spPr>
            <a:xfrm>
              <a:off x="3866700" y="3482000"/>
              <a:ext cx="12625" cy="15150"/>
            </a:xfrm>
            <a:custGeom>
              <a:avLst/>
              <a:gdLst/>
              <a:ahLst/>
              <a:cxnLst/>
              <a:rect l="l" t="t" r="r" b="b"/>
              <a:pathLst>
                <a:path w="505" h="606" extrusionOk="0">
                  <a:moveTo>
                    <a:pt x="354" y="0"/>
                  </a:moveTo>
                  <a:lnTo>
                    <a:pt x="1" y="555"/>
                  </a:lnTo>
                  <a:lnTo>
                    <a:pt x="202" y="605"/>
                  </a:lnTo>
                  <a:lnTo>
                    <a:pt x="505" y="51"/>
                  </a:lnTo>
                  <a:lnTo>
                    <a:pt x="3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818;p60">
              <a:extLst>
                <a:ext uri="{FF2B5EF4-FFF2-40B4-BE49-F238E27FC236}">
                  <a16:creationId xmlns:a16="http://schemas.microsoft.com/office/drawing/2014/main" id="{E05DF648-025D-DDC3-A609-AEB6322C2371}"/>
                </a:ext>
              </a:extLst>
            </p:cNvPr>
            <p:cNvSpPr/>
            <p:nvPr/>
          </p:nvSpPr>
          <p:spPr>
            <a:xfrm>
              <a:off x="3739400" y="3529900"/>
              <a:ext cx="20200" cy="31525"/>
            </a:xfrm>
            <a:custGeom>
              <a:avLst/>
              <a:gdLst/>
              <a:ahLst/>
              <a:cxnLst/>
              <a:rect l="l" t="t" r="r" b="b"/>
              <a:pathLst>
                <a:path w="808" h="1261" extrusionOk="0">
                  <a:moveTo>
                    <a:pt x="102" y="0"/>
                  </a:moveTo>
                  <a:lnTo>
                    <a:pt x="1" y="101"/>
                  </a:lnTo>
                  <a:lnTo>
                    <a:pt x="606" y="1260"/>
                  </a:lnTo>
                  <a:lnTo>
                    <a:pt x="807" y="1160"/>
                  </a:lnTo>
                  <a:lnTo>
                    <a:pt x="1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19;p60">
              <a:extLst>
                <a:ext uri="{FF2B5EF4-FFF2-40B4-BE49-F238E27FC236}">
                  <a16:creationId xmlns:a16="http://schemas.microsoft.com/office/drawing/2014/main" id="{4384BFEC-2C74-5AFC-153E-E41BC7ABE930}"/>
                </a:ext>
              </a:extLst>
            </p:cNvPr>
            <p:cNvSpPr/>
            <p:nvPr/>
          </p:nvSpPr>
          <p:spPr>
            <a:xfrm>
              <a:off x="3699075" y="3567700"/>
              <a:ext cx="30275" cy="21450"/>
            </a:xfrm>
            <a:custGeom>
              <a:avLst/>
              <a:gdLst/>
              <a:ahLst/>
              <a:cxnLst/>
              <a:rect l="l" t="t" r="r" b="b"/>
              <a:pathLst>
                <a:path w="1211" h="858" extrusionOk="0">
                  <a:moveTo>
                    <a:pt x="101" y="1"/>
                  </a:moveTo>
                  <a:lnTo>
                    <a:pt x="1" y="152"/>
                  </a:lnTo>
                  <a:lnTo>
                    <a:pt x="1160" y="858"/>
                  </a:lnTo>
                  <a:lnTo>
                    <a:pt x="1210" y="656"/>
                  </a:lnTo>
                  <a:lnTo>
                    <a:pt x="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0;p60">
              <a:extLst>
                <a:ext uri="{FF2B5EF4-FFF2-40B4-BE49-F238E27FC236}">
                  <a16:creationId xmlns:a16="http://schemas.microsoft.com/office/drawing/2014/main" id="{BBBA0320-2794-C484-C5A5-7AEA54A91C67}"/>
                </a:ext>
              </a:extLst>
            </p:cNvPr>
            <p:cNvSpPr/>
            <p:nvPr/>
          </p:nvSpPr>
          <p:spPr>
            <a:xfrm>
              <a:off x="3683950" y="3620625"/>
              <a:ext cx="32800" cy="3825"/>
            </a:xfrm>
            <a:custGeom>
              <a:avLst/>
              <a:gdLst/>
              <a:ahLst/>
              <a:cxnLst/>
              <a:rect l="l" t="t" r="r" b="b"/>
              <a:pathLst>
                <a:path w="1312" h="153" extrusionOk="0">
                  <a:moveTo>
                    <a:pt x="1" y="1"/>
                  </a:moveTo>
                  <a:lnTo>
                    <a:pt x="1" y="152"/>
                  </a:lnTo>
                  <a:lnTo>
                    <a:pt x="1311" y="152"/>
                  </a:lnTo>
                  <a:lnTo>
                    <a:pt x="13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821;p60">
              <a:extLst>
                <a:ext uri="{FF2B5EF4-FFF2-40B4-BE49-F238E27FC236}">
                  <a16:creationId xmlns:a16="http://schemas.microsoft.com/office/drawing/2014/main" id="{DAFDA50C-0064-09D8-CB7E-A6AC6344F644}"/>
                </a:ext>
              </a:extLst>
            </p:cNvPr>
            <p:cNvSpPr/>
            <p:nvPr/>
          </p:nvSpPr>
          <p:spPr>
            <a:xfrm>
              <a:off x="3696550" y="3658450"/>
              <a:ext cx="30275" cy="20200"/>
            </a:xfrm>
            <a:custGeom>
              <a:avLst/>
              <a:gdLst/>
              <a:ahLst/>
              <a:cxnLst/>
              <a:rect l="l" t="t" r="r" b="b"/>
              <a:pathLst>
                <a:path w="1211" h="808" extrusionOk="0">
                  <a:moveTo>
                    <a:pt x="1110" y="0"/>
                  </a:moveTo>
                  <a:lnTo>
                    <a:pt x="1" y="656"/>
                  </a:lnTo>
                  <a:lnTo>
                    <a:pt x="102" y="807"/>
                  </a:lnTo>
                  <a:lnTo>
                    <a:pt x="1211" y="152"/>
                  </a:lnTo>
                  <a:lnTo>
                    <a:pt x="1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22;p60">
              <a:extLst>
                <a:ext uri="{FF2B5EF4-FFF2-40B4-BE49-F238E27FC236}">
                  <a16:creationId xmlns:a16="http://schemas.microsoft.com/office/drawing/2014/main" id="{F4A53C7F-AA6A-70C1-E323-1EC917B14459}"/>
                </a:ext>
              </a:extLst>
            </p:cNvPr>
            <p:cNvSpPr/>
            <p:nvPr/>
          </p:nvSpPr>
          <p:spPr>
            <a:xfrm>
              <a:off x="3733100" y="3686175"/>
              <a:ext cx="21450" cy="31525"/>
            </a:xfrm>
            <a:custGeom>
              <a:avLst/>
              <a:gdLst/>
              <a:ahLst/>
              <a:cxnLst/>
              <a:rect l="l" t="t" r="r" b="b"/>
              <a:pathLst>
                <a:path w="858" h="1261" extrusionOk="0">
                  <a:moveTo>
                    <a:pt x="707" y="1"/>
                  </a:moveTo>
                  <a:lnTo>
                    <a:pt x="1" y="1160"/>
                  </a:lnTo>
                  <a:lnTo>
                    <a:pt x="202" y="1261"/>
                  </a:lnTo>
                  <a:lnTo>
                    <a:pt x="858" y="101"/>
                  </a:lnTo>
                  <a:lnTo>
                    <a:pt x="7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23;p60">
              <a:extLst>
                <a:ext uri="{FF2B5EF4-FFF2-40B4-BE49-F238E27FC236}">
                  <a16:creationId xmlns:a16="http://schemas.microsoft.com/office/drawing/2014/main" id="{F5A308AA-CE25-FE4D-7094-A2FD8F40722D}"/>
                </a:ext>
              </a:extLst>
            </p:cNvPr>
            <p:cNvSpPr/>
            <p:nvPr/>
          </p:nvSpPr>
          <p:spPr>
            <a:xfrm>
              <a:off x="3787300" y="3700050"/>
              <a:ext cx="5075" cy="32775"/>
            </a:xfrm>
            <a:custGeom>
              <a:avLst/>
              <a:gdLst/>
              <a:ahLst/>
              <a:cxnLst/>
              <a:rect l="l" t="t" r="r" b="b"/>
              <a:pathLst>
                <a:path w="203" h="1311" extrusionOk="0">
                  <a:moveTo>
                    <a:pt x="1" y="0"/>
                  </a:moveTo>
                  <a:lnTo>
                    <a:pt x="1" y="1311"/>
                  </a:lnTo>
                  <a:lnTo>
                    <a:pt x="202" y="1311"/>
                  </a:lnTo>
                  <a:lnTo>
                    <a:pt x="202" y="0"/>
                  </a:ln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24;p60">
              <a:extLst>
                <a:ext uri="{FF2B5EF4-FFF2-40B4-BE49-F238E27FC236}">
                  <a16:creationId xmlns:a16="http://schemas.microsoft.com/office/drawing/2014/main" id="{5A6B24D2-7BA5-8841-7558-47EC80056EC3}"/>
                </a:ext>
              </a:extLst>
            </p:cNvPr>
            <p:cNvSpPr/>
            <p:nvPr/>
          </p:nvSpPr>
          <p:spPr>
            <a:xfrm>
              <a:off x="3825100" y="3688700"/>
              <a:ext cx="20200" cy="31525"/>
            </a:xfrm>
            <a:custGeom>
              <a:avLst/>
              <a:gdLst/>
              <a:ahLst/>
              <a:cxnLst/>
              <a:rect l="l" t="t" r="r" b="b"/>
              <a:pathLst>
                <a:path w="808" h="1261" extrusionOk="0">
                  <a:moveTo>
                    <a:pt x="152" y="0"/>
                  </a:moveTo>
                  <a:lnTo>
                    <a:pt x="1" y="101"/>
                  </a:lnTo>
                  <a:lnTo>
                    <a:pt x="656" y="1261"/>
                  </a:lnTo>
                  <a:lnTo>
                    <a:pt x="808" y="1160"/>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25;p60">
              <a:extLst>
                <a:ext uri="{FF2B5EF4-FFF2-40B4-BE49-F238E27FC236}">
                  <a16:creationId xmlns:a16="http://schemas.microsoft.com/office/drawing/2014/main" id="{A961805D-CE58-B0D2-3C9B-25500F74DC0D}"/>
                </a:ext>
              </a:extLst>
            </p:cNvPr>
            <p:cNvSpPr/>
            <p:nvPr/>
          </p:nvSpPr>
          <p:spPr>
            <a:xfrm>
              <a:off x="3854100" y="3663500"/>
              <a:ext cx="31525" cy="20175"/>
            </a:xfrm>
            <a:custGeom>
              <a:avLst/>
              <a:gdLst/>
              <a:ahLst/>
              <a:cxnLst/>
              <a:rect l="l" t="t" r="r" b="b"/>
              <a:pathLst>
                <a:path w="1261" h="807" extrusionOk="0">
                  <a:moveTo>
                    <a:pt x="101" y="0"/>
                  </a:moveTo>
                  <a:lnTo>
                    <a:pt x="1" y="151"/>
                  </a:lnTo>
                  <a:lnTo>
                    <a:pt x="1160" y="807"/>
                  </a:lnTo>
                  <a:lnTo>
                    <a:pt x="1261" y="655"/>
                  </a:lnTo>
                  <a:lnTo>
                    <a:pt x="1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826;p60">
              <a:extLst>
                <a:ext uri="{FF2B5EF4-FFF2-40B4-BE49-F238E27FC236}">
                  <a16:creationId xmlns:a16="http://schemas.microsoft.com/office/drawing/2014/main" id="{67E7BCFB-ACD6-66AD-6882-D2EDF7069A58}"/>
                </a:ext>
              </a:extLst>
            </p:cNvPr>
            <p:cNvSpPr/>
            <p:nvPr/>
          </p:nvSpPr>
          <p:spPr>
            <a:xfrm>
              <a:off x="3865450" y="3624425"/>
              <a:ext cx="34050" cy="5050"/>
            </a:xfrm>
            <a:custGeom>
              <a:avLst/>
              <a:gdLst/>
              <a:ahLst/>
              <a:cxnLst/>
              <a:rect l="l" t="t" r="r" b="b"/>
              <a:pathLst>
                <a:path w="1362" h="202" extrusionOk="0">
                  <a:moveTo>
                    <a:pt x="0" y="0"/>
                  </a:moveTo>
                  <a:lnTo>
                    <a:pt x="0" y="202"/>
                  </a:lnTo>
                  <a:lnTo>
                    <a:pt x="1361" y="202"/>
                  </a:lnTo>
                  <a:lnTo>
                    <a:pt x="13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827;p60">
              <a:extLst>
                <a:ext uri="{FF2B5EF4-FFF2-40B4-BE49-F238E27FC236}">
                  <a16:creationId xmlns:a16="http://schemas.microsoft.com/office/drawing/2014/main" id="{7C673404-26FC-18E2-2A26-DC661DCB4378}"/>
                </a:ext>
              </a:extLst>
            </p:cNvPr>
            <p:cNvSpPr/>
            <p:nvPr/>
          </p:nvSpPr>
          <p:spPr>
            <a:xfrm>
              <a:off x="3855350" y="3571475"/>
              <a:ext cx="31550" cy="20200"/>
            </a:xfrm>
            <a:custGeom>
              <a:avLst/>
              <a:gdLst/>
              <a:ahLst/>
              <a:cxnLst/>
              <a:rect l="l" t="t" r="r" b="b"/>
              <a:pathLst>
                <a:path w="1262" h="808" extrusionOk="0">
                  <a:moveTo>
                    <a:pt x="1211" y="1"/>
                  </a:moveTo>
                  <a:lnTo>
                    <a:pt x="1" y="707"/>
                  </a:lnTo>
                  <a:lnTo>
                    <a:pt x="152" y="807"/>
                  </a:lnTo>
                  <a:lnTo>
                    <a:pt x="1261" y="102"/>
                  </a:lnTo>
                  <a:lnTo>
                    <a:pt x="1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828;p60">
              <a:extLst>
                <a:ext uri="{FF2B5EF4-FFF2-40B4-BE49-F238E27FC236}">
                  <a16:creationId xmlns:a16="http://schemas.microsoft.com/office/drawing/2014/main" id="{986DC416-5010-E093-9547-CF636220BBB6}"/>
                </a:ext>
              </a:extLst>
            </p:cNvPr>
            <p:cNvSpPr/>
            <p:nvPr/>
          </p:nvSpPr>
          <p:spPr>
            <a:xfrm>
              <a:off x="3828900" y="3531150"/>
              <a:ext cx="21450" cy="31525"/>
            </a:xfrm>
            <a:custGeom>
              <a:avLst/>
              <a:gdLst/>
              <a:ahLst/>
              <a:cxnLst/>
              <a:rect l="l" t="t" r="r" b="b"/>
              <a:pathLst>
                <a:path w="858" h="1261" extrusionOk="0">
                  <a:moveTo>
                    <a:pt x="656" y="1"/>
                  </a:moveTo>
                  <a:lnTo>
                    <a:pt x="0" y="1160"/>
                  </a:lnTo>
                  <a:lnTo>
                    <a:pt x="151" y="1261"/>
                  </a:lnTo>
                  <a:lnTo>
                    <a:pt x="857" y="101"/>
                  </a:lnTo>
                  <a:lnTo>
                    <a:pt x="6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829;p60">
              <a:extLst>
                <a:ext uri="{FF2B5EF4-FFF2-40B4-BE49-F238E27FC236}">
                  <a16:creationId xmlns:a16="http://schemas.microsoft.com/office/drawing/2014/main" id="{C9C6C473-952C-6A55-DF05-5F3297526568}"/>
                </a:ext>
              </a:extLst>
            </p:cNvPr>
            <p:cNvSpPr/>
            <p:nvPr/>
          </p:nvSpPr>
          <p:spPr>
            <a:xfrm>
              <a:off x="3508750" y="3536125"/>
              <a:ext cx="311825" cy="445400"/>
            </a:xfrm>
            <a:custGeom>
              <a:avLst/>
              <a:gdLst/>
              <a:ahLst/>
              <a:cxnLst/>
              <a:rect l="l" t="t" r="r" b="b"/>
              <a:pathLst>
                <a:path w="12473" h="17816" extrusionOk="0">
                  <a:moveTo>
                    <a:pt x="6594" y="1"/>
                  </a:moveTo>
                  <a:cubicBezTo>
                    <a:pt x="6581" y="1"/>
                    <a:pt x="6568" y="1"/>
                    <a:pt x="6555" y="3"/>
                  </a:cubicBezTo>
                  <a:cubicBezTo>
                    <a:pt x="5446" y="255"/>
                    <a:pt x="5194" y="6708"/>
                    <a:pt x="4689" y="6708"/>
                  </a:cubicBezTo>
                  <a:cubicBezTo>
                    <a:pt x="4688" y="6709"/>
                    <a:pt x="4686" y="6709"/>
                    <a:pt x="4684" y="6709"/>
                  </a:cubicBezTo>
                  <a:cubicBezTo>
                    <a:pt x="4208" y="6709"/>
                    <a:pt x="4649" y="732"/>
                    <a:pt x="3698" y="732"/>
                  </a:cubicBezTo>
                  <a:cubicBezTo>
                    <a:pt x="3661" y="732"/>
                    <a:pt x="3622" y="741"/>
                    <a:pt x="3580" y="759"/>
                  </a:cubicBezTo>
                  <a:cubicBezTo>
                    <a:pt x="2536" y="1257"/>
                    <a:pt x="3405" y="6762"/>
                    <a:pt x="2702" y="6762"/>
                  </a:cubicBezTo>
                  <a:cubicBezTo>
                    <a:pt x="2693" y="6762"/>
                    <a:pt x="2683" y="6761"/>
                    <a:pt x="2673" y="6759"/>
                  </a:cubicBezTo>
                  <a:cubicBezTo>
                    <a:pt x="1917" y="6658"/>
                    <a:pt x="1312" y="2675"/>
                    <a:pt x="908" y="2675"/>
                  </a:cubicBezTo>
                  <a:cubicBezTo>
                    <a:pt x="1" y="2675"/>
                    <a:pt x="455" y="6204"/>
                    <a:pt x="1060" y="7212"/>
                  </a:cubicBezTo>
                  <a:cubicBezTo>
                    <a:pt x="1463" y="7717"/>
                    <a:pt x="2522" y="10792"/>
                    <a:pt x="3681" y="13313"/>
                  </a:cubicBezTo>
                  <a:cubicBezTo>
                    <a:pt x="4689" y="15581"/>
                    <a:pt x="4337" y="17547"/>
                    <a:pt x="4589" y="17598"/>
                  </a:cubicBezTo>
                  <a:cubicBezTo>
                    <a:pt x="4952" y="17689"/>
                    <a:pt x="7293" y="17816"/>
                    <a:pt x="9108" y="17816"/>
                  </a:cubicBezTo>
                  <a:cubicBezTo>
                    <a:pt x="10318" y="17816"/>
                    <a:pt x="11294" y="17759"/>
                    <a:pt x="11294" y="17598"/>
                  </a:cubicBezTo>
                  <a:cubicBezTo>
                    <a:pt x="11344" y="17245"/>
                    <a:pt x="10487" y="12052"/>
                    <a:pt x="10386" y="11447"/>
                  </a:cubicBezTo>
                  <a:cubicBezTo>
                    <a:pt x="10386" y="10792"/>
                    <a:pt x="11798" y="7817"/>
                    <a:pt x="12252" y="6204"/>
                  </a:cubicBezTo>
                  <a:cubicBezTo>
                    <a:pt x="12473" y="5320"/>
                    <a:pt x="12317" y="5055"/>
                    <a:pt x="12020" y="5055"/>
                  </a:cubicBezTo>
                  <a:cubicBezTo>
                    <a:pt x="11911" y="5055"/>
                    <a:pt x="11782" y="5091"/>
                    <a:pt x="11647" y="5145"/>
                  </a:cubicBezTo>
                  <a:cubicBezTo>
                    <a:pt x="10285" y="5700"/>
                    <a:pt x="9479" y="9027"/>
                    <a:pt x="9227" y="9027"/>
                  </a:cubicBezTo>
                  <a:cubicBezTo>
                    <a:pt x="7966" y="9027"/>
                    <a:pt x="7966" y="5498"/>
                    <a:pt x="8622" y="4440"/>
                  </a:cubicBezTo>
                  <a:cubicBezTo>
                    <a:pt x="9277" y="3280"/>
                    <a:pt x="10336" y="2726"/>
                    <a:pt x="10134" y="2272"/>
                  </a:cubicBezTo>
                  <a:cubicBezTo>
                    <a:pt x="10091" y="2171"/>
                    <a:pt x="9987" y="2124"/>
                    <a:pt x="9837" y="2124"/>
                  </a:cubicBezTo>
                  <a:cubicBezTo>
                    <a:pt x="9462" y="2124"/>
                    <a:pt x="8803" y="2422"/>
                    <a:pt x="8118" y="2927"/>
                  </a:cubicBezTo>
                  <a:cubicBezTo>
                    <a:pt x="7077" y="3720"/>
                    <a:pt x="7011" y="6459"/>
                    <a:pt x="6483" y="6459"/>
                  </a:cubicBezTo>
                  <a:cubicBezTo>
                    <a:pt x="6473" y="6459"/>
                    <a:pt x="6464" y="6458"/>
                    <a:pt x="6454" y="6456"/>
                  </a:cubicBezTo>
                  <a:cubicBezTo>
                    <a:pt x="5856" y="6307"/>
                    <a:pt x="7671" y="1"/>
                    <a:pt x="6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830;p60">
              <a:extLst>
                <a:ext uri="{FF2B5EF4-FFF2-40B4-BE49-F238E27FC236}">
                  <a16:creationId xmlns:a16="http://schemas.microsoft.com/office/drawing/2014/main" id="{DBD14282-4FF1-3274-4D01-400227C9BBD4}"/>
                </a:ext>
              </a:extLst>
            </p:cNvPr>
            <p:cNvSpPr/>
            <p:nvPr/>
          </p:nvSpPr>
          <p:spPr>
            <a:xfrm>
              <a:off x="3210050" y="3383700"/>
              <a:ext cx="88250" cy="56725"/>
            </a:xfrm>
            <a:custGeom>
              <a:avLst/>
              <a:gdLst/>
              <a:ahLst/>
              <a:cxnLst/>
              <a:rect l="l" t="t" r="r" b="b"/>
              <a:pathLst>
                <a:path w="3530" h="2269" extrusionOk="0">
                  <a:moveTo>
                    <a:pt x="1" y="0"/>
                  </a:moveTo>
                  <a:lnTo>
                    <a:pt x="1" y="2269"/>
                  </a:lnTo>
                  <a:lnTo>
                    <a:pt x="3530" y="2269"/>
                  </a:lnTo>
                  <a:lnTo>
                    <a:pt x="3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831;p60">
              <a:extLst>
                <a:ext uri="{FF2B5EF4-FFF2-40B4-BE49-F238E27FC236}">
                  <a16:creationId xmlns:a16="http://schemas.microsoft.com/office/drawing/2014/main" id="{3308091F-B3C9-4422-52E8-5907B81F7B2E}"/>
                </a:ext>
              </a:extLst>
            </p:cNvPr>
            <p:cNvSpPr/>
            <p:nvPr/>
          </p:nvSpPr>
          <p:spPr>
            <a:xfrm>
              <a:off x="3210050" y="3371075"/>
              <a:ext cx="31550" cy="69350"/>
            </a:xfrm>
            <a:custGeom>
              <a:avLst/>
              <a:gdLst/>
              <a:ahLst/>
              <a:cxnLst/>
              <a:rect l="l" t="t" r="r" b="b"/>
              <a:pathLst>
                <a:path w="1262" h="2774" extrusionOk="0">
                  <a:moveTo>
                    <a:pt x="1" y="1"/>
                  </a:moveTo>
                  <a:lnTo>
                    <a:pt x="1" y="2774"/>
                  </a:lnTo>
                  <a:lnTo>
                    <a:pt x="1261" y="2774"/>
                  </a:lnTo>
                  <a:lnTo>
                    <a:pt x="1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1832;p60">
              <a:extLst>
                <a:ext uri="{FF2B5EF4-FFF2-40B4-BE49-F238E27FC236}">
                  <a16:creationId xmlns:a16="http://schemas.microsoft.com/office/drawing/2014/main" id="{037E4FE0-9D23-770A-9913-4565775381BB}"/>
                </a:ext>
              </a:extLst>
            </p:cNvPr>
            <p:cNvSpPr/>
            <p:nvPr/>
          </p:nvSpPr>
          <p:spPr>
            <a:xfrm>
              <a:off x="3210050" y="3516025"/>
              <a:ext cx="88250" cy="56750"/>
            </a:xfrm>
            <a:custGeom>
              <a:avLst/>
              <a:gdLst/>
              <a:ahLst/>
              <a:cxnLst/>
              <a:rect l="l" t="t" r="r" b="b"/>
              <a:pathLst>
                <a:path w="3530" h="2270" extrusionOk="0">
                  <a:moveTo>
                    <a:pt x="1" y="1"/>
                  </a:moveTo>
                  <a:lnTo>
                    <a:pt x="1" y="2269"/>
                  </a:lnTo>
                  <a:lnTo>
                    <a:pt x="3530" y="2269"/>
                  </a:lnTo>
                  <a:lnTo>
                    <a:pt x="3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1833;p60">
              <a:extLst>
                <a:ext uri="{FF2B5EF4-FFF2-40B4-BE49-F238E27FC236}">
                  <a16:creationId xmlns:a16="http://schemas.microsoft.com/office/drawing/2014/main" id="{A38E3A8F-34B3-6233-E7D1-55A85EB1F45C}"/>
                </a:ext>
              </a:extLst>
            </p:cNvPr>
            <p:cNvSpPr/>
            <p:nvPr/>
          </p:nvSpPr>
          <p:spPr>
            <a:xfrm>
              <a:off x="3210050" y="3503425"/>
              <a:ext cx="31550" cy="69350"/>
            </a:xfrm>
            <a:custGeom>
              <a:avLst/>
              <a:gdLst/>
              <a:ahLst/>
              <a:cxnLst/>
              <a:rect l="l" t="t" r="r" b="b"/>
              <a:pathLst>
                <a:path w="1262" h="2774" extrusionOk="0">
                  <a:moveTo>
                    <a:pt x="1" y="0"/>
                  </a:moveTo>
                  <a:lnTo>
                    <a:pt x="1" y="2773"/>
                  </a:lnTo>
                  <a:lnTo>
                    <a:pt x="1261" y="2773"/>
                  </a:lnTo>
                  <a:lnTo>
                    <a:pt x="1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1834;p60">
              <a:extLst>
                <a:ext uri="{FF2B5EF4-FFF2-40B4-BE49-F238E27FC236}">
                  <a16:creationId xmlns:a16="http://schemas.microsoft.com/office/drawing/2014/main" id="{09E84BB4-20BF-4116-1835-0019B096E447}"/>
                </a:ext>
              </a:extLst>
            </p:cNvPr>
            <p:cNvSpPr/>
            <p:nvPr/>
          </p:nvSpPr>
          <p:spPr>
            <a:xfrm>
              <a:off x="3210050" y="3447975"/>
              <a:ext cx="88250" cy="18925"/>
            </a:xfrm>
            <a:custGeom>
              <a:avLst/>
              <a:gdLst/>
              <a:ahLst/>
              <a:cxnLst/>
              <a:rect l="l" t="t" r="r" b="b"/>
              <a:pathLst>
                <a:path w="3530" h="757" extrusionOk="0">
                  <a:moveTo>
                    <a:pt x="1" y="0"/>
                  </a:moveTo>
                  <a:lnTo>
                    <a:pt x="1" y="756"/>
                  </a:lnTo>
                  <a:lnTo>
                    <a:pt x="3530" y="756"/>
                  </a:lnTo>
                  <a:lnTo>
                    <a:pt x="35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1835;p60">
              <a:extLst>
                <a:ext uri="{FF2B5EF4-FFF2-40B4-BE49-F238E27FC236}">
                  <a16:creationId xmlns:a16="http://schemas.microsoft.com/office/drawing/2014/main" id="{AE87DD35-6ADC-3C6B-08FE-6039092DF17D}"/>
                </a:ext>
              </a:extLst>
            </p:cNvPr>
            <p:cNvSpPr/>
            <p:nvPr/>
          </p:nvSpPr>
          <p:spPr>
            <a:xfrm>
              <a:off x="3210050" y="3582825"/>
              <a:ext cx="88250" cy="18925"/>
            </a:xfrm>
            <a:custGeom>
              <a:avLst/>
              <a:gdLst/>
              <a:ahLst/>
              <a:cxnLst/>
              <a:rect l="l" t="t" r="r" b="b"/>
              <a:pathLst>
                <a:path w="3530" h="757" extrusionOk="0">
                  <a:moveTo>
                    <a:pt x="1" y="1"/>
                  </a:moveTo>
                  <a:lnTo>
                    <a:pt x="1" y="757"/>
                  </a:lnTo>
                  <a:lnTo>
                    <a:pt x="3530" y="757"/>
                  </a:lnTo>
                  <a:lnTo>
                    <a:pt x="35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1836;p60">
              <a:extLst>
                <a:ext uri="{FF2B5EF4-FFF2-40B4-BE49-F238E27FC236}">
                  <a16:creationId xmlns:a16="http://schemas.microsoft.com/office/drawing/2014/main" id="{34498F2E-38BC-D475-3792-2B55C5E7A31F}"/>
                </a:ext>
              </a:extLst>
            </p:cNvPr>
            <p:cNvSpPr/>
            <p:nvPr/>
          </p:nvSpPr>
          <p:spPr>
            <a:xfrm>
              <a:off x="4142725" y="4357950"/>
              <a:ext cx="199150" cy="302800"/>
            </a:xfrm>
            <a:custGeom>
              <a:avLst/>
              <a:gdLst/>
              <a:ahLst/>
              <a:cxnLst/>
              <a:rect l="l" t="t" r="r" b="b"/>
              <a:pathLst>
                <a:path w="7966" h="12112" extrusionOk="0">
                  <a:moveTo>
                    <a:pt x="1059" y="0"/>
                  </a:moveTo>
                  <a:cubicBezTo>
                    <a:pt x="1059" y="1"/>
                    <a:pt x="1" y="6302"/>
                    <a:pt x="1866" y="9327"/>
                  </a:cubicBezTo>
                  <a:cubicBezTo>
                    <a:pt x="3470" y="11877"/>
                    <a:pt x="6516" y="12112"/>
                    <a:pt x="7585" y="12112"/>
                  </a:cubicBezTo>
                  <a:cubicBezTo>
                    <a:pt x="7826" y="12112"/>
                    <a:pt x="7966" y="12100"/>
                    <a:pt x="7966" y="12100"/>
                  </a:cubicBezTo>
                  <a:cubicBezTo>
                    <a:pt x="7966" y="12100"/>
                    <a:pt x="5647" y="11495"/>
                    <a:pt x="3630" y="9630"/>
                  </a:cubicBezTo>
                  <a:cubicBezTo>
                    <a:pt x="1614" y="7714"/>
                    <a:pt x="1059" y="1"/>
                    <a:pt x="1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1837;p60">
              <a:extLst>
                <a:ext uri="{FF2B5EF4-FFF2-40B4-BE49-F238E27FC236}">
                  <a16:creationId xmlns:a16="http://schemas.microsoft.com/office/drawing/2014/main" id="{D8731E20-581F-5878-2C56-0BC3C440CF5B}"/>
                </a:ext>
              </a:extLst>
            </p:cNvPr>
            <p:cNvSpPr/>
            <p:nvPr/>
          </p:nvSpPr>
          <p:spPr>
            <a:xfrm>
              <a:off x="3956200" y="3402600"/>
              <a:ext cx="347875" cy="574750"/>
            </a:xfrm>
            <a:custGeom>
              <a:avLst/>
              <a:gdLst/>
              <a:ahLst/>
              <a:cxnLst/>
              <a:rect l="l" t="t" r="r" b="b"/>
              <a:pathLst>
                <a:path w="13915" h="22990" extrusionOk="0">
                  <a:moveTo>
                    <a:pt x="8218" y="0"/>
                  </a:moveTo>
                  <a:cubicBezTo>
                    <a:pt x="4185" y="1261"/>
                    <a:pt x="756" y="3227"/>
                    <a:pt x="454" y="4235"/>
                  </a:cubicBezTo>
                  <a:cubicBezTo>
                    <a:pt x="0" y="5748"/>
                    <a:pt x="6604" y="13814"/>
                    <a:pt x="6453" y="18906"/>
                  </a:cubicBezTo>
                  <a:cubicBezTo>
                    <a:pt x="6302" y="21830"/>
                    <a:pt x="4487" y="22586"/>
                    <a:pt x="3176" y="22989"/>
                  </a:cubicBezTo>
                  <a:cubicBezTo>
                    <a:pt x="4336" y="22888"/>
                    <a:pt x="5495" y="22687"/>
                    <a:pt x="6554" y="22435"/>
                  </a:cubicBezTo>
                  <a:cubicBezTo>
                    <a:pt x="11293" y="21376"/>
                    <a:pt x="13915" y="14822"/>
                    <a:pt x="13562" y="9125"/>
                  </a:cubicBezTo>
                  <a:cubicBezTo>
                    <a:pt x="13310" y="5596"/>
                    <a:pt x="11091" y="2067"/>
                    <a:pt x="82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1838;p60">
              <a:extLst>
                <a:ext uri="{FF2B5EF4-FFF2-40B4-BE49-F238E27FC236}">
                  <a16:creationId xmlns:a16="http://schemas.microsoft.com/office/drawing/2014/main" id="{FA609705-FFA5-FFBE-F9DA-2B43E7E86AD6}"/>
                </a:ext>
              </a:extLst>
            </p:cNvPr>
            <p:cNvSpPr/>
            <p:nvPr/>
          </p:nvSpPr>
          <p:spPr>
            <a:xfrm>
              <a:off x="3618400" y="4037825"/>
              <a:ext cx="341600" cy="636500"/>
            </a:xfrm>
            <a:custGeom>
              <a:avLst/>
              <a:gdLst/>
              <a:ahLst/>
              <a:cxnLst/>
              <a:rect l="l" t="t" r="r" b="b"/>
              <a:pathLst>
                <a:path w="13664" h="25460" extrusionOk="0">
                  <a:moveTo>
                    <a:pt x="11294" y="0"/>
                  </a:moveTo>
                  <a:cubicBezTo>
                    <a:pt x="10286" y="807"/>
                    <a:pt x="9227" y="2269"/>
                    <a:pt x="7664" y="4537"/>
                  </a:cubicBezTo>
                  <a:cubicBezTo>
                    <a:pt x="4387" y="9276"/>
                    <a:pt x="203" y="17544"/>
                    <a:pt x="203" y="19208"/>
                  </a:cubicBezTo>
                  <a:cubicBezTo>
                    <a:pt x="203" y="21981"/>
                    <a:pt x="1" y="23796"/>
                    <a:pt x="404" y="24905"/>
                  </a:cubicBezTo>
                  <a:cubicBezTo>
                    <a:pt x="858" y="25258"/>
                    <a:pt x="1161" y="25459"/>
                    <a:pt x="1362" y="25459"/>
                  </a:cubicBezTo>
                  <a:cubicBezTo>
                    <a:pt x="2824" y="25258"/>
                    <a:pt x="9630" y="13108"/>
                    <a:pt x="11798" y="8722"/>
                  </a:cubicBezTo>
                  <a:cubicBezTo>
                    <a:pt x="13663" y="5294"/>
                    <a:pt x="12403" y="1613"/>
                    <a:pt x="11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1839;p60">
              <a:extLst>
                <a:ext uri="{FF2B5EF4-FFF2-40B4-BE49-F238E27FC236}">
                  <a16:creationId xmlns:a16="http://schemas.microsoft.com/office/drawing/2014/main" id="{0D75BC60-E165-CE56-63DB-D82C3B76E216}"/>
                </a:ext>
              </a:extLst>
            </p:cNvPr>
            <p:cNvSpPr/>
            <p:nvPr/>
          </p:nvSpPr>
          <p:spPr>
            <a:xfrm>
              <a:off x="3625975" y="3538600"/>
              <a:ext cx="194425" cy="442525"/>
            </a:xfrm>
            <a:custGeom>
              <a:avLst/>
              <a:gdLst/>
              <a:ahLst/>
              <a:cxnLst/>
              <a:rect l="l" t="t" r="r" b="b"/>
              <a:pathLst>
                <a:path w="7777" h="17701" extrusionOk="0">
                  <a:moveTo>
                    <a:pt x="1917" y="0"/>
                  </a:moveTo>
                  <a:cubicBezTo>
                    <a:pt x="1901" y="0"/>
                    <a:pt x="1884" y="2"/>
                    <a:pt x="1866" y="5"/>
                  </a:cubicBezTo>
                  <a:cubicBezTo>
                    <a:pt x="757" y="156"/>
                    <a:pt x="505" y="6609"/>
                    <a:pt x="0" y="6660"/>
                  </a:cubicBezTo>
                  <a:cubicBezTo>
                    <a:pt x="51" y="7416"/>
                    <a:pt x="555" y="9937"/>
                    <a:pt x="858" y="10491"/>
                  </a:cubicBezTo>
                  <a:cubicBezTo>
                    <a:pt x="2521" y="13264"/>
                    <a:pt x="3126" y="13516"/>
                    <a:pt x="3882" y="15281"/>
                  </a:cubicBezTo>
                  <a:cubicBezTo>
                    <a:pt x="4185" y="16037"/>
                    <a:pt x="4336" y="16843"/>
                    <a:pt x="4437" y="17700"/>
                  </a:cubicBezTo>
                  <a:cubicBezTo>
                    <a:pt x="5647" y="17700"/>
                    <a:pt x="6605" y="17650"/>
                    <a:pt x="6605" y="17499"/>
                  </a:cubicBezTo>
                  <a:cubicBezTo>
                    <a:pt x="6605" y="17096"/>
                    <a:pt x="5697" y="11953"/>
                    <a:pt x="5697" y="11298"/>
                  </a:cubicBezTo>
                  <a:cubicBezTo>
                    <a:pt x="5647" y="10693"/>
                    <a:pt x="7109" y="7769"/>
                    <a:pt x="7563" y="6105"/>
                  </a:cubicBezTo>
                  <a:cubicBezTo>
                    <a:pt x="7776" y="5251"/>
                    <a:pt x="7638" y="4975"/>
                    <a:pt x="7361" y="4975"/>
                  </a:cubicBezTo>
                  <a:cubicBezTo>
                    <a:pt x="7246" y="4975"/>
                    <a:pt x="7106" y="5023"/>
                    <a:pt x="6958" y="5097"/>
                  </a:cubicBezTo>
                  <a:cubicBezTo>
                    <a:pt x="5596" y="5651"/>
                    <a:pt x="4790" y="8979"/>
                    <a:pt x="4538" y="8979"/>
                  </a:cubicBezTo>
                  <a:cubicBezTo>
                    <a:pt x="4519" y="8980"/>
                    <a:pt x="4500" y="8981"/>
                    <a:pt x="4481" y="8981"/>
                  </a:cubicBezTo>
                  <a:cubicBezTo>
                    <a:pt x="3180" y="8981"/>
                    <a:pt x="3287" y="5534"/>
                    <a:pt x="3933" y="4391"/>
                  </a:cubicBezTo>
                  <a:cubicBezTo>
                    <a:pt x="4639" y="3332"/>
                    <a:pt x="5647" y="2677"/>
                    <a:pt x="5445" y="2223"/>
                  </a:cubicBezTo>
                  <a:cubicBezTo>
                    <a:pt x="5387" y="2107"/>
                    <a:pt x="5274" y="2053"/>
                    <a:pt x="5120" y="2053"/>
                  </a:cubicBezTo>
                  <a:cubicBezTo>
                    <a:pt x="4740" y="2053"/>
                    <a:pt x="4110" y="2377"/>
                    <a:pt x="3429" y="2879"/>
                  </a:cubicBezTo>
                  <a:cubicBezTo>
                    <a:pt x="2348" y="3665"/>
                    <a:pt x="2272" y="6413"/>
                    <a:pt x="1803" y="6413"/>
                  </a:cubicBezTo>
                  <a:cubicBezTo>
                    <a:pt x="1790" y="6413"/>
                    <a:pt x="1778" y="6412"/>
                    <a:pt x="1765" y="6408"/>
                  </a:cubicBezTo>
                  <a:cubicBezTo>
                    <a:pt x="1169" y="6308"/>
                    <a:pt x="2969" y="0"/>
                    <a:pt x="19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1840;p60">
              <a:extLst>
                <a:ext uri="{FF2B5EF4-FFF2-40B4-BE49-F238E27FC236}">
                  <a16:creationId xmlns:a16="http://schemas.microsoft.com/office/drawing/2014/main" id="{0474738D-6E3E-35C0-B7B4-51986686632F}"/>
                </a:ext>
              </a:extLst>
            </p:cNvPr>
            <p:cNvSpPr/>
            <p:nvPr/>
          </p:nvSpPr>
          <p:spPr>
            <a:xfrm>
              <a:off x="4128850" y="3810950"/>
              <a:ext cx="731050" cy="914200"/>
            </a:xfrm>
            <a:custGeom>
              <a:avLst/>
              <a:gdLst/>
              <a:ahLst/>
              <a:cxnLst/>
              <a:rect l="l" t="t" r="r" b="b"/>
              <a:pathLst>
                <a:path w="29242" h="36568" extrusionOk="0">
                  <a:moveTo>
                    <a:pt x="14621" y="1"/>
                  </a:moveTo>
                  <a:lnTo>
                    <a:pt x="14621" y="1"/>
                  </a:lnTo>
                  <a:cubicBezTo>
                    <a:pt x="14621" y="1"/>
                    <a:pt x="13361" y="5093"/>
                    <a:pt x="15529" y="9882"/>
                  </a:cubicBezTo>
                  <a:cubicBezTo>
                    <a:pt x="17646" y="14621"/>
                    <a:pt x="21125" y="19965"/>
                    <a:pt x="20772" y="24956"/>
                  </a:cubicBezTo>
                  <a:cubicBezTo>
                    <a:pt x="20391" y="29614"/>
                    <a:pt x="17411" y="35304"/>
                    <a:pt x="11408" y="35304"/>
                  </a:cubicBezTo>
                  <a:cubicBezTo>
                    <a:pt x="11045" y="35304"/>
                    <a:pt x="10671" y="35283"/>
                    <a:pt x="10285" y="35240"/>
                  </a:cubicBezTo>
                  <a:cubicBezTo>
                    <a:pt x="6756" y="34837"/>
                    <a:pt x="2875" y="33778"/>
                    <a:pt x="1" y="32921"/>
                  </a:cubicBezTo>
                  <a:lnTo>
                    <a:pt x="1" y="32921"/>
                  </a:lnTo>
                  <a:cubicBezTo>
                    <a:pt x="656" y="34030"/>
                    <a:pt x="908" y="34837"/>
                    <a:pt x="858" y="35139"/>
                  </a:cubicBezTo>
                  <a:cubicBezTo>
                    <a:pt x="718" y="35746"/>
                    <a:pt x="12745" y="36568"/>
                    <a:pt x="15705" y="36568"/>
                  </a:cubicBezTo>
                  <a:cubicBezTo>
                    <a:pt x="15945" y="36568"/>
                    <a:pt x="16125" y="36562"/>
                    <a:pt x="16234" y="36551"/>
                  </a:cubicBezTo>
                  <a:cubicBezTo>
                    <a:pt x="27376" y="35139"/>
                    <a:pt x="28183" y="33476"/>
                    <a:pt x="28183" y="33072"/>
                  </a:cubicBezTo>
                  <a:cubicBezTo>
                    <a:pt x="28183" y="32417"/>
                    <a:pt x="29241" y="20822"/>
                    <a:pt x="22133" y="11193"/>
                  </a:cubicBezTo>
                  <a:cubicBezTo>
                    <a:pt x="21629" y="10537"/>
                    <a:pt x="18100" y="8016"/>
                    <a:pt x="17344" y="7664"/>
                  </a:cubicBezTo>
                  <a:cubicBezTo>
                    <a:pt x="15730" y="6857"/>
                    <a:pt x="15075" y="4487"/>
                    <a:pt x="15075" y="4487"/>
                  </a:cubicBezTo>
                  <a:cubicBezTo>
                    <a:pt x="15075" y="4487"/>
                    <a:pt x="14722" y="2471"/>
                    <a:pt x="14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1841;p60">
              <a:extLst>
                <a:ext uri="{FF2B5EF4-FFF2-40B4-BE49-F238E27FC236}">
                  <a16:creationId xmlns:a16="http://schemas.microsoft.com/office/drawing/2014/main" id="{9B763FB8-F0C0-F3B1-C687-2549BEA9E730}"/>
                </a:ext>
              </a:extLst>
            </p:cNvPr>
            <p:cNvSpPr/>
            <p:nvPr/>
          </p:nvSpPr>
          <p:spPr>
            <a:xfrm>
              <a:off x="4270025" y="3369500"/>
              <a:ext cx="293675" cy="607850"/>
            </a:xfrm>
            <a:custGeom>
              <a:avLst/>
              <a:gdLst/>
              <a:ahLst/>
              <a:cxnLst/>
              <a:rect l="l" t="t" r="r" b="b"/>
              <a:pathLst>
                <a:path w="11747" h="24314" extrusionOk="0">
                  <a:moveTo>
                    <a:pt x="2825" y="1"/>
                  </a:moveTo>
                  <a:cubicBezTo>
                    <a:pt x="1922" y="1"/>
                    <a:pt x="961" y="98"/>
                    <a:pt x="0" y="266"/>
                  </a:cubicBezTo>
                  <a:cubicBezTo>
                    <a:pt x="2017" y="871"/>
                    <a:pt x="6403" y="2837"/>
                    <a:pt x="6554" y="8332"/>
                  </a:cubicBezTo>
                  <a:cubicBezTo>
                    <a:pt x="6705" y="15390"/>
                    <a:pt x="7462" y="22952"/>
                    <a:pt x="10587" y="24313"/>
                  </a:cubicBezTo>
                  <a:cubicBezTo>
                    <a:pt x="9831" y="23305"/>
                    <a:pt x="9529" y="22045"/>
                    <a:pt x="9529" y="22045"/>
                  </a:cubicBezTo>
                  <a:cubicBezTo>
                    <a:pt x="9529" y="22045"/>
                    <a:pt x="8369" y="15491"/>
                    <a:pt x="9730" y="11911"/>
                  </a:cubicBezTo>
                  <a:cubicBezTo>
                    <a:pt x="11747" y="6618"/>
                    <a:pt x="8470" y="215"/>
                    <a:pt x="3378" y="13"/>
                  </a:cubicBezTo>
                  <a:cubicBezTo>
                    <a:pt x="3196" y="5"/>
                    <a:pt x="3012" y="1"/>
                    <a:pt x="2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5">
          <a:extLst>
            <a:ext uri="{FF2B5EF4-FFF2-40B4-BE49-F238E27FC236}">
              <a16:creationId xmlns:a16="http://schemas.microsoft.com/office/drawing/2014/main" id="{E4CC08CA-7FCB-63DA-17A0-9551E74A717E}"/>
            </a:ext>
          </a:extLst>
        </p:cNvPr>
        <p:cNvGrpSpPr/>
        <p:nvPr/>
      </p:nvGrpSpPr>
      <p:grpSpPr>
        <a:xfrm>
          <a:off x="0" y="0"/>
          <a:ext cx="0" cy="0"/>
          <a:chOff x="0" y="0"/>
          <a:chExt cx="0" cy="0"/>
        </a:xfrm>
      </p:grpSpPr>
      <p:sp>
        <p:nvSpPr>
          <p:cNvPr id="6" name="Google Shape;724;p41">
            <a:extLst>
              <a:ext uri="{FF2B5EF4-FFF2-40B4-BE49-F238E27FC236}">
                <a16:creationId xmlns:a16="http://schemas.microsoft.com/office/drawing/2014/main" id="{84463A83-07E6-465B-C6B0-C071538D0514}"/>
              </a:ext>
            </a:extLst>
          </p:cNvPr>
          <p:cNvSpPr txBox="1">
            <a:spLocks noGrp="1"/>
          </p:cNvSpPr>
          <p:nvPr>
            <p:ph type="title"/>
          </p:nvPr>
        </p:nvSpPr>
        <p:spPr>
          <a:xfrm>
            <a:off x="714175" y="445025"/>
            <a:ext cx="771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 APPLICATION ATTACK</a:t>
            </a:r>
            <a:endParaRPr dirty="0"/>
          </a:p>
        </p:txBody>
      </p:sp>
      <p:sp>
        <p:nvSpPr>
          <p:cNvPr id="7" name="Google Shape;725;p41">
            <a:extLst>
              <a:ext uri="{FF2B5EF4-FFF2-40B4-BE49-F238E27FC236}">
                <a16:creationId xmlns:a16="http://schemas.microsoft.com/office/drawing/2014/main" id="{D6E7FD1F-AF65-75F1-081B-B228DF9F5480}"/>
              </a:ext>
            </a:extLst>
          </p:cNvPr>
          <p:cNvSpPr txBox="1">
            <a:spLocks/>
          </p:cNvSpPr>
          <p:nvPr/>
        </p:nvSpPr>
        <p:spPr>
          <a:xfrm>
            <a:off x="460068" y="1263734"/>
            <a:ext cx="8547132" cy="1237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2pPr>
            <a:lvl3pPr marL="1371600" marR="0" lvl="2"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3pPr>
            <a:lvl4pPr marL="1828800" marR="0" lvl="3"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4pPr>
            <a:lvl5pPr marL="2286000" marR="0" lvl="4"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5pPr>
            <a:lvl6pPr marL="2743200" marR="0" lvl="5"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6pPr>
            <a:lvl7pPr marL="3200400" marR="0" lvl="6"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7pPr>
            <a:lvl8pPr marL="3657600" marR="0" lvl="7"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8pPr>
            <a:lvl9pPr marL="4114800" marR="0" lvl="8"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9pPr>
          </a:lstStyle>
          <a:p>
            <a:pPr marL="285750" indent="-285750">
              <a:buFont typeface="Arial" panose="020B0604020202020204" pitchFamily="34" charset="0"/>
              <a:buChar char="•"/>
            </a:pPr>
            <a:r>
              <a:rPr lang="en-US" dirty="0"/>
              <a:t>Web application attacks </a:t>
            </a:r>
            <a:r>
              <a:rPr lang="en-US" u="sng" dirty="0"/>
              <a:t>target vulnerabilities in web applications to gain unauthorized access or exploit weaknesses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Common attacks</a:t>
            </a:r>
            <a:r>
              <a:rPr lang="en-US" dirty="0"/>
              <a:t> include cross-site scripting (XSS), SQL injection, and CSRF.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u="sng" dirty="0"/>
              <a:t>goal</a:t>
            </a:r>
            <a:r>
              <a:rPr lang="en-US" dirty="0"/>
              <a:t> is to identify and exploit these vulnerabilities to demonstrate how attackers could compromise web applications.</a:t>
            </a:r>
            <a:endParaRPr lang="en-GB" dirty="0"/>
          </a:p>
        </p:txBody>
      </p:sp>
      <p:sp>
        <p:nvSpPr>
          <p:cNvPr id="8" name="Google Shape;725;p41">
            <a:extLst>
              <a:ext uri="{FF2B5EF4-FFF2-40B4-BE49-F238E27FC236}">
                <a16:creationId xmlns:a16="http://schemas.microsoft.com/office/drawing/2014/main" id="{7D7CC8F3-EE70-1194-AF02-55D5954010F6}"/>
              </a:ext>
            </a:extLst>
          </p:cNvPr>
          <p:cNvSpPr txBox="1">
            <a:spLocks/>
          </p:cNvSpPr>
          <p:nvPr/>
        </p:nvSpPr>
        <p:spPr>
          <a:xfrm>
            <a:off x="715308" y="3167291"/>
            <a:ext cx="3949560" cy="16999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400"/>
              <a:buFont typeface="Courier New" panose="02070309020205020404" pitchFamily="49" charset="0"/>
              <a:buChar char="o"/>
            </a:pPr>
            <a:r>
              <a:rPr lang="en-US" sz="1200" dirty="0">
                <a:solidFill>
                  <a:schemeClr val="dk1"/>
                </a:solidFill>
                <a:latin typeface="Dosis"/>
                <a:sym typeface="Dosis"/>
              </a:rPr>
              <a:t>An open-source web application security scanner.</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sym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sym typeface="Dosis"/>
              </a:rPr>
              <a:t>Designed for detecting vulnerabilities in web applications.</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sym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sym typeface="Dosis"/>
              </a:rPr>
              <a:t>Features include automated scanners, passive scanning, and active penetration testing.</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sym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sym typeface="Dosis"/>
              </a:rPr>
              <a:t>Ideal for discovering common web app vulnerabilities like XSS, SQL injection, and more.</a:t>
            </a:r>
          </a:p>
        </p:txBody>
      </p:sp>
      <p:sp>
        <p:nvSpPr>
          <p:cNvPr id="9" name="Google Shape;726;p41">
            <a:extLst>
              <a:ext uri="{FF2B5EF4-FFF2-40B4-BE49-F238E27FC236}">
                <a16:creationId xmlns:a16="http://schemas.microsoft.com/office/drawing/2014/main" id="{40D8907C-6116-4019-BA28-E3D2A9C6F117}"/>
              </a:ext>
            </a:extLst>
          </p:cNvPr>
          <p:cNvSpPr txBox="1">
            <a:spLocks/>
          </p:cNvSpPr>
          <p:nvPr/>
        </p:nvSpPr>
        <p:spPr>
          <a:xfrm>
            <a:off x="715312" y="2746992"/>
            <a:ext cx="2417700"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200" dirty="0">
                <a:solidFill>
                  <a:schemeClr val="dk2"/>
                </a:solidFill>
                <a:latin typeface="Anton"/>
                <a:sym typeface="Anton"/>
              </a:rPr>
              <a:t>Tool</a:t>
            </a:r>
            <a:r>
              <a:rPr lang="en-GB" dirty="0">
                <a:solidFill>
                  <a:srgbClr val="FF0000"/>
                </a:solidFill>
              </a:rPr>
              <a:t> </a:t>
            </a:r>
            <a:r>
              <a:rPr lang="en-GB" sz="2200" dirty="0">
                <a:solidFill>
                  <a:schemeClr val="dk2"/>
                </a:solidFill>
                <a:latin typeface="Anton"/>
              </a:rPr>
              <a:t>= OWASP ZAP</a:t>
            </a:r>
          </a:p>
        </p:txBody>
      </p:sp>
      <p:sp>
        <p:nvSpPr>
          <p:cNvPr id="10" name="Google Shape;729;p41">
            <a:extLst>
              <a:ext uri="{FF2B5EF4-FFF2-40B4-BE49-F238E27FC236}">
                <a16:creationId xmlns:a16="http://schemas.microsoft.com/office/drawing/2014/main" id="{1AE0EF38-A4E1-8507-CA2E-5E8E9D5DB961}"/>
              </a:ext>
            </a:extLst>
          </p:cNvPr>
          <p:cNvSpPr txBox="1">
            <a:spLocks/>
          </p:cNvSpPr>
          <p:nvPr/>
        </p:nvSpPr>
        <p:spPr>
          <a:xfrm>
            <a:off x="4880869" y="3167292"/>
            <a:ext cx="3949560" cy="14300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400"/>
              <a:buFont typeface="Courier New" panose="02070309020205020404" pitchFamily="49" charset="0"/>
              <a:buChar char="o"/>
            </a:pPr>
            <a:r>
              <a:rPr lang="en-US" sz="1200" dirty="0">
                <a:solidFill>
                  <a:schemeClr val="dk1"/>
                </a:solidFill>
                <a:latin typeface="Dosis"/>
              </a:rPr>
              <a:t>A deliberately vulnerable web application designed for security testing.</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rPr>
              <a:t>Provides various security flaws to practice exploiting web application vulnerabilities.</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rPr>
              <a:t>Used as a controlled environment for learning and demonstrating web application attacks.</a:t>
            </a:r>
          </a:p>
        </p:txBody>
      </p:sp>
      <p:sp>
        <p:nvSpPr>
          <p:cNvPr id="11" name="Google Shape;730;p41">
            <a:extLst>
              <a:ext uri="{FF2B5EF4-FFF2-40B4-BE49-F238E27FC236}">
                <a16:creationId xmlns:a16="http://schemas.microsoft.com/office/drawing/2014/main" id="{50D8E3F6-9F32-A768-1C7A-33126FA8283A}"/>
              </a:ext>
            </a:extLst>
          </p:cNvPr>
          <p:cNvSpPr txBox="1">
            <a:spLocks/>
          </p:cNvSpPr>
          <p:nvPr/>
        </p:nvSpPr>
        <p:spPr>
          <a:xfrm>
            <a:off x="4880871" y="2746992"/>
            <a:ext cx="3949557"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200" dirty="0">
                <a:solidFill>
                  <a:schemeClr val="dk2"/>
                </a:solidFill>
                <a:latin typeface="Anton"/>
              </a:rPr>
              <a:t>Environment = OWASP Juice Shop</a:t>
            </a:r>
          </a:p>
        </p:txBody>
      </p:sp>
      <p:grpSp>
        <p:nvGrpSpPr>
          <p:cNvPr id="12" name="Google Shape;1232;p54">
            <a:extLst>
              <a:ext uri="{FF2B5EF4-FFF2-40B4-BE49-F238E27FC236}">
                <a16:creationId xmlns:a16="http://schemas.microsoft.com/office/drawing/2014/main" id="{276DE29D-D036-F604-39FF-0EDEF064C3A2}"/>
              </a:ext>
            </a:extLst>
          </p:cNvPr>
          <p:cNvGrpSpPr/>
          <p:nvPr/>
        </p:nvGrpSpPr>
        <p:grpSpPr>
          <a:xfrm>
            <a:off x="7482101" y="83839"/>
            <a:ext cx="1078699" cy="1027172"/>
            <a:chOff x="2690250" y="2910175"/>
            <a:chExt cx="961250" cy="1093425"/>
          </a:xfrm>
        </p:grpSpPr>
        <p:sp>
          <p:nvSpPr>
            <p:cNvPr id="13" name="Google Shape;1233;p54">
              <a:extLst>
                <a:ext uri="{FF2B5EF4-FFF2-40B4-BE49-F238E27FC236}">
                  <a16:creationId xmlns:a16="http://schemas.microsoft.com/office/drawing/2014/main" id="{B5334730-F35B-6C36-3385-CF9A43D468CB}"/>
                </a:ext>
              </a:extLst>
            </p:cNvPr>
            <p:cNvSpPr/>
            <p:nvPr/>
          </p:nvSpPr>
          <p:spPr>
            <a:xfrm>
              <a:off x="2862150" y="3033100"/>
              <a:ext cx="616525" cy="383600"/>
            </a:xfrm>
            <a:custGeom>
              <a:avLst/>
              <a:gdLst/>
              <a:ahLst/>
              <a:cxnLst/>
              <a:rect l="l" t="t" r="r" b="b"/>
              <a:pathLst>
                <a:path w="24661" h="15344" extrusionOk="0">
                  <a:moveTo>
                    <a:pt x="999" y="0"/>
                  </a:moveTo>
                  <a:cubicBezTo>
                    <a:pt x="444" y="0"/>
                    <a:pt x="1" y="444"/>
                    <a:pt x="1" y="962"/>
                  </a:cubicBezTo>
                  <a:lnTo>
                    <a:pt x="1" y="14382"/>
                  </a:lnTo>
                  <a:cubicBezTo>
                    <a:pt x="1" y="14937"/>
                    <a:pt x="481" y="15343"/>
                    <a:pt x="999" y="15343"/>
                  </a:cubicBezTo>
                  <a:lnTo>
                    <a:pt x="23662" y="15343"/>
                  </a:lnTo>
                  <a:cubicBezTo>
                    <a:pt x="24216" y="15343"/>
                    <a:pt x="24660" y="14863"/>
                    <a:pt x="24660" y="14382"/>
                  </a:cubicBezTo>
                  <a:lnTo>
                    <a:pt x="24660" y="962"/>
                  </a:lnTo>
                  <a:cubicBezTo>
                    <a:pt x="24660" y="407"/>
                    <a:pt x="24179" y="0"/>
                    <a:pt x="236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34;p54">
              <a:extLst>
                <a:ext uri="{FF2B5EF4-FFF2-40B4-BE49-F238E27FC236}">
                  <a16:creationId xmlns:a16="http://schemas.microsoft.com/office/drawing/2014/main" id="{29EFAF46-6C72-11D7-84D4-61C76977EABD}"/>
                </a:ext>
              </a:extLst>
            </p:cNvPr>
            <p:cNvSpPr/>
            <p:nvPr/>
          </p:nvSpPr>
          <p:spPr>
            <a:xfrm>
              <a:off x="2898200" y="3058975"/>
              <a:ext cx="543500" cy="300425"/>
            </a:xfrm>
            <a:custGeom>
              <a:avLst/>
              <a:gdLst/>
              <a:ahLst/>
              <a:cxnLst/>
              <a:rect l="l" t="t" r="r" b="b"/>
              <a:pathLst>
                <a:path w="21740" h="12017" extrusionOk="0">
                  <a:moveTo>
                    <a:pt x="0" y="1"/>
                  </a:moveTo>
                  <a:lnTo>
                    <a:pt x="0" y="12016"/>
                  </a:lnTo>
                  <a:lnTo>
                    <a:pt x="21739" y="12016"/>
                  </a:lnTo>
                  <a:lnTo>
                    <a:pt x="217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35;p54">
              <a:extLst>
                <a:ext uri="{FF2B5EF4-FFF2-40B4-BE49-F238E27FC236}">
                  <a16:creationId xmlns:a16="http://schemas.microsoft.com/office/drawing/2014/main" id="{BBA4850A-E2AD-8815-2FC7-35E6239F5351}"/>
                </a:ext>
              </a:extLst>
            </p:cNvPr>
            <p:cNvSpPr/>
            <p:nvPr/>
          </p:nvSpPr>
          <p:spPr>
            <a:xfrm>
              <a:off x="2941650" y="3108900"/>
              <a:ext cx="469550" cy="77650"/>
            </a:xfrm>
            <a:custGeom>
              <a:avLst/>
              <a:gdLst/>
              <a:ahLst/>
              <a:cxnLst/>
              <a:rect l="l" t="t" r="r" b="b"/>
              <a:pathLst>
                <a:path w="18782" h="3106" extrusionOk="0">
                  <a:moveTo>
                    <a:pt x="0" y="0"/>
                  </a:moveTo>
                  <a:lnTo>
                    <a:pt x="0" y="3106"/>
                  </a:lnTo>
                  <a:lnTo>
                    <a:pt x="18781" y="3106"/>
                  </a:lnTo>
                  <a:lnTo>
                    <a:pt x="18781" y="0"/>
                  </a:lnTo>
                  <a:close/>
                </a:path>
              </a:pathLst>
            </a:custGeom>
            <a:solidFill>
              <a:srgbClr val="E9F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36;p54">
              <a:extLst>
                <a:ext uri="{FF2B5EF4-FFF2-40B4-BE49-F238E27FC236}">
                  <a16:creationId xmlns:a16="http://schemas.microsoft.com/office/drawing/2014/main" id="{64716EFC-16CE-DDD1-D34B-15D33309E699}"/>
                </a:ext>
              </a:extLst>
            </p:cNvPr>
            <p:cNvSpPr/>
            <p:nvPr/>
          </p:nvSpPr>
          <p:spPr>
            <a:xfrm>
              <a:off x="2941650" y="3228125"/>
              <a:ext cx="469550" cy="77650"/>
            </a:xfrm>
            <a:custGeom>
              <a:avLst/>
              <a:gdLst/>
              <a:ahLst/>
              <a:cxnLst/>
              <a:rect l="l" t="t" r="r" b="b"/>
              <a:pathLst>
                <a:path w="18782" h="3106" extrusionOk="0">
                  <a:moveTo>
                    <a:pt x="0" y="0"/>
                  </a:moveTo>
                  <a:lnTo>
                    <a:pt x="0" y="3106"/>
                  </a:lnTo>
                  <a:lnTo>
                    <a:pt x="18781" y="3106"/>
                  </a:lnTo>
                  <a:lnTo>
                    <a:pt x="18781" y="0"/>
                  </a:lnTo>
                  <a:close/>
                </a:path>
              </a:pathLst>
            </a:custGeom>
            <a:solidFill>
              <a:srgbClr val="E9FB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37;p54">
              <a:extLst>
                <a:ext uri="{FF2B5EF4-FFF2-40B4-BE49-F238E27FC236}">
                  <a16:creationId xmlns:a16="http://schemas.microsoft.com/office/drawing/2014/main" id="{BC0E71A1-ECFE-D509-15BF-C07A7AE9E038}"/>
                </a:ext>
              </a:extLst>
            </p:cNvPr>
            <p:cNvSpPr/>
            <p:nvPr/>
          </p:nvSpPr>
          <p:spPr>
            <a:xfrm>
              <a:off x="2975825" y="3133850"/>
              <a:ext cx="21300" cy="27750"/>
            </a:xfrm>
            <a:custGeom>
              <a:avLst/>
              <a:gdLst/>
              <a:ahLst/>
              <a:cxnLst/>
              <a:rect l="l" t="t" r="r" b="b"/>
              <a:pathLst>
                <a:path w="852" h="1110" extrusionOk="0">
                  <a:moveTo>
                    <a:pt x="1" y="0"/>
                  </a:moveTo>
                  <a:lnTo>
                    <a:pt x="1" y="1109"/>
                  </a:lnTo>
                  <a:lnTo>
                    <a:pt x="851" y="1109"/>
                  </a:lnTo>
                  <a:lnTo>
                    <a:pt x="851" y="814"/>
                  </a:lnTo>
                  <a:lnTo>
                    <a:pt x="334" y="814"/>
                  </a:lnTo>
                  <a:lnTo>
                    <a:pt x="3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38;p54">
              <a:extLst>
                <a:ext uri="{FF2B5EF4-FFF2-40B4-BE49-F238E27FC236}">
                  <a16:creationId xmlns:a16="http://schemas.microsoft.com/office/drawing/2014/main" id="{E0E0017B-DA56-832A-177A-BC4A100CD830}"/>
                </a:ext>
              </a:extLst>
            </p:cNvPr>
            <p:cNvSpPr/>
            <p:nvPr/>
          </p:nvSpPr>
          <p:spPr>
            <a:xfrm>
              <a:off x="2999875" y="3133850"/>
              <a:ext cx="30525" cy="26825"/>
            </a:xfrm>
            <a:custGeom>
              <a:avLst/>
              <a:gdLst/>
              <a:ahLst/>
              <a:cxnLst/>
              <a:rect l="l" t="t" r="r" b="b"/>
              <a:pathLst>
                <a:path w="1221" h="1073" extrusionOk="0">
                  <a:moveTo>
                    <a:pt x="592" y="222"/>
                  </a:moveTo>
                  <a:cubicBezTo>
                    <a:pt x="740" y="222"/>
                    <a:pt x="814" y="296"/>
                    <a:pt x="814" y="481"/>
                  </a:cubicBezTo>
                  <a:lnTo>
                    <a:pt x="814" y="592"/>
                  </a:lnTo>
                  <a:cubicBezTo>
                    <a:pt x="814" y="740"/>
                    <a:pt x="740" y="851"/>
                    <a:pt x="592" y="851"/>
                  </a:cubicBezTo>
                  <a:cubicBezTo>
                    <a:pt x="444" y="851"/>
                    <a:pt x="370" y="777"/>
                    <a:pt x="370" y="592"/>
                  </a:cubicBezTo>
                  <a:lnTo>
                    <a:pt x="370" y="481"/>
                  </a:lnTo>
                  <a:cubicBezTo>
                    <a:pt x="370" y="370"/>
                    <a:pt x="444" y="222"/>
                    <a:pt x="592" y="222"/>
                  </a:cubicBezTo>
                  <a:close/>
                  <a:moveTo>
                    <a:pt x="592" y="0"/>
                  </a:moveTo>
                  <a:cubicBezTo>
                    <a:pt x="222" y="0"/>
                    <a:pt x="0" y="185"/>
                    <a:pt x="0" y="555"/>
                  </a:cubicBezTo>
                  <a:cubicBezTo>
                    <a:pt x="0" y="888"/>
                    <a:pt x="222" y="1072"/>
                    <a:pt x="592" y="1072"/>
                  </a:cubicBezTo>
                  <a:cubicBezTo>
                    <a:pt x="961" y="1072"/>
                    <a:pt x="1220" y="888"/>
                    <a:pt x="1220" y="555"/>
                  </a:cubicBezTo>
                  <a:cubicBezTo>
                    <a:pt x="1220" y="185"/>
                    <a:pt x="961" y="0"/>
                    <a:pt x="5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39;p54">
              <a:extLst>
                <a:ext uri="{FF2B5EF4-FFF2-40B4-BE49-F238E27FC236}">
                  <a16:creationId xmlns:a16="http://schemas.microsoft.com/office/drawing/2014/main" id="{DA996B4A-9B99-7728-D3A5-9927190269CF}"/>
                </a:ext>
              </a:extLst>
            </p:cNvPr>
            <p:cNvSpPr/>
            <p:nvPr/>
          </p:nvSpPr>
          <p:spPr>
            <a:xfrm>
              <a:off x="3033150" y="3133850"/>
              <a:ext cx="30525" cy="26825"/>
            </a:xfrm>
            <a:custGeom>
              <a:avLst/>
              <a:gdLst/>
              <a:ahLst/>
              <a:cxnLst/>
              <a:rect l="l" t="t" r="r" b="b"/>
              <a:pathLst>
                <a:path w="1221" h="1073" extrusionOk="0">
                  <a:moveTo>
                    <a:pt x="629" y="0"/>
                  </a:moveTo>
                  <a:cubicBezTo>
                    <a:pt x="222" y="0"/>
                    <a:pt x="0" y="185"/>
                    <a:pt x="0" y="555"/>
                  </a:cubicBezTo>
                  <a:cubicBezTo>
                    <a:pt x="0" y="888"/>
                    <a:pt x="185" y="1072"/>
                    <a:pt x="555" y="1072"/>
                  </a:cubicBezTo>
                  <a:cubicBezTo>
                    <a:pt x="740" y="1072"/>
                    <a:pt x="850" y="1035"/>
                    <a:pt x="961" y="961"/>
                  </a:cubicBezTo>
                  <a:lnTo>
                    <a:pt x="1035" y="1035"/>
                  </a:lnTo>
                  <a:lnTo>
                    <a:pt x="1220" y="1035"/>
                  </a:lnTo>
                  <a:lnTo>
                    <a:pt x="1220" y="444"/>
                  </a:lnTo>
                  <a:lnTo>
                    <a:pt x="592" y="444"/>
                  </a:lnTo>
                  <a:lnTo>
                    <a:pt x="592" y="666"/>
                  </a:lnTo>
                  <a:lnTo>
                    <a:pt x="850" y="666"/>
                  </a:lnTo>
                  <a:cubicBezTo>
                    <a:pt x="850" y="777"/>
                    <a:pt x="740" y="814"/>
                    <a:pt x="592" y="814"/>
                  </a:cubicBezTo>
                  <a:cubicBezTo>
                    <a:pt x="407" y="814"/>
                    <a:pt x="370" y="703"/>
                    <a:pt x="370" y="518"/>
                  </a:cubicBezTo>
                  <a:lnTo>
                    <a:pt x="370" y="444"/>
                  </a:lnTo>
                  <a:cubicBezTo>
                    <a:pt x="370" y="370"/>
                    <a:pt x="481" y="259"/>
                    <a:pt x="629" y="259"/>
                  </a:cubicBezTo>
                  <a:cubicBezTo>
                    <a:pt x="703" y="259"/>
                    <a:pt x="850" y="296"/>
                    <a:pt x="850" y="407"/>
                  </a:cubicBezTo>
                  <a:lnTo>
                    <a:pt x="1183" y="407"/>
                  </a:lnTo>
                  <a:cubicBezTo>
                    <a:pt x="1183" y="111"/>
                    <a:pt x="924" y="0"/>
                    <a:pt x="6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40;p54">
              <a:extLst>
                <a:ext uri="{FF2B5EF4-FFF2-40B4-BE49-F238E27FC236}">
                  <a16:creationId xmlns:a16="http://schemas.microsoft.com/office/drawing/2014/main" id="{BA5BF4D3-3FC0-FF90-AE4F-900381481309}"/>
                </a:ext>
              </a:extLst>
            </p:cNvPr>
            <p:cNvSpPr/>
            <p:nvPr/>
          </p:nvSpPr>
          <p:spPr>
            <a:xfrm>
              <a:off x="3068275" y="3133850"/>
              <a:ext cx="9250" cy="27750"/>
            </a:xfrm>
            <a:custGeom>
              <a:avLst/>
              <a:gdLst/>
              <a:ahLst/>
              <a:cxnLst/>
              <a:rect l="l" t="t" r="r" b="b"/>
              <a:pathLst>
                <a:path w="370" h="1110" extrusionOk="0">
                  <a:moveTo>
                    <a:pt x="0" y="0"/>
                  </a:moveTo>
                  <a:lnTo>
                    <a:pt x="0" y="1109"/>
                  </a:lnTo>
                  <a:lnTo>
                    <a:pt x="370" y="1109"/>
                  </a:lnTo>
                  <a:lnTo>
                    <a:pt x="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1;p54">
              <a:extLst>
                <a:ext uri="{FF2B5EF4-FFF2-40B4-BE49-F238E27FC236}">
                  <a16:creationId xmlns:a16="http://schemas.microsoft.com/office/drawing/2014/main" id="{2D9C0124-50D0-608C-6037-AEFF70EE0A3D}"/>
                </a:ext>
              </a:extLst>
            </p:cNvPr>
            <p:cNvSpPr/>
            <p:nvPr/>
          </p:nvSpPr>
          <p:spPr>
            <a:xfrm>
              <a:off x="3083050" y="3133850"/>
              <a:ext cx="27750" cy="27750"/>
            </a:xfrm>
            <a:custGeom>
              <a:avLst/>
              <a:gdLst/>
              <a:ahLst/>
              <a:cxnLst/>
              <a:rect l="l" t="t" r="r" b="b"/>
              <a:pathLst>
                <a:path w="1110" h="1110" extrusionOk="0">
                  <a:moveTo>
                    <a:pt x="1" y="0"/>
                  </a:moveTo>
                  <a:lnTo>
                    <a:pt x="1" y="1109"/>
                  </a:lnTo>
                  <a:lnTo>
                    <a:pt x="333" y="1109"/>
                  </a:lnTo>
                  <a:lnTo>
                    <a:pt x="333" y="592"/>
                  </a:lnTo>
                  <a:lnTo>
                    <a:pt x="777" y="1109"/>
                  </a:lnTo>
                  <a:lnTo>
                    <a:pt x="1110" y="1109"/>
                  </a:lnTo>
                  <a:lnTo>
                    <a:pt x="1110" y="0"/>
                  </a:lnTo>
                  <a:lnTo>
                    <a:pt x="777" y="0"/>
                  </a:lnTo>
                  <a:lnTo>
                    <a:pt x="777" y="555"/>
                  </a:lnTo>
                  <a:lnTo>
                    <a:pt x="3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42;p54">
              <a:extLst>
                <a:ext uri="{FF2B5EF4-FFF2-40B4-BE49-F238E27FC236}">
                  <a16:creationId xmlns:a16="http://schemas.microsoft.com/office/drawing/2014/main" id="{B284949C-B2FE-7E28-A9C8-31D512685787}"/>
                </a:ext>
              </a:extLst>
            </p:cNvPr>
            <p:cNvSpPr/>
            <p:nvPr/>
          </p:nvSpPr>
          <p:spPr>
            <a:xfrm>
              <a:off x="3130200" y="3141250"/>
              <a:ext cx="15725" cy="13875"/>
            </a:xfrm>
            <a:custGeom>
              <a:avLst/>
              <a:gdLst/>
              <a:ahLst/>
              <a:cxnLst/>
              <a:rect l="l" t="t" r="r" b="b"/>
              <a:pathLst>
                <a:path w="629" h="555" extrusionOk="0">
                  <a:moveTo>
                    <a:pt x="259" y="0"/>
                  </a:moveTo>
                  <a:lnTo>
                    <a:pt x="296" y="185"/>
                  </a:lnTo>
                  <a:lnTo>
                    <a:pt x="296" y="185"/>
                  </a:lnTo>
                  <a:lnTo>
                    <a:pt x="111" y="111"/>
                  </a:lnTo>
                  <a:lnTo>
                    <a:pt x="0" y="185"/>
                  </a:lnTo>
                  <a:lnTo>
                    <a:pt x="185" y="296"/>
                  </a:lnTo>
                  <a:lnTo>
                    <a:pt x="0" y="370"/>
                  </a:lnTo>
                  <a:lnTo>
                    <a:pt x="111" y="518"/>
                  </a:lnTo>
                  <a:lnTo>
                    <a:pt x="296" y="370"/>
                  </a:lnTo>
                  <a:lnTo>
                    <a:pt x="259" y="555"/>
                  </a:lnTo>
                  <a:lnTo>
                    <a:pt x="370" y="555"/>
                  </a:lnTo>
                  <a:lnTo>
                    <a:pt x="370" y="370"/>
                  </a:lnTo>
                  <a:lnTo>
                    <a:pt x="518" y="518"/>
                  </a:lnTo>
                  <a:lnTo>
                    <a:pt x="629" y="370"/>
                  </a:lnTo>
                  <a:lnTo>
                    <a:pt x="444" y="296"/>
                  </a:lnTo>
                  <a:lnTo>
                    <a:pt x="629" y="185"/>
                  </a:lnTo>
                  <a:lnTo>
                    <a:pt x="518" y="111"/>
                  </a:lnTo>
                  <a:lnTo>
                    <a:pt x="370" y="185"/>
                  </a:lnTo>
                  <a:lnTo>
                    <a:pt x="3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43;p54">
              <a:extLst>
                <a:ext uri="{FF2B5EF4-FFF2-40B4-BE49-F238E27FC236}">
                  <a16:creationId xmlns:a16="http://schemas.microsoft.com/office/drawing/2014/main" id="{9D893971-07FD-08FB-CE1A-2598DD501E0A}"/>
                </a:ext>
              </a:extLst>
            </p:cNvPr>
            <p:cNvSpPr/>
            <p:nvPr/>
          </p:nvSpPr>
          <p:spPr>
            <a:xfrm>
              <a:off x="3153300" y="3141250"/>
              <a:ext cx="13875" cy="13875"/>
            </a:xfrm>
            <a:custGeom>
              <a:avLst/>
              <a:gdLst/>
              <a:ahLst/>
              <a:cxnLst/>
              <a:rect l="l" t="t" r="r" b="b"/>
              <a:pathLst>
                <a:path w="555" h="555" extrusionOk="0">
                  <a:moveTo>
                    <a:pt x="185" y="0"/>
                  </a:moveTo>
                  <a:lnTo>
                    <a:pt x="259" y="185"/>
                  </a:lnTo>
                  <a:lnTo>
                    <a:pt x="74" y="111"/>
                  </a:lnTo>
                  <a:lnTo>
                    <a:pt x="0" y="185"/>
                  </a:lnTo>
                  <a:lnTo>
                    <a:pt x="185" y="296"/>
                  </a:lnTo>
                  <a:lnTo>
                    <a:pt x="0" y="370"/>
                  </a:lnTo>
                  <a:lnTo>
                    <a:pt x="74" y="518"/>
                  </a:lnTo>
                  <a:lnTo>
                    <a:pt x="259" y="370"/>
                  </a:lnTo>
                  <a:lnTo>
                    <a:pt x="185" y="555"/>
                  </a:lnTo>
                  <a:lnTo>
                    <a:pt x="370" y="555"/>
                  </a:lnTo>
                  <a:lnTo>
                    <a:pt x="333" y="370"/>
                  </a:lnTo>
                  <a:lnTo>
                    <a:pt x="518" y="518"/>
                  </a:lnTo>
                  <a:lnTo>
                    <a:pt x="555" y="370"/>
                  </a:lnTo>
                  <a:lnTo>
                    <a:pt x="370" y="296"/>
                  </a:lnTo>
                  <a:lnTo>
                    <a:pt x="555" y="185"/>
                  </a:lnTo>
                  <a:lnTo>
                    <a:pt x="518" y="111"/>
                  </a:lnTo>
                  <a:lnTo>
                    <a:pt x="333" y="185"/>
                  </a:lnTo>
                  <a:lnTo>
                    <a:pt x="3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44;p54">
              <a:extLst>
                <a:ext uri="{FF2B5EF4-FFF2-40B4-BE49-F238E27FC236}">
                  <a16:creationId xmlns:a16="http://schemas.microsoft.com/office/drawing/2014/main" id="{754E7194-91D3-50A7-B888-D37536E63D0E}"/>
                </a:ext>
              </a:extLst>
            </p:cNvPr>
            <p:cNvSpPr/>
            <p:nvPr/>
          </p:nvSpPr>
          <p:spPr>
            <a:xfrm>
              <a:off x="3175475" y="3141250"/>
              <a:ext cx="14825" cy="13875"/>
            </a:xfrm>
            <a:custGeom>
              <a:avLst/>
              <a:gdLst/>
              <a:ahLst/>
              <a:cxnLst/>
              <a:rect l="l" t="t" r="r" b="b"/>
              <a:pathLst>
                <a:path w="593" h="555" extrusionOk="0">
                  <a:moveTo>
                    <a:pt x="222" y="0"/>
                  </a:moveTo>
                  <a:lnTo>
                    <a:pt x="222" y="185"/>
                  </a:lnTo>
                  <a:lnTo>
                    <a:pt x="112" y="111"/>
                  </a:lnTo>
                  <a:lnTo>
                    <a:pt x="1" y="185"/>
                  </a:lnTo>
                  <a:lnTo>
                    <a:pt x="185" y="296"/>
                  </a:lnTo>
                  <a:lnTo>
                    <a:pt x="1" y="370"/>
                  </a:lnTo>
                  <a:lnTo>
                    <a:pt x="112" y="518"/>
                  </a:lnTo>
                  <a:lnTo>
                    <a:pt x="222" y="370"/>
                  </a:lnTo>
                  <a:lnTo>
                    <a:pt x="222" y="555"/>
                  </a:lnTo>
                  <a:lnTo>
                    <a:pt x="370" y="555"/>
                  </a:lnTo>
                  <a:lnTo>
                    <a:pt x="333" y="370"/>
                  </a:lnTo>
                  <a:lnTo>
                    <a:pt x="518" y="518"/>
                  </a:lnTo>
                  <a:lnTo>
                    <a:pt x="592" y="370"/>
                  </a:lnTo>
                  <a:lnTo>
                    <a:pt x="407" y="296"/>
                  </a:lnTo>
                  <a:lnTo>
                    <a:pt x="592" y="185"/>
                  </a:lnTo>
                  <a:lnTo>
                    <a:pt x="518" y="111"/>
                  </a:lnTo>
                  <a:lnTo>
                    <a:pt x="333" y="185"/>
                  </a:lnTo>
                  <a:lnTo>
                    <a:pt x="333" y="185"/>
                  </a:lnTo>
                  <a:lnTo>
                    <a:pt x="3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45;p54">
              <a:extLst>
                <a:ext uri="{FF2B5EF4-FFF2-40B4-BE49-F238E27FC236}">
                  <a16:creationId xmlns:a16="http://schemas.microsoft.com/office/drawing/2014/main" id="{895944C7-EC36-6A5D-C719-B875989AA7F8}"/>
                </a:ext>
              </a:extLst>
            </p:cNvPr>
            <p:cNvSpPr/>
            <p:nvPr/>
          </p:nvSpPr>
          <p:spPr>
            <a:xfrm>
              <a:off x="3197650" y="3141250"/>
              <a:ext cx="14825" cy="13875"/>
            </a:xfrm>
            <a:custGeom>
              <a:avLst/>
              <a:gdLst/>
              <a:ahLst/>
              <a:cxnLst/>
              <a:rect l="l" t="t" r="r" b="b"/>
              <a:pathLst>
                <a:path w="593" h="555" extrusionOk="0">
                  <a:moveTo>
                    <a:pt x="223" y="0"/>
                  </a:moveTo>
                  <a:lnTo>
                    <a:pt x="223" y="185"/>
                  </a:lnTo>
                  <a:lnTo>
                    <a:pt x="75" y="111"/>
                  </a:lnTo>
                  <a:lnTo>
                    <a:pt x="1" y="185"/>
                  </a:lnTo>
                  <a:lnTo>
                    <a:pt x="186" y="296"/>
                  </a:lnTo>
                  <a:lnTo>
                    <a:pt x="1" y="370"/>
                  </a:lnTo>
                  <a:lnTo>
                    <a:pt x="75" y="518"/>
                  </a:lnTo>
                  <a:lnTo>
                    <a:pt x="223" y="370"/>
                  </a:lnTo>
                  <a:lnTo>
                    <a:pt x="223" y="555"/>
                  </a:lnTo>
                  <a:lnTo>
                    <a:pt x="371" y="555"/>
                  </a:lnTo>
                  <a:lnTo>
                    <a:pt x="371" y="370"/>
                  </a:lnTo>
                  <a:lnTo>
                    <a:pt x="519" y="518"/>
                  </a:lnTo>
                  <a:lnTo>
                    <a:pt x="592" y="370"/>
                  </a:lnTo>
                  <a:lnTo>
                    <a:pt x="408" y="296"/>
                  </a:lnTo>
                  <a:lnTo>
                    <a:pt x="592" y="185"/>
                  </a:lnTo>
                  <a:lnTo>
                    <a:pt x="519" y="111"/>
                  </a:lnTo>
                  <a:lnTo>
                    <a:pt x="371" y="185"/>
                  </a:lnTo>
                  <a:lnTo>
                    <a:pt x="37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46;p54">
              <a:extLst>
                <a:ext uri="{FF2B5EF4-FFF2-40B4-BE49-F238E27FC236}">
                  <a16:creationId xmlns:a16="http://schemas.microsoft.com/office/drawing/2014/main" id="{F27B20DA-F04E-0284-E677-C43F800F779B}"/>
                </a:ext>
              </a:extLst>
            </p:cNvPr>
            <p:cNvSpPr/>
            <p:nvPr/>
          </p:nvSpPr>
          <p:spPr>
            <a:xfrm>
              <a:off x="3219850" y="3141250"/>
              <a:ext cx="14800" cy="13875"/>
            </a:xfrm>
            <a:custGeom>
              <a:avLst/>
              <a:gdLst/>
              <a:ahLst/>
              <a:cxnLst/>
              <a:rect l="l" t="t" r="r" b="b"/>
              <a:pathLst>
                <a:path w="592" h="555" extrusionOk="0">
                  <a:moveTo>
                    <a:pt x="222" y="0"/>
                  </a:moveTo>
                  <a:lnTo>
                    <a:pt x="259" y="185"/>
                  </a:lnTo>
                  <a:lnTo>
                    <a:pt x="74" y="111"/>
                  </a:lnTo>
                  <a:lnTo>
                    <a:pt x="0" y="185"/>
                  </a:lnTo>
                  <a:lnTo>
                    <a:pt x="185" y="296"/>
                  </a:lnTo>
                  <a:lnTo>
                    <a:pt x="0" y="370"/>
                  </a:lnTo>
                  <a:lnTo>
                    <a:pt x="74" y="518"/>
                  </a:lnTo>
                  <a:lnTo>
                    <a:pt x="259" y="370"/>
                  </a:lnTo>
                  <a:lnTo>
                    <a:pt x="222" y="555"/>
                  </a:lnTo>
                  <a:lnTo>
                    <a:pt x="370" y="555"/>
                  </a:lnTo>
                  <a:lnTo>
                    <a:pt x="370" y="370"/>
                  </a:lnTo>
                  <a:lnTo>
                    <a:pt x="481" y="518"/>
                  </a:lnTo>
                  <a:lnTo>
                    <a:pt x="592" y="370"/>
                  </a:lnTo>
                  <a:lnTo>
                    <a:pt x="407" y="296"/>
                  </a:lnTo>
                  <a:lnTo>
                    <a:pt x="592" y="185"/>
                  </a:lnTo>
                  <a:lnTo>
                    <a:pt x="481" y="111"/>
                  </a:lnTo>
                  <a:lnTo>
                    <a:pt x="370" y="185"/>
                  </a:lnTo>
                  <a:lnTo>
                    <a:pt x="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47;p54">
              <a:extLst>
                <a:ext uri="{FF2B5EF4-FFF2-40B4-BE49-F238E27FC236}">
                  <a16:creationId xmlns:a16="http://schemas.microsoft.com/office/drawing/2014/main" id="{91AF7722-D8BB-79C4-9838-199829D0EA1E}"/>
                </a:ext>
              </a:extLst>
            </p:cNvPr>
            <p:cNvSpPr/>
            <p:nvPr/>
          </p:nvSpPr>
          <p:spPr>
            <a:xfrm>
              <a:off x="3242950" y="3141250"/>
              <a:ext cx="13900" cy="13875"/>
            </a:xfrm>
            <a:custGeom>
              <a:avLst/>
              <a:gdLst/>
              <a:ahLst/>
              <a:cxnLst/>
              <a:rect l="l" t="t" r="r" b="b"/>
              <a:pathLst>
                <a:path w="556" h="555" extrusionOk="0">
                  <a:moveTo>
                    <a:pt x="185" y="0"/>
                  </a:moveTo>
                  <a:lnTo>
                    <a:pt x="222" y="185"/>
                  </a:lnTo>
                  <a:lnTo>
                    <a:pt x="222" y="185"/>
                  </a:lnTo>
                  <a:lnTo>
                    <a:pt x="37" y="111"/>
                  </a:lnTo>
                  <a:lnTo>
                    <a:pt x="0" y="185"/>
                  </a:lnTo>
                  <a:lnTo>
                    <a:pt x="185" y="296"/>
                  </a:lnTo>
                  <a:lnTo>
                    <a:pt x="0" y="370"/>
                  </a:lnTo>
                  <a:lnTo>
                    <a:pt x="37" y="518"/>
                  </a:lnTo>
                  <a:lnTo>
                    <a:pt x="222" y="370"/>
                  </a:lnTo>
                  <a:lnTo>
                    <a:pt x="185" y="555"/>
                  </a:lnTo>
                  <a:lnTo>
                    <a:pt x="370" y="555"/>
                  </a:lnTo>
                  <a:lnTo>
                    <a:pt x="296" y="370"/>
                  </a:lnTo>
                  <a:lnTo>
                    <a:pt x="481" y="518"/>
                  </a:lnTo>
                  <a:lnTo>
                    <a:pt x="555" y="370"/>
                  </a:lnTo>
                  <a:lnTo>
                    <a:pt x="370" y="296"/>
                  </a:lnTo>
                  <a:lnTo>
                    <a:pt x="555" y="185"/>
                  </a:lnTo>
                  <a:lnTo>
                    <a:pt x="481" y="111"/>
                  </a:lnTo>
                  <a:lnTo>
                    <a:pt x="296" y="185"/>
                  </a:lnTo>
                  <a:lnTo>
                    <a:pt x="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48;p54">
              <a:extLst>
                <a:ext uri="{FF2B5EF4-FFF2-40B4-BE49-F238E27FC236}">
                  <a16:creationId xmlns:a16="http://schemas.microsoft.com/office/drawing/2014/main" id="{A55DB5A0-E86B-A65F-546F-909FCA4347BE}"/>
                </a:ext>
              </a:extLst>
            </p:cNvPr>
            <p:cNvSpPr/>
            <p:nvPr/>
          </p:nvSpPr>
          <p:spPr>
            <a:xfrm>
              <a:off x="3264200" y="3141250"/>
              <a:ext cx="15750" cy="13875"/>
            </a:xfrm>
            <a:custGeom>
              <a:avLst/>
              <a:gdLst/>
              <a:ahLst/>
              <a:cxnLst/>
              <a:rect l="l" t="t" r="r" b="b"/>
              <a:pathLst>
                <a:path w="630" h="555" extrusionOk="0">
                  <a:moveTo>
                    <a:pt x="260" y="0"/>
                  </a:moveTo>
                  <a:lnTo>
                    <a:pt x="260" y="185"/>
                  </a:lnTo>
                  <a:lnTo>
                    <a:pt x="112" y="111"/>
                  </a:lnTo>
                  <a:lnTo>
                    <a:pt x="1" y="185"/>
                  </a:lnTo>
                  <a:lnTo>
                    <a:pt x="186" y="296"/>
                  </a:lnTo>
                  <a:lnTo>
                    <a:pt x="1" y="370"/>
                  </a:lnTo>
                  <a:lnTo>
                    <a:pt x="112" y="518"/>
                  </a:lnTo>
                  <a:lnTo>
                    <a:pt x="260" y="370"/>
                  </a:lnTo>
                  <a:lnTo>
                    <a:pt x="260" y="555"/>
                  </a:lnTo>
                  <a:lnTo>
                    <a:pt x="371" y="555"/>
                  </a:lnTo>
                  <a:lnTo>
                    <a:pt x="334" y="370"/>
                  </a:lnTo>
                  <a:lnTo>
                    <a:pt x="518" y="518"/>
                  </a:lnTo>
                  <a:lnTo>
                    <a:pt x="629" y="370"/>
                  </a:lnTo>
                  <a:lnTo>
                    <a:pt x="444" y="296"/>
                  </a:lnTo>
                  <a:lnTo>
                    <a:pt x="629" y="185"/>
                  </a:lnTo>
                  <a:lnTo>
                    <a:pt x="518" y="111"/>
                  </a:lnTo>
                  <a:lnTo>
                    <a:pt x="334" y="185"/>
                  </a:lnTo>
                  <a:lnTo>
                    <a:pt x="334" y="185"/>
                  </a:lnTo>
                  <a:lnTo>
                    <a:pt x="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49;p54">
              <a:extLst>
                <a:ext uri="{FF2B5EF4-FFF2-40B4-BE49-F238E27FC236}">
                  <a16:creationId xmlns:a16="http://schemas.microsoft.com/office/drawing/2014/main" id="{295D4F5D-0883-B174-8B60-F8A144E0057F}"/>
                </a:ext>
              </a:extLst>
            </p:cNvPr>
            <p:cNvSpPr/>
            <p:nvPr/>
          </p:nvSpPr>
          <p:spPr>
            <a:xfrm>
              <a:off x="3286400" y="3141250"/>
              <a:ext cx="14800" cy="13875"/>
            </a:xfrm>
            <a:custGeom>
              <a:avLst/>
              <a:gdLst/>
              <a:ahLst/>
              <a:cxnLst/>
              <a:rect l="l" t="t" r="r" b="b"/>
              <a:pathLst>
                <a:path w="592" h="555" extrusionOk="0">
                  <a:moveTo>
                    <a:pt x="222" y="0"/>
                  </a:moveTo>
                  <a:lnTo>
                    <a:pt x="222" y="185"/>
                  </a:lnTo>
                  <a:lnTo>
                    <a:pt x="111" y="111"/>
                  </a:lnTo>
                  <a:lnTo>
                    <a:pt x="0" y="185"/>
                  </a:lnTo>
                  <a:lnTo>
                    <a:pt x="185" y="296"/>
                  </a:lnTo>
                  <a:lnTo>
                    <a:pt x="0" y="370"/>
                  </a:lnTo>
                  <a:lnTo>
                    <a:pt x="111" y="518"/>
                  </a:lnTo>
                  <a:lnTo>
                    <a:pt x="222" y="370"/>
                  </a:lnTo>
                  <a:lnTo>
                    <a:pt x="222" y="555"/>
                  </a:lnTo>
                  <a:lnTo>
                    <a:pt x="370" y="555"/>
                  </a:lnTo>
                  <a:lnTo>
                    <a:pt x="370" y="370"/>
                  </a:lnTo>
                  <a:lnTo>
                    <a:pt x="518" y="518"/>
                  </a:lnTo>
                  <a:lnTo>
                    <a:pt x="592" y="370"/>
                  </a:lnTo>
                  <a:lnTo>
                    <a:pt x="407" y="296"/>
                  </a:lnTo>
                  <a:lnTo>
                    <a:pt x="592" y="185"/>
                  </a:lnTo>
                  <a:lnTo>
                    <a:pt x="518" y="111"/>
                  </a:lnTo>
                  <a:lnTo>
                    <a:pt x="370" y="185"/>
                  </a:lnTo>
                  <a:lnTo>
                    <a:pt x="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50;p54">
              <a:extLst>
                <a:ext uri="{FF2B5EF4-FFF2-40B4-BE49-F238E27FC236}">
                  <a16:creationId xmlns:a16="http://schemas.microsoft.com/office/drawing/2014/main" id="{25726103-B2BD-CE96-C772-BE444C3FE5DD}"/>
                </a:ext>
              </a:extLst>
            </p:cNvPr>
            <p:cNvSpPr/>
            <p:nvPr/>
          </p:nvSpPr>
          <p:spPr>
            <a:xfrm>
              <a:off x="3308575" y="3141250"/>
              <a:ext cx="14800" cy="13875"/>
            </a:xfrm>
            <a:custGeom>
              <a:avLst/>
              <a:gdLst/>
              <a:ahLst/>
              <a:cxnLst/>
              <a:rect l="l" t="t" r="r" b="b"/>
              <a:pathLst>
                <a:path w="592" h="555" extrusionOk="0">
                  <a:moveTo>
                    <a:pt x="222" y="0"/>
                  </a:moveTo>
                  <a:lnTo>
                    <a:pt x="259" y="185"/>
                  </a:lnTo>
                  <a:lnTo>
                    <a:pt x="74" y="111"/>
                  </a:lnTo>
                  <a:lnTo>
                    <a:pt x="0" y="185"/>
                  </a:lnTo>
                  <a:lnTo>
                    <a:pt x="185" y="296"/>
                  </a:lnTo>
                  <a:lnTo>
                    <a:pt x="0" y="370"/>
                  </a:lnTo>
                  <a:lnTo>
                    <a:pt x="74" y="518"/>
                  </a:lnTo>
                  <a:lnTo>
                    <a:pt x="259" y="370"/>
                  </a:lnTo>
                  <a:lnTo>
                    <a:pt x="259" y="370"/>
                  </a:lnTo>
                  <a:lnTo>
                    <a:pt x="222" y="555"/>
                  </a:lnTo>
                  <a:lnTo>
                    <a:pt x="370" y="555"/>
                  </a:lnTo>
                  <a:lnTo>
                    <a:pt x="370" y="370"/>
                  </a:lnTo>
                  <a:lnTo>
                    <a:pt x="518" y="518"/>
                  </a:lnTo>
                  <a:lnTo>
                    <a:pt x="592" y="370"/>
                  </a:lnTo>
                  <a:lnTo>
                    <a:pt x="407" y="296"/>
                  </a:lnTo>
                  <a:lnTo>
                    <a:pt x="592" y="185"/>
                  </a:lnTo>
                  <a:lnTo>
                    <a:pt x="518" y="111"/>
                  </a:lnTo>
                  <a:lnTo>
                    <a:pt x="370" y="185"/>
                  </a:lnTo>
                  <a:lnTo>
                    <a:pt x="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51;p54">
              <a:extLst>
                <a:ext uri="{FF2B5EF4-FFF2-40B4-BE49-F238E27FC236}">
                  <a16:creationId xmlns:a16="http://schemas.microsoft.com/office/drawing/2014/main" id="{DE214FDD-162B-C993-1E1A-1E120EEEC1FC}"/>
                </a:ext>
              </a:extLst>
            </p:cNvPr>
            <p:cNvSpPr/>
            <p:nvPr/>
          </p:nvSpPr>
          <p:spPr>
            <a:xfrm>
              <a:off x="3331675" y="3141250"/>
              <a:ext cx="13900" cy="13875"/>
            </a:xfrm>
            <a:custGeom>
              <a:avLst/>
              <a:gdLst/>
              <a:ahLst/>
              <a:cxnLst/>
              <a:rect l="l" t="t" r="r" b="b"/>
              <a:pathLst>
                <a:path w="556" h="555" extrusionOk="0">
                  <a:moveTo>
                    <a:pt x="186" y="0"/>
                  </a:moveTo>
                  <a:lnTo>
                    <a:pt x="223" y="185"/>
                  </a:lnTo>
                  <a:lnTo>
                    <a:pt x="38" y="111"/>
                  </a:lnTo>
                  <a:lnTo>
                    <a:pt x="1" y="185"/>
                  </a:lnTo>
                  <a:lnTo>
                    <a:pt x="186" y="296"/>
                  </a:lnTo>
                  <a:lnTo>
                    <a:pt x="1" y="370"/>
                  </a:lnTo>
                  <a:lnTo>
                    <a:pt x="38" y="518"/>
                  </a:lnTo>
                  <a:lnTo>
                    <a:pt x="223" y="370"/>
                  </a:lnTo>
                  <a:lnTo>
                    <a:pt x="223" y="370"/>
                  </a:lnTo>
                  <a:lnTo>
                    <a:pt x="186" y="555"/>
                  </a:lnTo>
                  <a:lnTo>
                    <a:pt x="370" y="555"/>
                  </a:lnTo>
                  <a:lnTo>
                    <a:pt x="333" y="370"/>
                  </a:lnTo>
                  <a:lnTo>
                    <a:pt x="518" y="518"/>
                  </a:lnTo>
                  <a:lnTo>
                    <a:pt x="555" y="370"/>
                  </a:lnTo>
                  <a:lnTo>
                    <a:pt x="370" y="296"/>
                  </a:lnTo>
                  <a:lnTo>
                    <a:pt x="555" y="185"/>
                  </a:lnTo>
                  <a:lnTo>
                    <a:pt x="518" y="111"/>
                  </a:lnTo>
                  <a:lnTo>
                    <a:pt x="333" y="185"/>
                  </a:lnTo>
                  <a:lnTo>
                    <a:pt x="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52;p54">
              <a:extLst>
                <a:ext uri="{FF2B5EF4-FFF2-40B4-BE49-F238E27FC236}">
                  <a16:creationId xmlns:a16="http://schemas.microsoft.com/office/drawing/2014/main" id="{63279126-54A3-9206-66A8-34632A9BA4F6}"/>
                </a:ext>
              </a:extLst>
            </p:cNvPr>
            <p:cNvSpPr/>
            <p:nvPr/>
          </p:nvSpPr>
          <p:spPr>
            <a:xfrm>
              <a:off x="3353850" y="3141250"/>
              <a:ext cx="14825" cy="13875"/>
            </a:xfrm>
            <a:custGeom>
              <a:avLst/>
              <a:gdLst/>
              <a:ahLst/>
              <a:cxnLst/>
              <a:rect l="l" t="t" r="r" b="b"/>
              <a:pathLst>
                <a:path w="593" h="555" extrusionOk="0">
                  <a:moveTo>
                    <a:pt x="223" y="0"/>
                  </a:moveTo>
                  <a:lnTo>
                    <a:pt x="223" y="185"/>
                  </a:lnTo>
                  <a:lnTo>
                    <a:pt x="75" y="111"/>
                  </a:lnTo>
                  <a:lnTo>
                    <a:pt x="1" y="185"/>
                  </a:lnTo>
                  <a:lnTo>
                    <a:pt x="186" y="296"/>
                  </a:lnTo>
                  <a:lnTo>
                    <a:pt x="1" y="370"/>
                  </a:lnTo>
                  <a:lnTo>
                    <a:pt x="75" y="518"/>
                  </a:lnTo>
                  <a:lnTo>
                    <a:pt x="223" y="370"/>
                  </a:lnTo>
                  <a:lnTo>
                    <a:pt x="223" y="555"/>
                  </a:lnTo>
                  <a:lnTo>
                    <a:pt x="371" y="555"/>
                  </a:lnTo>
                  <a:lnTo>
                    <a:pt x="297" y="370"/>
                  </a:lnTo>
                  <a:lnTo>
                    <a:pt x="482" y="518"/>
                  </a:lnTo>
                  <a:lnTo>
                    <a:pt x="593" y="370"/>
                  </a:lnTo>
                  <a:lnTo>
                    <a:pt x="408" y="296"/>
                  </a:lnTo>
                  <a:lnTo>
                    <a:pt x="593" y="185"/>
                  </a:lnTo>
                  <a:lnTo>
                    <a:pt x="482" y="111"/>
                  </a:lnTo>
                  <a:lnTo>
                    <a:pt x="297" y="185"/>
                  </a:lnTo>
                  <a:lnTo>
                    <a:pt x="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53;p54">
              <a:extLst>
                <a:ext uri="{FF2B5EF4-FFF2-40B4-BE49-F238E27FC236}">
                  <a16:creationId xmlns:a16="http://schemas.microsoft.com/office/drawing/2014/main" id="{5EFDFEB9-9951-B7BA-BBBC-E6C87BFC35E1}"/>
                </a:ext>
              </a:extLst>
            </p:cNvPr>
            <p:cNvSpPr/>
            <p:nvPr/>
          </p:nvSpPr>
          <p:spPr>
            <a:xfrm>
              <a:off x="2974000" y="3252150"/>
              <a:ext cx="25900" cy="27750"/>
            </a:xfrm>
            <a:custGeom>
              <a:avLst/>
              <a:gdLst/>
              <a:ahLst/>
              <a:cxnLst/>
              <a:rect l="l" t="t" r="r" b="b"/>
              <a:pathLst>
                <a:path w="1036" h="1110" extrusionOk="0">
                  <a:moveTo>
                    <a:pt x="518" y="333"/>
                  </a:moveTo>
                  <a:cubicBezTo>
                    <a:pt x="592" y="333"/>
                    <a:pt x="629" y="370"/>
                    <a:pt x="629" y="444"/>
                  </a:cubicBezTo>
                  <a:cubicBezTo>
                    <a:pt x="629" y="481"/>
                    <a:pt x="629" y="518"/>
                    <a:pt x="518" y="518"/>
                  </a:cubicBezTo>
                  <a:lnTo>
                    <a:pt x="407" y="518"/>
                  </a:lnTo>
                  <a:lnTo>
                    <a:pt x="407" y="333"/>
                  </a:lnTo>
                  <a:close/>
                  <a:moveTo>
                    <a:pt x="0" y="0"/>
                  </a:moveTo>
                  <a:lnTo>
                    <a:pt x="0" y="1110"/>
                  </a:lnTo>
                  <a:lnTo>
                    <a:pt x="407" y="1110"/>
                  </a:lnTo>
                  <a:lnTo>
                    <a:pt x="407" y="740"/>
                  </a:lnTo>
                  <a:lnTo>
                    <a:pt x="666" y="740"/>
                  </a:lnTo>
                  <a:cubicBezTo>
                    <a:pt x="887" y="740"/>
                    <a:pt x="1035" y="629"/>
                    <a:pt x="1035" y="370"/>
                  </a:cubicBezTo>
                  <a:cubicBezTo>
                    <a:pt x="1035" y="148"/>
                    <a:pt x="887" y="0"/>
                    <a:pt x="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54;p54">
              <a:extLst>
                <a:ext uri="{FF2B5EF4-FFF2-40B4-BE49-F238E27FC236}">
                  <a16:creationId xmlns:a16="http://schemas.microsoft.com/office/drawing/2014/main" id="{C2C61920-8FA7-85FD-F058-AEEB9B21FF2A}"/>
                </a:ext>
              </a:extLst>
            </p:cNvPr>
            <p:cNvSpPr/>
            <p:nvPr/>
          </p:nvSpPr>
          <p:spPr>
            <a:xfrm>
              <a:off x="2998950" y="3252150"/>
              <a:ext cx="29600" cy="27750"/>
            </a:xfrm>
            <a:custGeom>
              <a:avLst/>
              <a:gdLst/>
              <a:ahLst/>
              <a:cxnLst/>
              <a:rect l="l" t="t" r="r" b="b"/>
              <a:pathLst>
                <a:path w="1184" h="1110" extrusionOk="0">
                  <a:moveTo>
                    <a:pt x="555" y="333"/>
                  </a:moveTo>
                  <a:lnTo>
                    <a:pt x="629" y="740"/>
                  </a:lnTo>
                  <a:lnTo>
                    <a:pt x="407" y="740"/>
                  </a:lnTo>
                  <a:lnTo>
                    <a:pt x="555" y="333"/>
                  </a:lnTo>
                  <a:close/>
                  <a:moveTo>
                    <a:pt x="407" y="0"/>
                  </a:moveTo>
                  <a:lnTo>
                    <a:pt x="0" y="1110"/>
                  </a:lnTo>
                  <a:lnTo>
                    <a:pt x="370" y="1110"/>
                  </a:lnTo>
                  <a:lnTo>
                    <a:pt x="407" y="999"/>
                  </a:lnTo>
                  <a:lnTo>
                    <a:pt x="777" y="999"/>
                  </a:lnTo>
                  <a:lnTo>
                    <a:pt x="814" y="1110"/>
                  </a:lnTo>
                  <a:lnTo>
                    <a:pt x="1183" y="1110"/>
                  </a:lnTo>
                  <a:lnTo>
                    <a:pt x="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55;p54">
              <a:extLst>
                <a:ext uri="{FF2B5EF4-FFF2-40B4-BE49-F238E27FC236}">
                  <a16:creationId xmlns:a16="http://schemas.microsoft.com/office/drawing/2014/main" id="{D22CA4E0-A86A-09E8-5004-6BCCEBA571F4}"/>
                </a:ext>
              </a:extLst>
            </p:cNvPr>
            <p:cNvSpPr/>
            <p:nvPr/>
          </p:nvSpPr>
          <p:spPr>
            <a:xfrm>
              <a:off x="3030375" y="3251225"/>
              <a:ext cx="25900" cy="30525"/>
            </a:xfrm>
            <a:custGeom>
              <a:avLst/>
              <a:gdLst/>
              <a:ahLst/>
              <a:cxnLst/>
              <a:rect l="l" t="t" r="r" b="b"/>
              <a:pathLst>
                <a:path w="1036" h="1221" extrusionOk="0">
                  <a:moveTo>
                    <a:pt x="481" y="1"/>
                  </a:moveTo>
                  <a:cubicBezTo>
                    <a:pt x="222" y="1"/>
                    <a:pt x="0" y="111"/>
                    <a:pt x="0" y="370"/>
                  </a:cubicBezTo>
                  <a:cubicBezTo>
                    <a:pt x="0" y="777"/>
                    <a:pt x="629" y="703"/>
                    <a:pt x="629" y="851"/>
                  </a:cubicBezTo>
                  <a:cubicBezTo>
                    <a:pt x="629" y="925"/>
                    <a:pt x="555" y="925"/>
                    <a:pt x="481" y="925"/>
                  </a:cubicBezTo>
                  <a:cubicBezTo>
                    <a:pt x="333" y="925"/>
                    <a:pt x="296" y="925"/>
                    <a:pt x="296" y="777"/>
                  </a:cubicBezTo>
                  <a:lnTo>
                    <a:pt x="0" y="777"/>
                  </a:lnTo>
                  <a:cubicBezTo>
                    <a:pt x="0" y="1110"/>
                    <a:pt x="222" y="1221"/>
                    <a:pt x="555" y="1221"/>
                  </a:cubicBezTo>
                  <a:cubicBezTo>
                    <a:pt x="814" y="1221"/>
                    <a:pt x="1035" y="1110"/>
                    <a:pt x="1035" y="851"/>
                  </a:cubicBezTo>
                  <a:cubicBezTo>
                    <a:pt x="1035" y="407"/>
                    <a:pt x="407" y="555"/>
                    <a:pt x="407" y="370"/>
                  </a:cubicBezTo>
                  <a:cubicBezTo>
                    <a:pt x="407" y="333"/>
                    <a:pt x="444" y="296"/>
                    <a:pt x="555" y="296"/>
                  </a:cubicBezTo>
                  <a:cubicBezTo>
                    <a:pt x="629" y="296"/>
                    <a:pt x="666" y="333"/>
                    <a:pt x="666" y="370"/>
                  </a:cubicBezTo>
                  <a:lnTo>
                    <a:pt x="998" y="370"/>
                  </a:lnTo>
                  <a:cubicBezTo>
                    <a:pt x="998" y="148"/>
                    <a:pt x="777" y="37"/>
                    <a:pt x="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56;p54">
              <a:extLst>
                <a:ext uri="{FF2B5EF4-FFF2-40B4-BE49-F238E27FC236}">
                  <a16:creationId xmlns:a16="http://schemas.microsoft.com/office/drawing/2014/main" id="{D2A4DABE-4A65-AC5A-C3FE-EA150056B850}"/>
                </a:ext>
              </a:extLst>
            </p:cNvPr>
            <p:cNvSpPr/>
            <p:nvPr/>
          </p:nvSpPr>
          <p:spPr>
            <a:xfrm>
              <a:off x="3059025" y="3251225"/>
              <a:ext cx="26825" cy="30525"/>
            </a:xfrm>
            <a:custGeom>
              <a:avLst/>
              <a:gdLst/>
              <a:ahLst/>
              <a:cxnLst/>
              <a:rect l="l" t="t" r="r" b="b"/>
              <a:pathLst>
                <a:path w="1073" h="1221" extrusionOk="0">
                  <a:moveTo>
                    <a:pt x="518" y="1"/>
                  </a:moveTo>
                  <a:cubicBezTo>
                    <a:pt x="222" y="1"/>
                    <a:pt x="0" y="111"/>
                    <a:pt x="0" y="370"/>
                  </a:cubicBezTo>
                  <a:cubicBezTo>
                    <a:pt x="0" y="777"/>
                    <a:pt x="629" y="703"/>
                    <a:pt x="629" y="851"/>
                  </a:cubicBezTo>
                  <a:cubicBezTo>
                    <a:pt x="629" y="925"/>
                    <a:pt x="555" y="925"/>
                    <a:pt x="518" y="925"/>
                  </a:cubicBezTo>
                  <a:cubicBezTo>
                    <a:pt x="370" y="925"/>
                    <a:pt x="333" y="925"/>
                    <a:pt x="333" y="777"/>
                  </a:cubicBezTo>
                  <a:lnTo>
                    <a:pt x="0" y="777"/>
                  </a:lnTo>
                  <a:cubicBezTo>
                    <a:pt x="0" y="1110"/>
                    <a:pt x="222" y="1221"/>
                    <a:pt x="555" y="1221"/>
                  </a:cubicBezTo>
                  <a:cubicBezTo>
                    <a:pt x="814" y="1221"/>
                    <a:pt x="1072" y="1110"/>
                    <a:pt x="1072" y="851"/>
                  </a:cubicBezTo>
                  <a:cubicBezTo>
                    <a:pt x="1072" y="407"/>
                    <a:pt x="407" y="555"/>
                    <a:pt x="407" y="370"/>
                  </a:cubicBezTo>
                  <a:cubicBezTo>
                    <a:pt x="407" y="333"/>
                    <a:pt x="444" y="296"/>
                    <a:pt x="555" y="296"/>
                  </a:cubicBezTo>
                  <a:cubicBezTo>
                    <a:pt x="629" y="296"/>
                    <a:pt x="703" y="333"/>
                    <a:pt x="703" y="370"/>
                  </a:cubicBezTo>
                  <a:lnTo>
                    <a:pt x="999" y="370"/>
                  </a:lnTo>
                  <a:cubicBezTo>
                    <a:pt x="999" y="148"/>
                    <a:pt x="777" y="37"/>
                    <a:pt x="5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7;p54">
              <a:extLst>
                <a:ext uri="{FF2B5EF4-FFF2-40B4-BE49-F238E27FC236}">
                  <a16:creationId xmlns:a16="http://schemas.microsoft.com/office/drawing/2014/main" id="{9B05AD4E-F166-ACE2-6E3A-0ED1E07A637A}"/>
                </a:ext>
              </a:extLst>
            </p:cNvPr>
            <p:cNvSpPr/>
            <p:nvPr/>
          </p:nvSpPr>
          <p:spPr>
            <a:xfrm>
              <a:off x="3087675" y="3252150"/>
              <a:ext cx="41625" cy="27750"/>
            </a:xfrm>
            <a:custGeom>
              <a:avLst/>
              <a:gdLst/>
              <a:ahLst/>
              <a:cxnLst/>
              <a:rect l="l" t="t" r="r" b="b"/>
              <a:pathLst>
                <a:path w="1665" h="1110" extrusionOk="0">
                  <a:moveTo>
                    <a:pt x="0" y="0"/>
                  </a:moveTo>
                  <a:lnTo>
                    <a:pt x="259" y="1110"/>
                  </a:lnTo>
                  <a:lnTo>
                    <a:pt x="629" y="1110"/>
                  </a:lnTo>
                  <a:lnTo>
                    <a:pt x="777" y="444"/>
                  </a:lnTo>
                  <a:lnTo>
                    <a:pt x="925" y="1110"/>
                  </a:lnTo>
                  <a:lnTo>
                    <a:pt x="1294" y="1110"/>
                  </a:lnTo>
                  <a:lnTo>
                    <a:pt x="1664" y="0"/>
                  </a:lnTo>
                  <a:lnTo>
                    <a:pt x="1294" y="0"/>
                  </a:lnTo>
                  <a:lnTo>
                    <a:pt x="1147" y="666"/>
                  </a:lnTo>
                  <a:lnTo>
                    <a:pt x="1036" y="0"/>
                  </a:lnTo>
                  <a:lnTo>
                    <a:pt x="666" y="0"/>
                  </a:lnTo>
                  <a:lnTo>
                    <a:pt x="518" y="666"/>
                  </a:lnTo>
                  <a:lnTo>
                    <a:pt x="3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58;p54">
              <a:extLst>
                <a:ext uri="{FF2B5EF4-FFF2-40B4-BE49-F238E27FC236}">
                  <a16:creationId xmlns:a16="http://schemas.microsoft.com/office/drawing/2014/main" id="{E8F60C86-3A9D-56F7-1297-10C3219CFD1E}"/>
                </a:ext>
              </a:extLst>
            </p:cNvPr>
            <p:cNvSpPr/>
            <p:nvPr/>
          </p:nvSpPr>
          <p:spPr>
            <a:xfrm>
              <a:off x="3126500" y="3252150"/>
              <a:ext cx="30525" cy="27750"/>
            </a:xfrm>
            <a:custGeom>
              <a:avLst/>
              <a:gdLst/>
              <a:ahLst/>
              <a:cxnLst/>
              <a:rect l="l" t="t" r="r" b="b"/>
              <a:pathLst>
                <a:path w="1221" h="1110" extrusionOk="0">
                  <a:moveTo>
                    <a:pt x="629" y="222"/>
                  </a:moveTo>
                  <a:cubicBezTo>
                    <a:pt x="777" y="222"/>
                    <a:pt x="851" y="370"/>
                    <a:pt x="851" y="518"/>
                  </a:cubicBezTo>
                  <a:lnTo>
                    <a:pt x="851" y="629"/>
                  </a:lnTo>
                  <a:cubicBezTo>
                    <a:pt x="851" y="814"/>
                    <a:pt x="777" y="888"/>
                    <a:pt x="629" y="888"/>
                  </a:cubicBezTo>
                  <a:cubicBezTo>
                    <a:pt x="481" y="888"/>
                    <a:pt x="407" y="740"/>
                    <a:pt x="407" y="629"/>
                  </a:cubicBezTo>
                  <a:lnTo>
                    <a:pt x="407" y="518"/>
                  </a:lnTo>
                  <a:cubicBezTo>
                    <a:pt x="407" y="370"/>
                    <a:pt x="481" y="222"/>
                    <a:pt x="629" y="222"/>
                  </a:cubicBezTo>
                  <a:close/>
                  <a:moveTo>
                    <a:pt x="629" y="0"/>
                  </a:moveTo>
                  <a:cubicBezTo>
                    <a:pt x="259" y="0"/>
                    <a:pt x="0" y="185"/>
                    <a:pt x="0" y="555"/>
                  </a:cubicBezTo>
                  <a:cubicBezTo>
                    <a:pt x="0" y="925"/>
                    <a:pt x="259" y="1110"/>
                    <a:pt x="629" y="1110"/>
                  </a:cubicBezTo>
                  <a:cubicBezTo>
                    <a:pt x="998" y="1110"/>
                    <a:pt x="1220" y="925"/>
                    <a:pt x="1220" y="555"/>
                  </a:cubicBezTo>
                  <a:cubicBezTo>
                    <a:pt x="1220" y="185"/>
                    <a:pt x="1035" y="0"/>
                    <a:pt x="6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59;p54">
              <a:extLst>
                <a:ext uri="{FF2B5EF4-FFF2-40B4-BE49-F238E27FC236}">
                  <a16:creationId xmlns:a16="http://schemas.microsoft.com/office/drawing/2014/main" id="{07629EC5-8B37-A0A7-65C3-A794995F55B6}"/>
                </a:ext>
              </a:extLst>
            </p:cNvPr>
            <p:cNvSpPr/>
            <p:nvPr/>
          </p:nvSpPr>
          <p:spPr>
            <a:xfrm>
              <a:off x="3161625" y="3252150"/>
              <a:ext cx="27750" cy="27750"/>
            </a:xfrm>
            <a:custGeom>
              <a:avLst/>
              <a:gdLst/>
              <a:ahLst/>
              <a:cxnLst/>
              <a:rect l="l" t="t" r="r" b="b"/>
              <a:pathLst>
                <a:path w="1110" h="1110" extrusionOk="0">
                  <a:moveTo>
                    <a:pt x="592" y="296"/>
                  </a:moveTo>
                  <a:cubicBezTo>
                    <a:pt x="666" y="296"/>
                    <a:pt x="703" y="296"/>
                    <a:pt x="703" y="370"/>
                  </a:cubicBezTo>
                  <a:cubicBezTo>
                    <a:pt x="703" y="407"/>
                    <a:pt x="666" y="481"/>
                    <a:pt x="592" y="481"/>
                  </a:cubicBezTo>
                  <a:lnTo>
                    <a:pt x="370" y="481"/>
                  </a:lnTo>
                  <a:lnTo>
                    <a:pt x="370" y="296"/>
                  </a:lnTo>
                  <a:close/>
                  <a:moveTo>
                    <a:pt x="0" y="0"/>
                  </a:moveTo>
                  <a:lnTo>
                    <a:pt x="0" y="1110"/>
                  </a:lnTo>
                  <a:lnTo>
                    <a:pt x="370" y="1110"/>
                  </a:lnTo>
                  <a:lnTo>
                    <a:pt x="370" y="703"/>
                  </a:lnTo>
                  <a:lnTo>
                    <a:pt x="518" y="703"/>
                  </a:lnTo>
                  <a:lnTo>
                    <a:pt x="703" y="1110"/>
                  </a:lnTo>
                  <a:lnTo>
                    <a:pt x="1109" y="1110"/>
                  </a:lnTo>
                  <a:lnTo>
                    <a:pt x="887" y="666"/>
                  </a:lnTo>
                  <a:cubicBezTo>
                    <a:pt x="1035" y="629"/>
                    <a:pt x="1072" y="481"/>
                    <a:pt x="1072" y="333"/>
                  </a:cubicBezTo>
                  <a:cubicBezTo>
                    <a:pt x="1072" y="148"/>
                    <a:pt x="924" y="0"/>
                    <a:pt x="7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60;p54">
              <a:extLst>
                <a:ext uri="{FF2B5EF4-FFF2-40B4-BE49-F238E27FC236}">
                  <a16:creationId xmlns:a16="http://schemas.microsoft.com/office/drawing/2014/main" id="{0DE9B56F-E0A4-A249-9DF1-1DC08212939A}"/>
                </a:ext>
              </a:extLst>
            </p:cNvPr>
            <p:cNvSpPr/>
            <p:nvPr/>
          </p:nvSpPr>
          <p:spPr>
            <a:xfrm>
              <a:off x="3193975" y="3252150"/>
              <a:ext cx="26825" cy="27750"/>
            </a:xfrm>
            <a:custGeom>
              <a:avLst/>
              <a:gdLst/>
              <a:ahLst/>
              <a:cxnLst/>
              <a:rect l="l" t="t" r="r" b="b"/>
              <a:pathLst>
                <a:path w="1073" h="1110" extrusionOk="0">
                  <a:moveTo>
                    <a:pt x="481" y="296"/>
                  </a:moveTo>
                  <a:cubicBezTo>
                    <a:pt x="666" y="296"/>
                    <a:pt x="702" y="370"/>
                    <a:pt x="702" y="518"/>
                  </a:cubicBezTo>
                  <a:lnTo>
                    <a:pt x="702" y="629"/>
                  </a:lnTo>
                  <a:cubicBezTo>
                    <a:pt x="702" y="740"/>
                    <a:pt x="592" y="851"/>
                    <a:pt x="481" y="851"/>
                  </a:cubicBezTo>
                  <a:lnTo>
                    <a:pt x="333" y="851"/>
                  </a:lnTo>
                  <a:lnTo>
                    <a:pt x="333" y="296"/>
                  </a:lnTo>
                  <a:close/>
                  <a:moveTo>
                    <a:pt x="0" y="0"/>
                  </a:moveTo>
                  <a:lnTo>
                    <a:pt x="0" y="1110"/>
                  </a:lnTo>
                  <a:lnTo>
                    <a:pt x="481" y="1110"/>
                  </a:lnTo>
                  <a:cubicBezTo>
                    <a:pt x="887" y="1110"/>
                    <a:pt x="1072" y="925"/>
                    <a:pt x="1072" y="555"/>
                  </a:cubicBezTo>
                  <a:cubicBezTo>
                    <a:pt x="1072" y="185"/>
                    <a:pt x="850" y="0"/>
                    <a:pt x="4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61;p54">
              <a:extLst>
                <a:ext uri="{FF2B5EF4-FFF2-40B4-BE49-F238E27FC236}">
                  <a16:creationId xmlns:a16="http://schemas.microsoft.com/office/drawing/2014/main" id="{F459AAE5-6F77-B1E3-0432-51A2F1DA8631}"/>
                </a:ext>
              </a:extLst>
            </p:cNvPr>
            <p:cNvSpPr/>
            <p:nvPr/>
          </p:nvSpPr>
          <p:spPr>
            <a:xfrm>
              <a:off x="3236475" y="3259550"/>
              <a:ext cx="17600" cy="15725"/>
            </a:xfrm>
            <a:custGeom>
              <a:avLst/>
              <a:gdLst/>
              <a:ahLst/>
              <a:cxnLst/>
              <a:rect l="l" t="t" r="r" b="b"/>
              <a:pathLst>
                <a:path w="704" h="629" extrusionOk="0">
                  <a:moveTo>
                    <a:pt x="296" y="0"/>
                  </a:moveTo>
                  <a:lnTo>
                    <a:pt x="296" y="185"/>
                  </a:lnTo>
                  <a:lnTo>
                    <a:pt x="112" y="74"/>
                  </a:lnTo>
                  <a:lnTo>
                    <a:pt x="1" y="222"/>
                  </a:lnTo>
                  <a:lnTo>
                    <a:pt x="186" y="333"/>
                  </a:lnTo>
                  <a:lnTo>
                    <a:pt x="1" y="407"/>
                  </a:lnTo>
                  <a:lnTo>
                    <a:pt x="112" y="555"/>
                  </a:lnTo>
                  <a:lnTo>
                    <a:pt x="296" y="444"/>
                  </a:lnTo>
                  <a:lnTo>
                    <a:pt x="296" y="629"/>
                  </a:lnTo>
                  <a:lnTo>
                    <a:pt x="444" y="629"/>
                  </a:lnTo>
                  <a:lnTo>
                    <a:pt x="444" y="444"/>
                  </a:lnTo>
                  <a:lnTo>
                    <a:pt x="629" y="555"/>
                  </a:lnTo>
                  <a:lnTo>
                    <a:pt x="703" y="407"/>
                  </a:lnTo>
                  <a:lnTo>
                    <a:pt x="518" y="333"/>
                  </a:lnTo>
                  <a:lnTo>
                    <a:pt x="703" y="222"/>
                  </a:lnTo>
                  <a:lnTo>
                    <a:pt x="629" y="74"/>
                  </a:lnTo>
                  <a:lnTo>
                    <a:pt x="444" y="185"/>
                  </a:lnTo>
                  <a:lnTo>
                    <a:pt x="4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62;p54">
              <a:extLst>
                <a:ext uri="{FF2B5EF4-FFF2-40B4-BE49-F238E27FC236}">
                  <a16:creationId xmlns:a16="http://schemas.microsoft.com/office/drawing/2014/main" id="{A47B096C-3F3D-807B-2478-CAB8AA02CE8D}"/>
                </a:ext>
              </a:extLst>
            </p:cNvPr>
            <p:cNvSpPr/>
            <p:nvPr/>
          </p:nvSpPr>
          <p:spPr>
            <a:xfrm>
              <a:off x="3258650" y="3259550"/>
              <a:ext cx="17600" cy="15725"/>
            </a:xfrm>
            <a:custGeom>
              <a:avLst/>
              <a:gdLst/>
              <a:ahLst/>
              <a:cxnLst/>
              <a:rect l="l" t="t" r="r" b="b"/>
              <a:pathLst>
                <a:path w="704" h="629" extrusionOk="0">
                  <a:moveTo>
                    <a:pt x="260" y="0"/>
                  </a:moveTo>
                  <a:lnTo>
                    <a:pt x="260" y="185"/>
                  </a:lnTo>
                  <a:lnTo>
                    <a:pt x="75" y="74"/>
                  </a:lnTo>
                  <a:lnTo>
                    <a:pt x="1" y="222"/>
                  </a:lnTo>
                  <a:lnTo>
                    <a:pt x="186" y="333"/>
                  </a:lnTo>
                  <a:lnTo>
                    <a:pt x="1" y="407"/>
                  </a:lnTo>
                  <a:lnTo>
                    <a:pt x="75" y="555"/>
                  </a:lnTo>
                  <a:lnTo>
                    <a:pt x="260" y="444"/>
                  </a:lnTo>
                  <a:lnTo>
                    <a:pt x="260" y="629"/>
                  </a:lnTo>
                  <a:lnTo>
                    <a:pt x="408" y="629"/>
                  </a:lnTo>
                  <a:lnTo>
                    <a:pt x="408" y="444"/>
                  </a:lnTo>
                  <a:lnTo>
                    <a:pt x="593" y="555"/>
                  </a:lnTo>
                  <a:lnTo>
                    <a:pt x="703" y="407"/>
                  </a:lnTo>
                  <a:lnTo>
                    <a:pt x="519" y="333"/>
                  </a:lnTo>
                  <a:lnTo>
                    <a:pt x="703" y="222"/>
                  </a:lnTo>
                  <a:lnTo>
                    <a:pt x="593" y="74"/>
                  </a:lnTo>
                  <a:lnTo>
                    <a:pt x="408" y="185"/>
                  </a:lnTo>
                  <a:lnTo>
                    <a:pt x="4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63;p54">
              <a:extLst>
                <a:ext uri="{FF2B5EF4-FFF2-40B4-BE49-F238E27FC236}">
                  <a16:creationId xmlns:a16="http://schemas.microsoft.com/office/drawing/2014/main" id="{D1C07A08-8FCC-4A03-6E77-EE8C196E9240}"/>
                </a:ext>
              </a:extLst>
            </p:cNvPr>
            <p:cNvSpPr/>
            <p:nvPr/>
          </p:nvSpPr>
          <p:spPr>
            <a:xfrm>
              <a:off x="3281775" y="3259550"/>
              <a:ext cx="17575" cy="15725"/>
            </a:xfrm>
            <a:custGeom>
              <a:avLst/>
              <a:gdLst/>
              <a:ahLst/>
              <a:cxnLst/>
              <a:rect l="l" t="t" r="r" b="b"/>
              <a:pathLst>
                <a:path w="703" h="629" extrusionOk="0">
                  <a:moveTo>
                    <a:pt x="259" y="0"/>
                  </a:moveTo>
                  <a:lnTo>
                    <a:pt x="259" y="185"/>
                  </a:lnTo>
                  <a:lnTo>
                    <a:pt x="74" y="74"/>
                  </a:lnTo>
                  <a:lnTo>
                    <a:pt x="0" y="222"/>
                  </a:lnTo>
                  <a:lnTo>
                    <a:pt x="185" y="333"/>
                  </a:lnTo>
                  <a:lnTo>
                    <a:pt x="0" y="407"/>
                  </a:lnTo>
                  <a:lnTo>
                    <a:pt x="74" y="555"/>
                  </a:lnTo>
                  <a:lnTo>
                    <a:pt x="259" y="444"/>
                  </a:lnTo>
                  <a:lnTo>
                    <a:pt x="259" y="629"/>
                  </a:lnTo>
                  <a:lnTo>
                    <a:pt x="407" y="629"/>
                  </a:lnTo>
                  <a:lnTo>
                    <a:pt x="407" y="444"/>
                  </a:lnTo>
                  <a:lnTo>
                    <a:pt x="592" y="555"/>
                  </a:lnTo>
                  <a:lnTo>
                    <a:pt x="703" y="407"/>
                  </a:lnTo>
                  <a:lnTo>
                    <a:pt x="518" y="333"/>
                  </a:lnTo>
                  <a:lnTo>
                    <a:pt x="703" y="222"/>
                  </a:lnTo>
                  <a:lnTo>
                    <a:pt x="592" y="74"/>
                  </a:lnTo>
                  <a:lnTo>
                    <a:pt x="407" y="185"/>
                  </a:lnTo>
                  <a:lnTo>
                    <a:pt x="4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64;p54">
              <a:extLst>
                <a:ext uri="{FF2B5EF4-FFF2-40B4-BE49-F238E27FC236}">
                  <a16:creationId xmlns:a16="http://schemas.microsoft.com/office/drawing/2014/main" id="{1135B3DF-5DAA-D73A-ED90-DAA8F6BD5EC1}"/>
                </a:ext>
              </a:extLst>
            </p:cNvPr>
            <p:cNvSpPr/>
            <p:nvPr/>
          </p:nvSpPr>
          <p:spPr>
            <a:xfrm>
              <a:off x="3303950" y="3259550"/>
              <a:ext cx="17575" cy="15725"/>
            </a:xfrm>
            <a:custGeom>
              <a:avLst/>
              <a:gdLst/>
              <a:ahLst/>
              <a:cxnLst/>
              <a:rect l="l" t="t" r="r" b="b"/>
              <a:pathLst>
                <a:path w="703" h="629" extrusionOk="0">
                  <a:moveTo>
                    <a:pt x="259" y="0"/>
                  </a:moveTo>
                  <a:lnTo>
                    <a:pt x="259" y="185"/>
                  </a:lnTo>
                  <a:lnTo>
                    <a:pt x="75" y="74"/>
                  </a:lnTo>
                  <a:lnTo>
                    <a:pt x="1" y="222"/>
                  </a:lnTo>
                  <a:lnTo>
                    <a:pt x="185" y="333"/>
                  </a:lnTo>
                  <a:lnTo>
                    <a:pt x="1" y="407"/>
                  </a:lnTo>
                  <a:lnTo>
                    <a:pt x="75" y="555"/>
                  </a:lnTo>
                  <a:lnTo>
                    <a:pt x="259" y="444"/>
                  </a:lnTo>
                  <a:lnTo>
                    <a:pt x="259" y="629"/>
                  </a:lnTo>
                  <a:lnTo>
                    <a:pt x="407" y="629"/>
                  </a:lnTo>
                  <a:lnTo>
                    <a:pt x="407" y="444"/>
                  </a:lnTo>
                  <a:lnTo>
                    <a:pt x="592" y="555"/>
                  </a:lnTo>
                  <a:lnTo>
                    <a:pt x="703" y="407"/>
                  </a:lnTo>
                  <a:lnTo>
                    <a:pt x="518" y="333"/>
                  </a:lnTo>
                  <a:lnTo>
                    <a:pt x="703" y="222"/>
                  </a:lnTo>
                  <a:lnTo>
                    <a:pt x="592" y="74"/>
                  </a:lnTo>
                  <a:lnTo>
                    <a:pt x="407" y="185"/>
                  </a:lnTo>
                  <a:lnTo>
                    <a:pt x="40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65;p54">
              <a:extLst>
                <a:ext uri="{FF2B5EF4-FFF2-40B4-BE49-F238E27FC236}">
                  <a16:creationId xmlns:a16="http://schemas.microsoft.com/office/drawing/2014/main" id="{6015C105-E684-2390-BA08-522F16503E53}"/>
                </a:ext>
              </a:extLst>
            </p:cNvPr>
            <p:cNvSpPr/>
            <p:nvPr/>
          </p:nvSpPr>
          <p:spPr>
            <a:xfrm>
              <a:off x="3326125" y="3259550"/>
              <a:ext cx="16675" cy="15725"/>
            </a:xfrm>
            <a:custGeom>
              <a:avLst/>
              <a:gdLst/>
              <a:ahLst/>
              <a:cxnLst/>
              <a:rect l="l" t="t" r="r" b="b"/>
              <a:pathLst>
                <a:path w="667" h="629" extrusionOk="0">
                  <a:moveTo>
                    <a:pt x="260" y="0"/>
                  </a:moveTo>
                  <a:lnTo>
                    <a:pt x="260" y="185"/>
                  </a:lnTo>
                  <a:lnTo>
                    <a:pt x="75" y="74"/>
                  </a:lnTo>
                  <a:lnTo>
                    <a:pt x="1" y="222"/>
                  </a:lnTo>
                  <a:lnTo>
                    <a:pt x="186" y="333"/>
                  </a:lnTo>
                  <a:lnTo>
                    <a:pt x="1" y="407"/>
                  </a:lnTo>
                  <a:lnTo>
                    <a:pt x="75" y="555"/>
                  </a:lnTo>
                  <a:lnTo>
                    <a:pt x="260" y="444"/>
                  </a:lnTo>
                  <a:lnTo>
                    <a:pt x="260" y="629"/>
                  </a:lnTo>
                  <a:lnTo>
                    <a:pt x="408" y="629"/>
                  </a:lnTo>
                  <a:lnTo>
                    <a:pt x="408" y="444"/>
                  </a:lnTo>
                  <a:lnTo>
                    <a:pt x="592" y="555"/>
                  </a:lnTo>
                  <a:lnTo>
                    <a:pt x="666" y="407"/>
                  </a:lnTo>
                  <a:lnTo>
                    <a:pt x="481" y="333"/>
                  </a:lnTo>
                  <a:lnTo>
                    <a:pt x="666" y="222"/>
                  </a:lnTo>
                  <a:lnTo>
                    <a:pt x="592" y="74"/>
                  </a:lnTo>
                  <a:lnTo>
                    <a:pt x="408" y="185"/>
                  </a:lnTo>
                  <a:lnTo>
                    <a:pt x="4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66;p54">
              <a:extLst>
                <a:ext uri="{FF2B5EF4-FFF2-40B4-BE49-F238E27FC236}">
                  <a16:creationId xmlns:a16="http://schemas.microsoft.com/office/drawing/2014/main" id="{35E30E0D-75BA-B647-FC01-7EEE91333304}"/>
                </a:ext>
              </a:extLst>
            </p:cNvPr>
            <p:cNvSpPr/>
            <p:nvPr/>
          </p:nvSpPr>
          <p:spPr>
            <a:xfrm>
              <a:off x="3349250" y="3259550"/>
              <a:ext cx="15725" cy="15725"/>
            </a:xfrm>
            <a:custGeom>
              <a:avLst/>
              <a:gdLst/>
              <a:ahLst/>
              <a:cxnLst/>
              <a:rect l="l" t="t" r="r" b="b"/>
              <a:pathLst>
                <a:path w="629" h="629" extrusionOk="0">
                  <a:moveTo>
                    <a:pt x="222" y="0"/>
                  </a:moveTo>
                  <a:lnTo>
                    <a:pt x="222" y="185"/>
                  </a:lnTo>
                  <a:lnTo>
                    <a:pt x="74" y="74"/>
                  </a:lnTo>
                  <a:lnTo>
                    <a:pt x="0" y="222"/>
                  </a:lnTo>
                  <a:lnTo>
                    <a:pt x="185" y="333"/>
                  </a:lnTo>
                  <a:lnTo>
                    <a:pt x="0" y="407"/>
                  </a:lnTo>
                  <a:lnTo>
                    <a:pt x="74" y="555"/>
                  </a:lnTo>
                  <a:lnTo>
                    <a:pt x="222" y="444"/>
                  </a:lnTo>
                  <a:lnTo>
                    <a:pt x="222" y="629"/>
                  </a:lnTo>
                  <a:lnTo>
                    <a:pt x="370" y="629"/>
                  </a:lnTo>
                  <a:lnTo>
                    <a:pt x="370" y="444"/>
                  </a:lnTo>
                  <a:lnTo>
                    <a:pt x="555" y="555"/>
                  </a:lnTo>
                  <a:lnTo>
                    <a:pt x="629" y="407"/>
                  </a:lnTo>
                  <a:lnTo>
                    <a:pt x="444" y="333"/>
                  </a:lnTo>
                  <a:lnTo>
                    <a:pt x="629" y="222"/>
                  </a:lnTo>
                  <a:lnTo>
                    <a:pt x="555" y="74"/>
                  </a:lnTo>
                  <a:lnTo>
                    <a:pt x="370" y="185"/>
                  </a:lnTo>
                  <a:lnTo>
                    <a:pt x="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67;p54">
              <a:extLst>
                <a:ext uri="{FF2B5EF4-FFF2-40B4-BE49-F238E27FC236}">
                  <a16:creationId xmlns:a16="http://schemas.microsoft.com/office/drawing/2014/main" id="{BD8269DA-85F8-72CA-2745-FDD8015A916A}"/>
                </a:ext>
              </a:extLst>
            </p:cNvPr>
            <p:cNvSpPr/>
            <p:nvPr/>
          </p:nvSpPr>
          <p:spPr>
            <a:xfrm>
              <a:off x="3005425" y="3408825"/>
              <a:ext cx="73925" cy="44850"/>
            </a:xfrm>
            <a:custGeom>
              <a:avLst/>
              <a:gdLst/>
              <a:ahLst/>
              <a:cxnLst/>
              <a:rect l="l" t="t" r="r" b="b"/>
              <a:pathLst>
                <a:path w="2957" h="1794" extrusionOk="0">
                  <a:moveTo>
                    <a:pt x="1850" y="1"/>
                  </a:moveTo>
                  <a:cubicBezTo>
                    <a:pt x="1759" y="1"/>
                    <a:pt x="1660" y="6"/>
                    <a:pt x="1553" y="19"/>
                  </a:cubicBezTo>
                  <a:cubicBezTo>
                    <a:pt x="555" y="166"/>
                    <a:pt x="0" y="1793"/>
                    <a:pt x="0" y="1793"/>
                  </a:cubicBezTo>
                  <a:lnTo>
                    <a:pt x="2736" y="1793"/>
                  </a:lnTo>
                  <a:cubicBezTo>
                    <a:pt x="2736" y="1794"/>
                    <a:pt x="2736" y="1794"/>
                    <a:pt x="2736" y="1794"/>
                  </a:cubicBezTo>
                  <a:cubicBezTo>
                    <a:pt x="2742" y="1794"/>
                    <a:pt x="2956" y="570"/>
                    <a:pt x="2847" y="351"/>
                  </a:cubicBezTo>
                  <a:cubicBezTo>
                    <a:pt x="2847" y="351"/>
                    <a:pt x="2584" y="1"/>
                    <a:pt x="1850" y="1"/>
                  </a:cubicBezTo>
                  <a:close/>
                </a:path>
              </a:pathLst>
            </a:custGeom>
            <a:solidFill>
              <a:srgbClr val="F25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68;p54">
              <a:extLst>
                <a:ext uri="{FF2B5EF4-FFF2-40B4-BE49-F238E27FC236}">
                  <a16:creationId xmlns:a16="http://schemas.microsoft.com/office/drawing/2014/main" id="{5777259C-F45E-CC8F-E599-25C42C2B15CE}"/>
                </a:ext>
              </a:extLst>
            </p:cNvPr>
            <p:cNvSpPr/>
            <p:nvPr/>
          </p:nvSpPr>
          <p:spPr>
            <a:xfrm>
              <a:off x="3261500" y="3408825"/>
              <a:ext cx="74825" cy="44850"/>
            </a:xfrm>
            <a:custGeom>
              <a:avLst/>
              <a:gdLst/>
              <a:ahLst/>
              <a:cxnLst/>
              <a:rect l="l" t="t" r="r" b="b"/>
              <a:pathLst>
                <a:path w="2993" h="1794" extrusionOk="0">
                  <a:moveTo>
                    <a:pt x="1169" y="1"/>
                  </a:moveTo>
                  <a:cubicBezTo>
                    <a:pt x="416" y="1"/>
                    <a:pt x="183" y="351"/>
                    <a:pt x="183" y="351"/>
                  </a:cubicBezTo>
                  <a:cubicBezTo>
                    <a:pt x="1" y="570"/>
                    <a:pt x="213" y="1794"/>
                    <a:pt x="255" y="1794"/>
                  </a:cubicBezTo>
                  <a:cubicBezTo>
                    <a:pt x="256" y="1794"/>
                    <a:pt x="256" y="1794"/>
                    <a:pt x="257" y="1793"/>
                  </a:cubicBezTo>
                  <a:lnTo>
                    <a:pt x="2993" y="1793"/>
                  </a:lnTo>
                  <a:cubicBezTo>
                    <a:pt x="2993" y="1793"/>
                    <a:pt x="2438" y="166"/>
                    <a:pt x="1477" y="19"/>
                  </a:cubicBezTo>
                  <a:cubicBezTo>
                    <a:pt x="1366" y="6"/>
                    <a:pt x="1264" y="1"/>
                    <a:pt x="1169" y="1"/>
                  </a:cubicBezTo>
                  <a:close/>
                </a:path>
              </a:pathLst>
            </a:custGeom>
            <a:solidFill>
              <a:srgbClr val="F25D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69;p54">
              <a:extLst>
                <a:ext uri="{FF2B5EF4-FFF2-40B4-BE49-F238E27FC236}">
                  <a16:creationId xmlns:a16="http://schemas.microsoft.com/office/drawing/2014/main" id="{B32D3A90-FD40-375B-875C-1BC9AC909772}"/>
                </a:ext>
              </a:extLst>
            </p:cNvPr>
            <p:cNvSpPr/>
            <p:nvPr/>
          </p:nvSpPr>
          <p:spPr>
            <a:xfrm>
              <a:off x="3005425" y="3408825"/>
              <a:ext cx="73925" cy="44850"/>
            </a:xfrm>
            <a:custGeom>
              <a:avLst/>
              <a:gdLst/>
              <a:ahLst/>
              <a:cxnLst/>
              <a:rect l="l" t="t" r="r" b="b"/>
              <a:pathLst>
                <a:path w="2957" h="1794" extrusionOk="0">
                  <a:moveTo>
                    <a:pt x="1850" y="1"/>
                  </a:moveTo>
                  <a:cubicBezTo>
                    <a:pt x="1759" y="1"/>
                    <a:pt x="1660" y="6"/>
                    <a:pt x="1553" y="19"/>
                  </a:cubicBezTo>
                  <a:cubicBezTo>
                    <a:pt x="555" y="166"/>
                    <a:pt x="0" y="1793"/>
                    <a:pt x="0" y="1793"/>
                  </a:cubicBezTo>
                  <a:lnTo>
                    <a:pt x="2736" y="1793"/>
                  </a:lnTo>
                  <a:cubicBezTo>
                    <a:pt x="2736" y="1794"/>
                    <a:pt x="2736" y="1794"/>
                    <a:pt x="2736" y="1794"/>
                  </a:cubicBezTo>
                  <a:cubicBezTo>
                    <a:pt x="2742" y="1794"/>
                    <a:pt x="2956" y="570"/>
                    <a:pt x="2847" y="351"/>
                  </a:cubicBezTo>
                  <a:cubicBezTo>
                    <a:pt x="2847" y="351"/>
                    <a:pt x="2584" y="1"/>
                    <a:pt x="1850" y="1"/>
                  </a:cubicBezTo>
                  <a:close/>
                </a:path>
              </a:pathLst>
            </a:custGeom>
            <a:solidFill>
              <a:srgbClr val="0A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70;p54">
              <a:extLst>
                <a:ext uri="{FF2B5EF4-FFF2-40B4-BE49-F238E27FC236}">
                  <a16:creationId xmlns:a16="http://schemas.microsoft.com/office/drawing/2014/main" id="{B3360512-260F-ED94-47AA-FAAFA1D93133}"/>
                </a:ext>
              </a:extLst>
            </p:cNvPr>
            <p:cNvSpPr/>
            <p:nvPr/>
          </p:nvSpPr>
          <p:spPr>
            <a:xfrm>
              <a:off x="3261500" y="3408825"/>
              <a:ext cx="74825" cy="44850"/>
            </a:xfrm>
            <a:custGeom>
              <a:avLst/>
              <a:gdLst/>
              <a:ahLst/>
              <a:cxnLst/>
              <a:rect l="l" t="t" r="r" b="b"/>
              <a:pathLst>
                <a:path w="2993" h="1794" extrusionOk="0">
                  <a:moveTo>
                    <a:pt x="1169" y="1"/>
                  </a:moveTo>
                  <a:cubicBezTo>
                    <a:pt x="416" y="1"/>
                    <a:pt x="183" y="351"/>
                    <a:pt x="183" y="351"/>
                  </a:cubicBezTo>
                  <a:cubicBezTo>
                    <a:pt x="1" y="570"/>
                    <a:pt x="213" y="1794"/>
                    <a:pt x="255" y="1794"/>
                  </a:cubicBezTo>
                  <a:cubicBezTo>
                    <a:pt x="256" y="1794"/>
                    <a:pt x="256" y="1794"/>
                    <a:pt x="257" y="1793"/>
                  </a:cubicBezTo>
                  <a:lnTo>
                    <a:pt x="2993" y="1793"/>
                  </a:lnTo>
                  <a:cubicBezTo>
                    <a:pt x="2993" y="1793"/>
                    <a:pt x="2438" y="166"/>
                    <a:pt x="1477" y="19"/>
                  </a:cubicBezTo>
                  <a:cubicBezTo>
                    <a:pt x="1366" y="6"/>
                    <a:pt x="1264" y="1"/>
                    <a:pt x="1169" y="1"/>
                  </a:cubicBezTo>
                  <a:close/>
                </a:path>
              </a:pathLst>
            </a:custGeom>
            <a:solidFill>
              <a:srgbClr val="0A08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71;p54">
              <a:extLst>
                <a:ext uri="{FF2B5EF4-FFF2-40B4-BE49-F238E27FC236}">
                  <a16:creationId xmlns:a16="http://schemas.microsoft.com/office/drawing/2014/main" id="{84A20898-F6A6-3452-D9D4-5AFDAE924DC4}"/>
                </a:ext>
              </a:extLst>
            </p:cNvPr>
            <p:cNvSpPr/>
            <p:nvPr/>
          </p:nvSpPr>
          <p:spPr>
            <a:xfrm>
              <a:off x="2943475" y="3302050"/>
              <a:ext cx="166275" cy="161000"/>
            </a:xfrm>
            <a:custGeom>
              <a:avLst/>
              <a:gdLst/>
              <a:ahLst/>
              <a:cxnLst/>
              <a:rect l="l" t="t" r="r" b="b"/>
              <a:pathLst>
                <a:path w="6651" h="6440" extrusionOk="0">
                  <a:moveTo>
                    <a:pt x="5376" y="0"/>
                  </a:moveTo>
                  <a:cubicBezTo>
                    <a:pt x="5371" y="0"/>
                    <a:pt x="5366" y="1"/>
                    <a:pt x="5362" y="1"/>
                  </a:cubicBezTo>
                  <a:cubicBezTo>
                    <a:pt x="5362" y="1"/>
                    <a:pt x="4401" y="1"/>
                    <a:pt x="3698" y="555"/>
                  </a:cubicBezTo>
                  <a:cubicBezTo>
                    <a:pt x="2996" y="1073"/>
                    <a:pt x="260" y="5399"/>
                    <a:pt x="149" y="5768"/>
                  </a:cubicBezTo>
                  <a:cubicBezTo>
                    <a:pt x="1" y="6138"/>
                    <a:pt x="703" y="6434"/>
                    <a:pt x="1628" y="6434"/>
                  </a:cubicBezTo>
                  <a:cubicBezTo>
                    <a:pt x="1871" y="6434"/>
                    <a:pt x="2083" y="6440"/>
                    <a:pt x="2271" y="6440"/>
                  </a:cubicBezTo>
                  <a:cubicBezTo>
                    <a:pt x="2741" y="6440"/>
                    <a:pt x="3054" y="6402"/>
                    <a:pt x="3291" y="6138"/>
                  </a:cubicBezTo>
                  <a:cubicBezTo>
                    <a:pt x="3587" y="5768"/>
                    <a:pt x="5621" y="4105"/>
                    <a:pt x="6138" y="2922"/>
                  </a:cubicBezTo>
                  <a:cubicBezTo>
                    <a:pt x="6650" y="1678"/>
                    <a:pt x="5823" y="0"/>
                    <a:pt x="53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72;p54">
              <a:extLst>
                <a:ext uri="{FF2B5EF4-FFF2-40B4-BE49-F238E27FC236}">
                  <a16:creationId xmlns:a16="http://schemas.microsoft.com/office/drawing/2014/main" id="{F083EC07-FA07-3FC8-26F9-3BAF8D63B174}"/>
                </a:ext>
              </a:extLst>
            </p:cNvPr>
            <p:cNvSpPr/>
            <p:nvPr/>
          </p:nvSpPr>
          <p:spPr>
            <a:xfrm>
              <a:off x="3235700" y="3302050"/>
              <a:ext cx="166250" cy="161000"/>
            </a:xfrm>
            <a:custGeom>
              <a:avLst/>
              <a:gdLst/>
              <a:ahLst/>
              <a:cxnLst/>
              <a:rect l="l" t="t" r="r" b="b"/>
              <a:pathLst>
                <a:path w="6650" h="6440" extrusionOk="0">
                  <a:moveTo>
                    <a:pt x="1275" y="0"/>
                  </a:moveTo>
                  <a:cubicBezTo>
                    <a:pt x="827" y="0"/>
                    <a:pt x="0" y="1714"/>
                    <a:pt x="512" y="2922"/>
                  </a:cubicBezTo>
                  <a:cubicBezTo>
                    <a:pt x="1030" y="4105"/>
                    <a:pt x="3063" y="5768"/>
                    <a:pt x="3359" y="6138"/>
                  </a:cubicBezTo>
                  <a:cubicBezTo>
                    <a:pt x="3597" y="6402"/>
                    <a:pt x="3872" y="6440"/>
                    <a:pt x="4347" y="6440"/>
                  </a:cubicBezTo>
                  <a:cubicBezTo>
                    <a:pt x="4537" y="6440"/>
                    <a:pt x="4759" y="6434"/>
                    <a:pt x="5023" y="6434"/>
                  </a:cubicBezTo>
                  <a:cubicBezTo>
                    <a:pt x="5947" y="6434"/>
                    <a:pt x="6649" y="6138"/>
                    <a:pt x="6502" y="5768"/>
                  </a:cubicBezTo>
                  <a:cubicBezTo>
                    <a:pt x="6391" y="5399"/>
                    <a:pt x="3655" y="1073"/>
                    <a:pt x="2952" y="555"/>
                  </a:cubicBezTo>
                  <a:cubicBezTo>
                    <a:pt x="2250" y="1"/>
                    <a:pt x="1289" y="1"/>
                    <a:pt x="1289" y="1"/>
                  </a:cubicBezTo>
                  <a:cubicBezTo>
                    <a:pt x="1284" y="1"/>
                    <a:pt x="1279" y="0"/>
                    <a:pt x="1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73;p54">
              <a:extLst>
                <a:ext uri="{FF2B5EF4-FFF2-40B4-BE49-F238E27FC236}">
                  <a16:creationId xmlns:a16="http://schemas.microsoft.com/office/drawing/2014/main" id="{198905AC-E922-360A-F093-C5D0000FDA01}"/>
                </a:ext>
              </a:extLst>
            </p:cNvPr>
            <p:cNvSpPr/>
            <p:nvPr/>
          </p:nvSpPr>
          <p:spPr>
            <a:xfrm>
              <a:off x="3145900" y="3238275"/>
              <a:ext cx="53625" cy="36075"/>
            </a:xfrm>
            <a:custGeom>
              <a:avLst/>
              <a:gdLst/>
              <a:ahLst/>
              <a:cxnLst/>
              <a:rect l="l" t="t" r="r" b="b"/>
              <a:pathLst>
                <a:path w="2145" h="1443" extrusionOk="0">
                  <a:moveTo>
                    <a:pt x="259" y="1"/>
                  </a:moveTo>
                  <a:lnTo>
                    <a:pt x="1" y="1443"/>
                  </a:lnTo>
                  <a:lnTo>
                    <a:pt x="2145" y="1443"/>
                  </a:lnTo>
                  <a:lnTo>
                    <a:pt x="1886" y="1"/>
                  </a:lnTo>
                  <a:close/>
                </a:path>
              </a:pathLst>
            </a:custGeom>
            <a:solidFill>
              <a:srgbClr val="16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74;p54">
              <a:extLst>
                <a:ext uri="{FF2B5EF4-FFF2-40B4-BE49-F238E27FC236}">
                  <a16:creationId xmlns:a16="http://schemas.microsoft.com/office/drawing/2014/main" id="{FD1A24A2-571D-0B5A-11CD-C498AD10553F}"/>
                </a:ext>
              </a:extLst>
            </p:cNvPr>
            <p:cNvSpPr/>
            <p:nvPr/>
          </p:nvSpPr>
          <p:spPr>
            <a:xfrm>
              <a:off x="3120950" y="3129225"/>
              <a:ext cx="104475" cy="128500"/>
            </a:xfrm>
            <a:custGeom>
              <a:avLst/>
              <a:gdLst/>
              <a:ahLst/>
              <a:cxnLst/>
              <a:rect l="l" t="t" r="r" b="b"/>
              <a:pathLst>
                <a:path w="4179" h="5140" extrusionOk="0">
                  <a:moveTo>
                    <a:pt x="2108" y="0"/>
                  </a:moveTo>
                  <a:cubicBezTo>
                    <a:pt x="1220" y="0"/>
                    <a:pt x="0" y="481"/>
                    <a:pt x="0" y="1886"/>
                  </a:cubicBezTo>
                  <a:cubicBezTo>
                    <a:pt x="0" y="3254"/>
                    <a:pt x="370" y="5139"/>
                    <a:pt x="2108" y="5139"/>
                  </a:cubicBezTo>
                  <a:cubicBezTo>
                    <a:pt x="3808" y="5139"/>
                    <a:pt x="4178" y="3291"/>
                    <a:pt x="4178" y="1886"/>
                  </a:cubicBezTo>
                  <a:cubicBezTo>
                    <a:pt x="4178" y="444"/>
                    <a:pt x="2958" y="0"/>
                    <a:pt x="2108" y="0"/>
                  </a:cubicBezTo>
                  <a:close/>
                </a:path>
              </a:pathLst>
            </a:custGeom>
            <a:solidFill>
              <a:srgbClr val="2E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75;p54">
              <a:extLst>
                <a:ext uri="{FF2B5EF4-FFF2-40B4-BE49-F238E27FC236}">
                  <a16:creationId xmlns:a16="http://schemas.microsoft.com/office/drawing/2014/main" id="{83813C08-962B-D21D-B0B8-43CFF788686F}"/>
                </a:ext>
              </a:extLst>
            </p:cNvPr>
            <p:cNvSpPr/>
            <p:nvPr/>
          </p:nvSpPr>
          <p:spPr>
            <a:xfrm>
              <a:off x="3054450" y="3851075"/>
              <a:ext cx="93325" cy="116550"/>
            </a:xfrm>
            <a:custGeom>
              <a:avLst/>
              <a:gdLst/>
              <a:ahLst/>
              <a:cxnLst/>
              <a:rect l="l" t="t" r="r" b="b"/>
              <a:pathLst>
                <a:path w="3733" h="4662" extrusionOk="0">
                  <a:moveTo>
                    <a:pt x="2291" y="1"/>
                  </a:moveTo>
                  <a:lnTo>
                    <a:pt x="997" y="777"/>
                  </a:lnTo>
                  <a:cubicBezTo>
                    <a:pt x="997" y="777"/>
                    <a:pt x="1477" y="1553"/>
                    <a:pt x="1292" y="1775"/>
                  </a:cubicBezTo>
                  <a:cubicBezTo>
                    <a:pt x="1108" y="2034"/>
                    <a:pt x="72" y="3180"/>
                    <a:pt x="35" y="3772"/>
                  </a:cubicBezTo>
                  <a:cubicBezTo>
                    <a:pt x="0" y="4301"/>
                    <a:pt x="301" y="4661"/>
                    <a:pt x="490" y="4661"/>
                  </a:cubicBezTo>
                  <a:cubicBezTo>
                    <a:pt x="499" y="4661"/>
                    <a:pt x="508" y="4661"/>
                    <a:pt x="516" y="4659"/>
                  </a:cubicBezTo>
                  <a:cubicBezTo>
                    <a:pt x="701" y="4622"/>
                    <a:pt x="3733" y="2404"/>
                    <a:pt x="3696" y="2034"/>
                  </a:cubicBezTo>
                  <a:cubicBezTo>
                    <a:pt x="3585" y="1701"/>
                    <a:pt x="2291" y="1"/>
                    <a:pt x="22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76;p54">
              <a:extLst>
                <a:ext uri="{FF2B5EF4-FFF2-40B4-BE49-F238E27FC236}">
                  <a16:creationId xmlns:a16="http://schemas.microsoft.com/office/drawing/2014/main" id="{B2E57009-095B-E5AD-9798-B51C357E3DF6}"/>
                </a:ext>
              </a:extLst>
            </p:cNvPr>
            <p:cNvSpPr/>
            <p:nvPr/>
          </p:nvSpPr>
          <p:spPr>
            <a:xfrm>
              <a:off x="3193975" y="3851075"/>
              <a:ext cx="93325" cy="116550"/>
            </a:xfrm>
            <a:custGeom>
              <a:avLst/>
              <a:gdLst/>
              <a:ahLst/>
              <a:cxnLst/>
              <a:rect l="l" t="t" r="r" b="b"/>
              <a:pathLst>
                <a:path w="3733" h="4662" extrusionOk="0">
                  <a:moveTo>
                    <a:pt x="1442" y="1"/>
                  </a:moveTo>
                  <a:cubicBezTo>
                    <a:pt x="1442" y="1"/>
                    <a:pt x="148" y="1701"/>
                    <a:pt x="37" y="2034"/>
                  </a:cubicBezTo>
                  <a:cubicBezTo>
                    <a:pt x="0" y="2404"/>
                    <a:pt x="3069" y="4622"/>
                    <a:pt x="3253" y="4659"/>
                  </a:cubicBezTo>
                  <a:cubicBezTo>
                    <a:pt x="3262" y="4661"/>
                    <a:pt x="3271" y="4661"/>
                    <a:pt x="3280" y="4661"/>
                  </a:cubicBezTo>
                  <a:cubicBezTo>
                    <a:pt x="3465" y="4661"/>
                    <a:pt x="3732" y="4301"/>
                    <a:pt x="3697" y="3772"/>
                  </a:cubicBezTo>
                  <a:cubicBezTo>
                    <a:pt x="3660" y="3180"/>
                    <a:pt x="2625" y="2034"/>
                    <a:pt x="2440" y="1775"/>
                  </a:cubicBezTo>
                  <a:cubicBezTo>
                    <a:pt x="2255" y="1553"/>
                    <a:pt x="2736" y="777"/>
                    <a:pt x="2736" y="777"/>
                  </a:cubicBezTo>
                  <a:lnTo>
                    <a:pt x="14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77;p54">
              <a:extLst>
                <a:ext uri="{FF2B5EF4-FFF2-40B4-BE49-F238E27FC236}">
                  <a16:creationId xmlns:a16="http://schemas.microsoft.com/office/drawing/2014/main" id="{132D9A58-E5CB-03C7-307C-9E173DADDAE1}"/>
                </a:ext>
              </a:extLst>
            </p:cNvPr>
            <p:cNvSpPr/>
            <p:nvPr/>
          </p:nvSpPr>
          <p:spPr>
            <a:xfrm>
              <a:off x="2717050" y="3454575"/>
              <a:ext cx="12025" cy="549025"/>
            </a:xfrm>
            <a:custGeom>
              <a:avLst/>
              <a:gdLst/>
              <a:ahLst/>
              <a:cxnLst/>
              <a:rect l="l" t="t" r="r" b="b"/>
              <a:pathLst>
                <a:path w="481" h="21961" extrusionOk="0">
                  <a:moveTo>
                    <a:pt x="0" y="0"/>
                  </a:moveTo>
                  <a:lnTo>
                    <a:pt x="0" y="21961"/>
                  </a:lnTo>
                  <a:lnTo>
                    <a:pt x="481" y="21961"/>
                  </a:lnTo>
                  <a:lnTo>
                    <a:pt x="4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78;p54">
              <a:extLst>
                <a:ext uri="{FF2B5EF4-FFF2-40B4-BE49-F238E27FC236}">
                  <a16:creationId xmlns:a16="http://schemas.microsoft.com/office/drawing/2014/main" id="{49F04B39-2E09-109A-8AE8-45BA2D2E8AF1}"/>
                </a:ext>
              </a:extLst>
            </p:cNvPr>
            <p:cNvSpPr/>
            <p:nvPr/>
          </p:nvSpPr>
          <p:spPr>
            <a:xfrm>
              <a:off x="3611725" y="3454575"/>
              <a:ext cx="12975" cy="549025"/>
            </a:xfrm>
            <a:custGeom>
              <a:avLst/>
              <a:gdLst/>
              <a:ahLst/>
              <a:cxnLst/>
              <a:rect l="l" t="t" r="r" b="b"/>
              <a:pathLst>
                <a:path w="519" h="21961" extrusionOk="0">
                  <a:moveTo>
                    <a:pt x="1" y="0"/>
                  </a:moveTo>
                  <a:lnTo>
                    <a:pt x="1" y="21961"/>
                  </a:lnTo>
                  <a:lnTo>
                    <a:pt x="518" y="21961"/>
                  </a:lnTo>
                  <a:lnTo>
                    <a:pt x="5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79;p54">
              <a:extLst>
                <a:ext uri="{FF2B5EF4-FFF2-40B4-BE49-F238E27FC236}">
                  <a16:creationId xmlns:a16="http://schemas.microsoft.com/office/drawing/2014/main" id="{C5B0041D-FBC0-B58B-F3A0-E87EE670A10A}"/>
                </a:ext>
              </a:extLst>
            </p:cNvPr>
            <p:cNvSpPr/>
            <p:nvPr/>
          </p:nvSpPr>
          <p:spPr>
            <a:xfrm>
              <a:off x="2690250" y="3454575"/>
              <a:ext cx="961250" cy="14800"/>
            </a:xfrm>
            <a:custGeom>
              <a:avLst/>
              <a:gdLst/>
              <a:ahLst/>
              <a:cxnLst/>
              <a:rect l="l" t="t" r="r" b="b"/>
              <a:pathLst>
                <a:path w="38450" h="592" extrusionOk="0">
                  <a:moveTo>
                    <a:pt x="0" y="0"/>
                  </a:moveTo>
                  <a:lnTo>
                    <a:pt x="0" y="592"/>
                  </a:lnTo>
                  <a:lnTo>
                    <a:pt x="38450" y="592"/>
                  </a:lnTo>
                  <a:lnTo>
                    <a:pt x="384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80;p54">
              <a:extLst>
                <a:ext uri="{FF2B5EF4-FFF2-40B4-BE49-F238E27FC236}">
                  <a16:creationId xmlns:a16="http://schemas.microsoft.com/office/drawing/2014/main" id="{32CA81F6-273A-CEF9-11A0-8D73D8705F9F}"/>
                </a:ext>
              </a:extLst>
            </p:cNvPr>
            <p:cNvSpPr/>
            <p:nvPr/>
          </p:nvSpPr>
          <p:spPr>
            <a:xfrm>
              <a:off x="2969375" y="3532425"/>
              <a:ext cx="404850" cy="355650"/>
            </a:xfrm>
            <a:custGeom>
              <a:avLst/>
              <a:gdLst/>
              <a:ahLst/>
              <a:cxnLst/>
              <a:rect l="l" t="t" r="r" b="b"/>
              <a:pathLst>
                <a:path w="16194" h="14226" extrusionOk="0">
                  <a:moveTo>
                    <a:pt x="8092" y="1"/>
                  </a:moveTo>
                  <a:cubicBezTo>
                    <a:pt x="6812" y="1"/>
                    <a:pt x="5527" y="121"/>
                    <a:pt x="5102" y="361"/>
                  </a:cubicBezTo>
                  <a:cubicBezTo>
                    <a:pt x="4252" y="805"/>
                    <a:pt x="0" y="3947"/>
                    <a:pt x="0" y="4724"/>
                  </a:cubicBezTo>
                  <a:cubicBezTo>
                    <a:pt x="0" y="5500"/>
                    <a:pt x="4658" y="14225"/>
                    <a:pt x="4658" y="14225"/>
                  </a:cubicBezTo>
                  <a:lnTo>
                    <a:pt x="6359" y="13338"/>
                  </a:lnTo>
                  <a:cubicBezTo>
                    <a:pt x="6359" y="13338"/>
                    <a:pt x="3512" y="6055"/>
                    <a:pt x="3845" y="5759"/>
                  </a:cubicBezTo>
                  <a:cubicBezTo>
                    <a:pt x="4178" y="5426"/>
                    <a:pt x="8097" y="5204"/>
                    <a:pt x="8097" y="5204"/>
                  </a:cubicBezTo>
                  <a:cubicBezTo>
                    <a:pt x="8097" y="5204"/>
                    <a:pt x="11979" y="5426"/>
                    <a:pt x="12348" y="5759"/>
                  </a:cubicBezTo>
                  <a:cubicBezTo>
                    <a:pt x="12681" y="6092"/>
                    <a:pt x="9871" y="13338"/>
                    <a:pt x="9871" y="13338"/>
                  </a:cubicBezTo>
                  <a:lnTo>
                    <a:pt x="11572" y="14225"/>
                  </a:lnTo>
                  <a:cubicBezTo>
                    <a:pt x="11572" y="14225"/>
                    <a:pt x="16193" y="5537"/>
                    <a:pt x="16193" y="4724"/>
                  </a:cubicBezTo>
                  <a:cubicBezTo>
                    <a:pt x="16156" y="3947"/>
                    <a:pt x="11905" y="805"/>
                    <a:pt x="11054" y="361"/>
                  </a:cubicBezTo>
                  <a:cubicBezTo>
                    <a:pt x="10648" y="121"/>
                    <a:pt x="9372" y="1"/>
                    <a:pt x="80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81;p54">
              <a:extLst>
                <a:ext uri="{FF2B5EF4-FFF2-40B4-BE49-F238E27FC236}">
                  <a16:creationId xmlns:a16="http://schemas.microsoft.com/office/drawing/2014/main" id="{1FBEA7E7-419D-EC31-B767-ECC0F646E434}"/>
                </a:ext>
              </a:extLst>
            </p:cNvPr>
            <p:cNvSpPr/>
            <p:nvPr/>
          </p:nvSpPr>
          <p:spPr>
            <a:xfrm>
              <a:off x="3134800" y="3258950"/>
              <a:ext cx="78600" cy="38525"/>
            </a:xfrm>
            <a:custGeom>
              <a:avLst/>
              <a:gdLst/>
              <a:ahLst/>
              <a:cxnLst/>
              <a:rect l="l" t="t" r="r" b="b"/>
              <a:pathLst>
                <a:path w="3144" h="1541" extrusionOk="0">
                  <a:moveTo>
                    <a:pt x="875" y="0"/>
                  </a:moveTo>
                  <a:cubicBezTo>
                    <a:pt x="714" y="0"/>
                    <a:pt x="587" y="14"/>
                    <a:pt x="555" y="61"/>
                  </a:cubicBezTo>
                  <a:cubicBezTo>
                    <a:pt x="482" y="172"/>
                    <a:pt x="1" y="1207"/>
                    <a:pt x="1" y="1207"/>
                  </a:cubicBezTo>
                  <a:lnTo>
                    <a:pt x="1591" y="1540"/>
                  </a:lnTo>
                  <a:lnTo>
                    <a:pt x="3143" y="1207"/>
                  </a:lnTo>
                  <a:cubicBezTo>
                    <a:pt x="3069" y="1207"/>
                    <a:pt x="2589" y="172"/>
                    <a:pt x="2515" y="61"/>
                  </a:cubicBezTo>
                  <a:cubicBezTo>
                    <a:pt x="2459" y="24"/>
                    <a:pt x="2284" y="15"/>
                    <a:pt x="2090" y="15"/>
                  </a:cubicBezTo>
                  <a:cubicBezTo>
                    <a:pt x="1896" y="15"/>
                    <a:pt x="1683" y="24"/>
                    <a:pt x="1554" y="24"/>
                  </a:cubicBezTo>
                  <a:cubicBezTo>
                    <a:pt x="1364" y="24"/>
                    <a:pt x="1089" y="0"/>
                    <a:pt x="875" y="0"/>
                  </a:cubicBezTo>
                  <a:close/>
                </a:path>
              </a:pathLst>
            </a:custGeom>
            <a:solidFill>
              <a:srgbClr val="16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82;p54">
              <a:extLst>
                <a:ext uri="{FF2B5EF4-FFF2-40B4-BE49-F238E27FC236}">
                  <a16:creationId xmlns:a16="http://schemas.microsoft.com/office/drawing/2014/main" id="{A577E196-C8EC-1A3A-B447-216EDFB6F641}"/>
                </a:ext>
              </a:extLst>
            </p:cNvPr>
            <p:cNvSpPr/>
            <p:nvPr/>
          </p:nvSpPr>
          <p:spPr>
            <a:xfrm>
              <a:off x="3068275" y="3120900"/>
              <a:ext cx="209825" cy="172875"/>
            </a:xfrm>
            <a:custGeom>
              <a:avLst/>
              <a:gdLst/>
              <a:ahLst/>
              <a:cxnLst/>
              <a:rect l="l" t="t" r="r" b="b"/>
              <a:pathLst>
                <a:path w="8393" h="6915" extrusionOk="0">
                  <a:moveTo>
                    <a:pt x="4215" y="1"/>
                  </a:moveTo>
                  <a:cubicBezTo>
                    <a:pt x="629" y="1"/>
                    <a:pt x="0" y="6914"/>
                    <a:pt x="0" y="6914"/>
                  </a:cubicBezTo>
                  <a:lnTo>
                    <a:pt x="4215" y="6803"/>
                  </a:lnTo>
                  <a:lnTo>
                    <a:pt x="8392" y="6914"/>
                  </a:lnTo>
                  <a:cubicBezTo>
                    <a:pt x="8355" y="6914"/>
                    <a:pt x="7764" y="1"/>
                    <a:pt x="4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83;p54">
              <a:extLst>
                <a:ext uri="{FF2B5EF4-FFF2-40B4-BE49-F238E27FC236}">
                  <a16:creationId xmlns:a16="http://schemas.microsoft.com/office/drawing/2014/main" id="{2656DFD1-C276-6F25-7B51-E5B114B9806A}"/>
                </a:ext>
              </a:extLst>
            </p:cNvPr>
            <p:cNvSpPr/>
            <p:nvPr/>
          </p:nvSpPr>
          <p:spPr>
            <a:xfrm>
              <a:off x="3042375" y="3897300"/>
              <a:ext cx="256975" cy="101675"/>
            </a:xfrm>
            <a:custGeom>
              <a:avLst/>
              <a:gdLst/>
              <a:ahLst/>
              <a:cxnLst/>
              <a:rect l="l" t="t" r="r" b="b"/>
              <a:pathLst>
                <a:path w="10279" h="4067" extrusionOk="0">
                  <a:moveTo>
                    <a:pt x="3957" y="0"/>
                  </a:moveTo>
                  <a:cubicBezTo>
                    <a:pt x="3957" y="0"/>
                    <a:pt x="851" y="2255"/>
                    <a:pt x="445" y="2847"/>
                  </a:cubicBezTo>
                  <a:cubicBezTo>
                    <a:pt x="1" y="3475"/>
                    <a:pt x="112" y="4067"/>
                    <a:pt x="555" y="4067"/>
                  </a:cubicBezTo>
                  <a:lnTo>
                    <a:pt x="2108" y="4067"/>
                  </a:lnTo>
                  <a:cubicBezTo>
                    <a:pt x="2182" y="4067"/>
                    <a:pt x="2293" y="3993"/>
                    <a:pt x="2293" y="3919"/>
                  </a:cubicBezTo>
                  <a:cubicBezTo>
                    <a:pt x="2293" y="3845"/>
                    <a:pt x="2330" y="3697"/>
                    <a:pt x="2330" y="3512"/>
                  </a:cubicBezTo>
                  <a:cubicBezTo>
                    <a:pt x="2330" y="3401"/>
                    <a:pt x="2219" y="3327"/>
                    <a:pt x="2145" y="3327"/>
                  </a:cubicBezTo>
                  <a:cubicBezTo>
                    <a:pt x="2034" y="3327"/>
                    <a:pt x="1960" y="3290"/>
                    <a:pt x="1923" y="3217"/>
                  </a:cubicBezTo>
                  <a:cubicBezTo>
                    <a:pt x="1923" y="3143"/>
                    <a:pt x="1960" y="2995"/>
                    <a:pt x="2293" y="2736"/>
                  </a:cubicBezTo>
                  <a:cubicBezTo>
                    <a:pt x="2848" y="2255"/>
                    <a:pt x="4179" y="1257"/>
                    <a:pt x="4179" y="1257"/>
                  </a:cubicBezTo>
                  <a:lnTo>
                    <a:pt x="5103" y="1294"/>
                  </a:lnTo>
                  <a:lnTo>
                    <a:pt x="6027" y="1257"/>
                  </a:lnTo>
                  <a:cubicBezTo>
                    <a:pt x="6027" y="1257"/>
                    <a:pt x="7358" y="2255"/>
                    <a:pt x="7913" y="2736"/>
                  </a:cubicBezTo>
                  <a:cubicBezTo>
                    <a:pt x="8245" y="2995"/>
                    <a:pt x="8282" y="3143"/>
                    <a:pt x="8282" y="3217"/>
                  </a:cubicBezTo>
                  <a:cubicBezTo>
                    <a:pt x="8282" y="3290"/>
                    <a:pt x="8208" y="3290"/>
                    <a:pt x="8060" y="3327"/>
                  </a:cubicBezTo>
                  <a:cubicBezTo>
                    <a:pt x="7950" y="3327"/>
                    <a:pt x="7876" y="3401"/>
                    <a:pt x="7876" y="3512"/>
                  </a:cubicBezTo>
                  <a:cubicBezTo>
                    <a:pt x="7876" y="3697"/>
                    <a:pt x="7876" y="3845"/>
                    <a:pt x="7913" y="3919"/>
                  </a:cubicBezTo>
                  <a:cubicBezTo>
                    <a:pt x="7913" y="3993"/>
                    <a:pt x="8023" y="4067"/>
                    <a:pt x="8097" y="4067"/>
                  </a:cubicBezTo>
                  <a:lnTo>
                    <a:pt x="9613" y="4067"/>
                  </a:lnTo>
                  <a:cubicBezTo>
                    <a:pt x="10168" y="4067"/>
                    <a:pt x="10279" y="3401"/>
                    <a:pt x="9872" y="2847"/>
                  </a:cubicBezTo>
                  <a:cubicBezTo>
                    <a:pt x="9428" y="2255"/>
                    <a:pt x="6360" y="0"/>
                    <a:pt x="63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284;p54">
              <a:extLst>
                <a:ext uri="{FF2B5EF4-FFF2-40B4-BE49-F238E27FC236}">
                  <a16:creationId xmlns:a16="http://schemas.microsoft.com/office/drawing/2014/main" id="{4BA9DBEE-04F1-A67B-C226-B585DD29BA48}"/>
                </a:ext>
              </a:extLst>
            </p:cNvPr>
            <p:cNvSpPr/>
            <p:nvPr/>
          </p:nvSpPr>
          <p:spPr>
            <a:xfrm>
              <a:off x="3143125" y="3661600"/>
              <a:ext cx="55475" cy="251425"/>
            </a:xfrm>
            <a:custGeom>
              <a:avLst/>
              <a:gdLst/>
              <a:ahLst/>
              <a:cxnLst/>
              <a:rect l="l" t="t" r="r" b="b"/>
              <a:pathLst>
                <a:path w="2219" h="10057" extrusionOk="0">
                  <a:moveTo>
                    <a:pt x="1" y="1"/>
                  </a:moveTo>
                  <a:lnTo>
                    <a:pt x="555" y="10057"/>
                  </a:lnTo>
                  <a:lnTo>
                    <a:pt x="1664" y="10057"/>
                  </a:lnTo>
                  <a:lnTo>
                    <a:pt x="22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285;p54">
              <a:extLst>
                <a:ext uri="{FF2B5EF4-FFF2-40B4-BE49-F238E27FC236}">
                  <a16:creationId xmlns:a16="http://schemas.microsoft.com/office/drawing/2014/main" id="{C7A2BDD8-9E0D-2408-7FCA-B68026243CAB}"/>
                </a:ext>
              </a:extLst>
            </p:cNvPr>
            <p:cNvSpPr/>
            <p:nvPr/>
          </p:nvSpPr>
          <p:spPr>
            <a:xfrm>
              <a:off x="3096000" y="3650500"/>
              <a:ext cx="149750" cy="86000"/>
            </a:xfrm>
            <a:custGeom>
              <a:avLst/>
              <a:gdLst/>
              <a:ahLst/>
              <a:cxnLst/>
              <a:rect l="l" t="t" r="r" b="b"/>
              <a:pathLst>
                <a:path w="5990" h="3440" extrusionOk="0">
                  <a:moveTo>
                    <a:pt x="0" y="1"/>
                  </a:moveTo>
                  <a:cubicBezTo>
                    <a:pt x="0" y="1"/>
                    <a:pt x="296" y="3439"/>
                    <a:pt x="2995" y="3439"/>
                  </a:cubicBezTo>
                  <a:cubicBezTo>
                    <a:pt x="5694" y="3439"/>
                    <a:pt x="5989" y="1"/>
                    <a:pt x="5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286;p54">
              <a:extLst>
                <a:ext uri="{FF2B5EF4-FFF2-40B4-BE49-F238E27FC236}">
                  <a16:creationId xmlns:a16="http://schemas.microsoft.com/office/drawing/2014/main" id="{15B108AB-10E8-ABD9-A3BF-E8C572015250}"/>
                </a:ext>
              </a:extLst>
            </p:cNvPr>
            <p:cNvSpPr/>
            <p:nvPr/>
          </p:nvSpPr>
          <p:spPr>
            <a:xfrm>
              <a:off x="3022050" y="3277100"/>
              <a:ext cx="297650" cy="330925"/>
            </a:xfrm>
            <a:custGeom>
              <a:avLst/>
              <a:gdLst/>
              <a:ahLst/>
              <a:cxnLst/>
              <a:rect l="l" t="t" r="r" b="b"/>
              <a:pathLst>
                <a:path w="11906" h="13237" extrusionOk="0">
                  <a:moveTo>
                    <a:pt x="5953" y="1"/>
                  </a:moveTo>
                  <a:cubicBezTo>
                    <a:pt x="5953" y="1"/>
                    <a:pt x="1479" y="149"/>
                    <a:pt x="740" y="1184"/>
                  </a:cubicBezTo>
                  <a:cubicBezTo>
                    <a:pt x="1" y="2219"/>
                    <a:pt x="2071" y="10574"/>
                    <a:pt x="2773" y="11905"/>
                  </a:cubicBezTo>
                  <a:cubicBezTo>
                    <a:pt x="3476" y="13236"/>
                    <a:pt x="5953" y="13236"/>
                    <a:pt x="5953" y="13236"/>
                  </a:cubicBezTo>
                  <a:cubicBezTo>
                    <a:pt x="5953" y="13236"/>
                    <a:pt x="5976" y="13237"/>
                    <a:pt x="6017" y="13237"/>
                  </a:cubicBezTo>
                  <a:cubicBezTo>
                    <a:pt x="6415" y="13237"/>
                    <a:pt x="8530" y="13176"/>
                    <a:pt x="9132" y="11905"/>
                  </a:cubicBezTo>
                  <a:cubicBezTo>
                    <a:pt x="9835" y="10574"/>
                    <a:pt x="11905" y="2219"/>
                    <a:pt x="11166" y="1184"/>
                  </a:cubicBezTo>
                  <a:cubicBezTo>
                    <a:pt x="10426" y="186"/>
                    <a:pt x="5953" y="1"/>
                    <a:pt x="59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287;p54">
              <a:extLst>
                <a:ext uri="{FF2B5EF4-FFF2-40B4-BE49-F238E27FC236}">
                  <a16:creationId xmlns:a16="http://schemas.microsoft.com/office/drawing/2014/main" id="{379A0C3D-AEB9-55FA-6D36-DD11FB6706A1}"/>
                </a:ext>
              </a:extLst>
            </p:cNvPr>
            <p:cNvSpPr/>
            <p:nvPr/>
          </p:nvSpPr>
          <p:spPr>
            <a:xfrm>
              <a:off x="3125575" y="3525975"/>
              <a:ext cx="90600" cy="148600"/>
            </a:xfrm>
            <a:custGeom>
              <a:avLst/>
              <a:gdLst/>
              <a:ahLst/>
              <a:cxnLst/>
              <a:rect l="l" t="t" r="r" b="b"/>
              <a:pathLst>
                <a:path w="3624" h="5944" extrusionOk="0">
                  <a:moveTo>
                    <a:pt x="1812" y="0"/>
                  </a:moveTo>
                  <a:cubicBezTo>
                    <a:pt x="1119" y="0"/>
                    <a:pt x="425" y="46"/>
                    <a:pt x="296" y="139"/>
                  </a:cubicBezTo>
                  <a:cubicBezTo>
                    <a:pt x="0" y="324"/>
                    <a:pt x="703" y="5093"/>
                    <a:pt x="851" y="5610"/>
                  </a:cubicBezTo>
                  <a:cubicBezTo>
                    <a:pt x="888" y="5832"/>
                    <a:pt x="1350" y="5943"/>
                    <a:pt x="1821" y="5943"/>
                  </a:cubicBezTo>
                  <a:cubicBezTo>
                    <a:pt x="2292" y="5943"/>
                    <a:pt x="2773" y="5832"/>
                    <a:pt x="2847" y="5610"/>
                  </a:cubicBezTo>
                  <a:cubicBezTo>
                    <a:pt x="2921" y="5093"/>
                    <a:pt x="3623" y="324"/>
                    <a:pt x="3328" y="139"/>
                  </a:cubicBezTo>
                  <a:cubicBezTo>
                    <a:pt x="3198" y="46"/>
                    <a:pt x="2505" y="0"/>
                    <a:pt x="1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288;p54">
              <a:extLst>
                <a:ext uri="{FF2B5EF4-FFF2-40B4-BE49-F238E27FC236}">
                  <a16:creationId xmlns:a16="http://schemas.microsoft.com/office/drawing/2014/main" id="{B79FF213-FB6E-4D49-44CC-7C631C31B6E5}"/>
                </a:ext>
              </a:extLst>
            </p:cNvPr>
            <p:cNvSpPr/>
            <p:nvPr/>
          </p:nvSpPr>
          <p:spPr>
            <a:xfrm>
              <a:off x="3025750" y="3635725"/>
              <a:ext cx="292100" cy="39775"/>
            </a:xfrm>
            <a:custGeom>
              <a:avLst/>
              <a:gdLst/>
              <a:ahLst/>
              <a:cxnLst/>
              <a:rect l="l" t="t" r="r" b="b"/>
              <a:pathLst>
                <a:path w="11684" h="1591" extrusionOk="0">
                  <a:moveTo>
                    <a:pt x="0" y="0"/>
                  </a:moveTo>
                  <a:lnTo>
                    <a:pt x="0" y="1590"/>
                  </a:lnTo>
                  <a:lnTo>
                    <a:pt x="11683" y="1590"/>
                  </a:lnTo>
                  <a:lnTo>
                    <a:pt x="116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289;p54">
              <a:extLst>
                <a:ext uri="{FF2B5EF4-FFF2-40B4-BE49-F238E27FC236}">
                  <a16:creationId xmlns:a16="http://schemas.microsoft.com/office/drawing/2014/main" id="{1ADEF53C-7D36-64D6-4B0F-F2BCC78B0268}"/>
                </a:ext>
              </a:extLst>
            </p:cNvPr>
            <p:cNvSpPr/>
            <p:nvPr/>
          </p:nvSpPr>
          <p:spPr>
            <a:xfrm>
              <a:off x="3133875" y="2942525"/>
              <a:ext cx="73050" cy="91525"/>
            </a:xfrm>
            <a:custGeom>
              <a:avLst/>
              <a:gdLst/>
              <a:ahLst/>
              <a:cxnLst/>
              <a:rect l="l" t="t" r="r" b="b"/>
              <a:pathLst>
                <a:path w="2922" h="3661" extrusionOk="0">
                  <a:moveTo>
                    <a:pt x="1443" y="0"/>
                  </a:moveTo>
                  <a:cubicBezTo>
                    <a:pt x="666" y="0"/>
                    <a:pt x="1" y="666"/>
                    <a:pt x="1" y="1442"/>
                  </a:cubicBezTo>
                  <a:lnTo>
                    <a:pt x="1" y="3660"/>
                  </a:lnTo>
                  <a:lnTo>
                    <a:pt x="2922" y="3660"/>
                  </a:lnTo>
                  <a:lnTo>
                    <a:pt x="2922" y="1442"/>
                  </a:lnTo>
                  <a:cubicBezTo>
                    <a:pt x="2922" y="666"/>
                    <a:pt x="2256" y="0"/>
                    <a:pt x="14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290;p54">
              <a:extLst>
                <a:ext uri="{FF2B5EF4-FFF2-40B4-BE49-F238E27FC236}">
                  <a16:creationId xmlns:a16="http://schemas.microsoft.com/office/drawing/2014/main" id="{56391C99-2FEC-15D4-375B-18C675B2A1D9}"/>
                </a:ext>
              </a:extLst>
            </p:cNvPr>
            <p:cNvSpPr/>
            <p:nvPr/>
          </p:nvSpPr>
          <p:spPr>
            <a:xfrm>
              <a:off x="3166225" y="2910175"/>
              <a:ext cx="9275" cy="26825"/>
            </a:xfrm>
            <a:custGeom>
              <a:avLst/>
              <a:gdLst/>
              <a:ahLst/>
              <a:cxnLst/>
              <a:rect l="l" t="t" r="r" b="b"/>
              <a:pathLst>
                <a:path w="371" h="1073" extrusionOk="0">
                  <a:moveTo>
                    <a:pt x="186" y="0"/>
                  </a:moveTo>
                  <a:cubicBezTo>
                    <a:pt x="112" y="0"/>
                    <a:pt x="1" y="111"/>
                    <a:pt x="1" y="185"/>
                  </a:cubicBezTo>
                  <a:lnTo>
                    <a:pt x="1" y="888"/>
                  </a:lnTo>
                  <a:cubicBezTo>
                    <a:pt x="1" y="999"/>
                    <a:pt x="75" y="1072"/>
                    <a:pt x="186" y="1072"/>
                  </a:cubicBezTo>
                  <a:cubicBezTo>
                    <a:pt x="260" y="1072"/>
                    <a:pt x="371" y="999"/>
                    <a:pt x="371" y="888"/>
                  </a:cubicBezTo>
                  <a:lnTo>
                    <a:pt x="371" y="185"/>
                  </a:lnTo>
                  <a:cubicBezTo>
                    <a:pt x="371" y="111"/>
                    <a:pt x="297"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291;p54">
              <a:extLst>
                <a:ext uri="{FF2B5EF4-FFF2-40B4-BE49-F238E27FC236}">
                  <a16:creationId xmlns:a16="http://schemas.microsoft.com/office/drawing/2014/main" id="{122649E0-66E2-68FF-8521-285D6AEF5F18}"/>
                </a:ext>
              </a:extLst>
            </p:cNvPr>
            <p:cNvSpPr/>
            <p:nvPr/>
          </p:nvSpPr>
          <p:spPr>
            <a:xfrm>
              <a:off x="3100625" y="3016450"/>
              <a:ext cx="26825" cy="9275"/>
            </a:xfrm>
            <a:custGeom>
              <a:avLst/>
              <a:gdLst/>
              <a:ahLst/>
              <a:cxnLst/>
              <a:rect l="l" t="t" r="r" b="b"/>
              <a:pathLst>
                <a:path w="1073" h="371" extrusionOk="0">
                  <a:moveTo>
                    <a:pt x="185" y="1"/>
                  </a:moveTo>
                  <a:cubicBezTo>
                    <a:pt x="74" y="1"/>
                    <a:pt x="0" y="112"/>
                    <a:pt x="0" y="186"/>
                  </a:cubicBezTo>
                  <a:cubicBezTo>
                    <a:pt x="0" y="297"/>
                    <a:pt x="74" y="371"/>
                    <a:pt x="185" y="371"/>
                  </a:cubicBezTo>
                  <a:lnTo>
                    <a:pt x="887" y="371"/>
                  </a:lnTo>
                  <a:cubicBezTo>
                    <a:pt x="961" y="371"/>
                    <a:pt x="1072" y="297"/>
                    <a:pt x="1072" y="186"/>
                  </a:cubicBezTo>
                  <a:cubicBezTo>
                    <a:pt x="1072" y="112"/>
                    <a:pt x="961" y="1"/>
                    <a:pt x="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292;p54">
              <a:extLst>
                <a:ext uri="{FF2B5EF4-FFF2-40B4-BE49-F238E27FC236}">
                  <a16:creationId xmlns:a16="http://schemas.microsoft.com/office/drawing/2014/main" id="{299FB7FF-86C5-BD40-8A5E-D558329C29FE}"/>
                </a:ext>
              </a:extLst>
            </p:cNvPr>
            <p:cNvSpPr/>
            <p:nvPr/>
          </p:nvSpPr>
          <p:spPr>
            <a:xfrm>
              <a:off x="3100625" y="2997050"/>
              <a:ext cx="26825" cy="9275"/>
            </a:xfrm>
            <a:custGeom>
              <a:avLst/>
              <a:gdLst/>
              <a:ahLst/>
              <a:cxnLst/>
              <a:rect l="l" t="t" r="r" b="b"/>
              <a:pathLst>
                <a:path w="1073" h="371" extrusionOk="0">
                  <a:moveTo>
                    <a:pt x="185" y="1"/>
                  </a:moveTo>
                  <a:cubicBezTo>
                    <a:pt x="74" y="1"/>
                    <a:pt x="0" y="111"/>
                    <a:pt x="0" y="185"/>
                  </a:cubicBezTo>
                  <a:cubicBezTo>
                    <a:pt x="0" y="296"/>
                    <a:pt x="74" y="370"/>
                    <a:pt x="185" y="370"/>
                  </a:cubicBezTo>
                  <a:lnTo>
                    <a:pt x="887" y="370"/>
                  </a:lnTo>
                  <a:cubicBezTo>
                    <a:pt x="961" y="370"/>
                    <a:pt x="1072" y="296"/>
                    <a:pt x="1072" y="185"/>
                  </a:cubicBezTo>
                  <a:cubicBezTo>
                    <a:pt x="1072" y="38"/>
                    <a:pt x="961" y="1"/>
                    <a:pt x="8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293;p54">
              <a:extLst>
                <a:ext uri="{FF2B5EF4-FFF2-40B4-BE49-F238E27FC236}">
                  <a16:creationId xmlns:a16="http://schemas.microsoft.com/office/drawing/2014/main" id="{05082DB6-8C22-BC53-75E2-71C3773DDD74}"/>
                </a:ext>
              </a:extLst>
            </p:cNvPr>
            <p:cNvSpPr/>
            <p:nvPr/>
          </p:nvSpPr>
          <p:spPr>
            <a:xfrm>
              <a:off x="3100625" y="2976725"/>
              <a:ext cx="26825" cy="9250"/>
            </a:xfrm>
            <a:custGeom>
              <a:avLst/>
              <a:gdLst/>
              <a:ahLst/>
              <a:cxnLst/>
              <a:rect l="l" t="t" r="r" b="b"/>
              <a:pathLst>
                <a:path w="1073" h="370" extrusionOk="0">
                  <a:moveTo>
                    <a:pt x="185" y="0"/>
                  </a:moveTo>
                  <a:cubicBezTo>
                    <a:pt x="74" y="0"/>
                    <a:pt x="0" y="74"/>
                    <a:pt x="0" y="185"/>
                  </a:cubicBezTo>
                  <a:cubicBezTo>
                    <a:pt x="0" y="259"/>
                    <a:pt x="74" y="370"/>
                    <a:pt x="185" y="370"/>
                  </a:cubicBezTo>
                  <a:lnTo>
                    <a:pt x="887" y="370"/>
                  </a:lnTo>
                  <a:cubicBezTo>
                    <a:pt x="961" y="370"/>
                    <a:pt x="1072" y="259"/>
                    <a:pt x="1072" y="185"/>
                  </a:cubicBezTo>
                  <a:cubicBezTo>
                    <a:pt x="1072" y="37"/>
                    <a:pt x="961" y="0"/>
                    <a:pt x="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294;p54">
              <a:extLst>
                <a:ext uri="{FF2B5EF4-FFF2-40B4-BE49-F238E27FC236}">
                  <a16:creationId xmlns:a16="http://schemas.microsoft.com/office/drawing/2014/main" id="{D179131F-1EF2-8763-72B5-E9D0296EF7D6}"/>
                </a:ext>
              </a:extLst>
            </p:cNvPr>
            <p:cNvSpPr/>
            <p:nvPr/>
          </p:nvSpPr>
          <p:spPr>
            <a:xfrm>
              <a:off x="3100625" y="2949550"/>
              <a:ext cx="27750" cy="14600"/>
            </a:xfrm>
            <a:custGeom>
              <a:avLst/>
              <a:gdLst/>
              <a:ahLst/>
              <a:cxnLst/>
              <a:rect l="l" t="t" r="r" b="b"/>
              <a:pathLst>
                <a:path w="1110" h="584" extrusionOk="0">
                  <a:moveTo>
                    <a:pt x="194" y="1"/>
                  </a:moveTo>
                  <a:cubicBezTo>
                    <a:pt x="131" y="1"/>
                    <a:pt x="64" y="35"/>
                    <a:pt x="37" y="89"/>
                  </a:cubicBezTo>
                  <a:cubicBezTo>
                    <a:pt x="0" y="200"/>
                    <a:pt x="37" y="274"/>
                    <a:pt x="111" y="311"/>
                  </a:cubicBezTo>
                  <a:lnTo>
                    <a:pt x="813" y="570"/>
                  </a:lnTo>
                  <a:cubicBezTo>
                    <a:pt x="841" y="579"/>
                    <a:pt x="867" y="583"/>
                    <a:pt x="890" y="583"/>
                  </a:cubicBezTo>
                  <a:cubicBezTo>
                    <a:pt x="959" y="583"/>
                    <a:pt x="1007" y="542"/>
                    <a:pt x="1035" y="459"/>
                  </a:cubicBezTo>
                  <a:cubicBezTo>
                    <a:pt x="1109" y="385"/>
                    <a:pt x="1072" y="274"/>
                    <a:pt x="961" y="237"/>
                  </a:cubicBezTo>
                  <a:lnTo>
                    <a:pt x="259" y="15"/>
                  </a:lnTo>
                  <a:cubicBezTo>
                    <a:pt x="239" y="5"/>
                    <a:pt x="217" y="1"/>
                    <a:pt x="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295;p54">
              <a:extLst>
                <a:ext uri="{FF2B5EF4-FFF2-40B4-BE49-F238E27FC236}">
                  <a16:creationId xmlns:a16="http://schemas.microsoft.com/office/drawing/2014/main" id="{F10D1147-2FC6-52D5-EF6A-B57022733627}"/>
                </a:ext>
              </a:extLst>
            </p:cNvPr>
            <p:cNvSpPr/>
            <p:nvPr/>
          </p:nvSpPr>
          <p:spPr>
            <a:xfrm>
              <a:off x="3115400" y="2926675"/>
              <a:ext cx="23125" cy="21025"/>
            </a:xfrm>
            <a:custGeom>
              <a:avLst/>
              <a:gdLst/>
              <a:ahLst/>
              <a:cxnLst/>
              <a:rect l="l" t="t" r="r" b="b"/>
              <a:pathLst>
                <a:path w="925" h="841" extrusionOk="0">
                  <a:moveTo>
                    <a:pt x="201" y="0"/>
                  </a:moveTo>
                  <a:cubicBezTo>
                    <a:pt x="163" y="0"/>
                    <a:pt x="127" y="12"/>
                    <a:pt x="111" y="43"/>
                  </a:cubicBezTo>
                  <a:cubicBezTo>
                    <a:pt x="38" y="80"/>
                    <a:pt x="1" y="228"/>
                    <a:pt x="111" y="265"/>
                  </a:cubicBezTo>
                  <a:lnTo>
                    <a:pt x="592" y="782"/>
                  </a:lnTo>
                  <a:cubicBezTo>
                    <a:pt x="637" y="805"/>
                    <a:pt x="696" y="841"/>
                    <a:pt x="751" y="841"/>
                  </a:cubicBezTo>
                  <a:cubicBezTo>
                    <a:pt x="787" y="841"/>
                    <a:pt x="822" y="826"/>
                    <a:pt x="851" y="782"/>
                  </a:cubicBezTo>
                  <a:cubicBezTo>
                    <a:pt x="888" y="745"/>
                    <a:pt x="925" y="597"/>
                    <a:pt x="851" y="560"/>
                  </a:cubicBezTo>
                  <a:lnTo>
                    <a:pt x="333" y="43"/>
                  </a:lnTo>
                  <a:cubicBezTo>
                    <a:pt x="312" y="21"/>
                    <a:pt x="25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296;p54">
              <a:extLst>
                <a:ext uri="{FF2B5EF4-FFF2-40B4-BE49-F238E27FC236}">
                  <a16:creationId xmlns:a16="http://schemas.microsoft.com/office/drawing/2014/main" id="{63E53581-7F11-810B-89A0-500E1EABA3D4}"/>
                </a:ext>
              </a:extLst>
            </p:cNvPr>
            <p:cNvSpPr/>
            <p:nvPr/>
          </p:nvSpPr>
          <p:spPr>
            <a:xfrm>
              <a:off x="3142200" y="2912950"/>
              <a:ext cx="11125" cy="24975"/>
            </a:xfrm>
            <a:custGeom>
              <a:avLst/>
              <a:gdLst/>
              <a:ahLst/>
              <a:cxnLst/>
              <a:rect l="l" t="t" r="r" b="b"/>
              <a:pathLst>
                <a:path w="445" h="999" extrusionOk="0">
                  <a:moveTo>
                    <a:pt x="149" y="0"/>
                  </a:moveTo>
                  <a:cubicBezTo>
                    <a:pt x="38" y="0"/>
                    <a:pt x="1" y="74"/>
                    <a:pt x="1" y="185"/>
                  </a:cubicBezTo>
                  <a:lnTo>
                    <a:pt x="149" y="888"/>
                  </a:lnTo>
                  <a:cubicBezTo>
                    <a:pt x="149" y="961"/>
                    <a:pt x="223" y="998"/>
                    <a:pt x="333" y="998"/>
                  </a:cubicBezTo>
                  <a:cubicBezTo>
                    <a:pt x="407" y="998"/>
                    <a:pt x="444" y="925"/>
                    <a:pt x="444" y="814"/>
                  </a:cubicBezTo>
                  <a:lnTo>
                    <a:pt x="333" y="148"/>
                  </a:lnTo>
                  <a:cubicBezTo>
                    <a:pt x="333" y="37"/>
                    <a:pt x="223" y="0"/>
                    <a:pt x="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297;p54">
              <a:extLst>
                <a:ext uri="{FF2B5EF4-FFF2-40B4-BE49-F238E27FC236}">
                  <a16:creationId xmlns:a16="http://schemas.microsoft.com/office/drawing/2014/main" id="{5E17A745-A848-92AE-ECFD-39DFC7A050AE}"/>
                </a:ext>
              </a:extLst>
            </p:cNvPr>
            <p:cNvSpPr/>
            <p:nvPr/>
          </p:nvSpPr>
          <p:spPr>
            <a:xfrm>
              <a:off x="3216150" y="3016450"/>
              <a:ext cx="26825" cy="9275"/>
            </a:xfrm>
            <a:custGeom>
              <a:avLst/>
              <a:gdLst/>
              <a:ahLst/>
              <a:cxnLst/>
              <a:rect l="l" t="t" r="r" b="b"/>
              <a:pathLst>
                <a:path w="1073" h="371" extrusionOk="0">
                  <a:moveTo>
                    <a:pt x="185" y="1"/>
                  </a:moveTo>
                  <a:cubicBezTo>
                    <a:pt x="74" y="1"/>
                    <a:pt x="0" y="112"/>
                    <a:pt x="0" y="186"/>
                  </a:cubicBezTo>
                  <a:cubicBezTo>
                    <a:pt x="0" y="297"/>
                    <a:pt x="74" y="371"/>
                    <a:pt x="185" y="371"/>
                  </a:cubicBezTo>
                  <a:lnTo>
                    <a:pt x="888" y="371"/>
                  </a:lnTo>
                  <a:cubicBezTo>
                    <a:pt x="962" y="371"/>
                    <a:pt x="1072" y="297"/>
                    <a:pt x="1072" y="186"/>
                  </a:cubicBezTo>
                  <a:cubicBezTo>
                    <a:pt x="999" y="112"/>
                    <a:pt x="962" y="1"/>
                    <a:pt x="8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298;p54">
              <a:extLst>
                <a:ext uri="{FF2B5EF4-FFF2-40B4-BE49-F238E27FC236}">
                  <a16:creationId xmlns:a16="http://schemas.microsoft.com/office/drawing/2014/main" id="{E7196859-3F7E-6C42-2E65-AB623BB4734E}"/>
                </a:ext>
              </a:extLst>
            </p:cNvPr>
            <p:cNvSpPr/>
            <p:nvPr/>
          </p:nvSpPr>
          <p:spPr>
            <a:xfrm>
              <a:off x="3216150" y="2997050"/>
              <a:ext cx="26825" cy="9275"/>
            </a:xfrm>
            <a:custGeom>
              <a:avLst/>
              <a:gdLst/>
              <a:ahLst/>
              <a:cxnLst/>
              <a:rect l="l" t="t" r="r" b="b"/>
              <a:pathLst>
                <a:path w="1073" h="371" extrusionOk="0">
                  <a:moveTo>
                    <a:pt x="185" y="1"/>
                  </a:moveTo>
                  <a:cubicBezTo>
                    <a:pt x="74" y="1"/>
                    <a:pt x="0" y="111"/>
                    <a:pt x="0" y="185"/>
                  </a:cubicBezTo>
                  <a:cubicBezTo>
                    <a:pt x="0" y="296"/>
                    <a:pt x="74" y="370"/>
                    <a:pt x="185" y="370"/>
                  </a:cubicBezTo>
                  <a:lnTo>
                    <a:pt x="888" y="370"/>
                  </a:lnTo>
                  <a:cubicBezTo>
                    <a:pt x="962" y="370"/>
                    <a:pt x="1072" y="296"/>
                    <a:pt x="1072" y="185"/>
                  </a:cubicBezTo>
                  <a:cubicBezTo>
                    <a:pt x="999" y="38"/>
                    <a:pt x="962" y="1"/>
                    <a:pt x="8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299;p54">
              <a:extLst>
                <a:ext uri="{FF2B5EF4-FFF2-40B4-BE49-F238E27FC236}">
                  <a16:creationId xmlns:a16="http://schemas.microsoft.com/office/drawing/2014/main" id="{036CB407-98A1-B408-43F5-7C2F0526993F}"/>
                </a:ext>
              </a:extLst>
            </p:cNvPr>
            <p:cNvSpPr/>
            <p:nvPr/>
          </p:nvSpPr>
          <p:spPr>
            <a:xfrm>
              <a:off x="3216150" y="2976725"/>
              <a:ext cx="26825" cy="9250"/>
            </a:xfrm>
            <a:custGeom>
              <a:avLst/>
              <a:gdLst/>
              <a:ahLst/>
              <a:cxnLst/>
              <a:rect l="l" t="t" r="r" b="b"/>
              <a:pathLst>
                <a:path w="1073" h="370" extrusionOk="0">
                  <a:moveTo>
                    <a:pt x="185" y="0"/>
                  </a:moveTo>
                  <a:cubicBezTo>
                    <a:pt x="74" y="0"/>
                    <a:pt x="0" y="74"/>
                    <a:pt x="0" y="185"/>
                  </a:cubicBezTo>
                  <a:cubicBezTo>
                    <a:pt x="0" y="259"/>
                    <a:pt x="74" y="370"/>
                    <a:pt x="185" y="370"/>
                  </a:cubicBezTo>
                  <a:lnTo>
                    <a:pt x="888" y="370"/>
                  </a:lnTo>
                  <a:cubicBezTo>
                    <a:pt x="962" y="370"/>
                    <a:pt x="1072" y="259"/>
                    <a:pt x="1072" y="185"/>
                  </a:cubicBezTo>
                  <a:cubicBezTo>
                    <a:pt x="999" y="37"/>
                    <a:pt x="962" y="0"/>
                    <a:pt x="8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300;p54">
              <a:extLst>
                <a:ext uri="{FF2B5EF4-FFF2-40B4-BE49-F238E27FC236}">
                  <a16:creationId xmlns:a16="http://schemas.microsoft.com/office/drawing/2014/main" id="{73EE2540-9E4C-9845-0756-CB68975629B5}"/>
                </a:ext>
              </a:extLst>
            </p:cNvPr>
            <p:cNvSpPr/>
            <p:nvPr/>
          </p:nvSpPr>
          <p:spPr>
            <a:xfrm>
              <a:off x="3213375" y="2949550"/>
              <a:ext cx="27750" cy="14600"/>
            </a:xfrm>
            <a:custGeom>
              <a:avLst/>
              <a:gdLst/>
              <a:ahLst/>
              <a:cxnLst/>
              <a:rect l="l" t="t" r="r" b="b"/>
              <a:pathLst>
                <a:path w="1110" h="584" extrusionOk="0">
                  <a:moveTo>
                    <a:pt x="916" y="1"/>
                  </a:moveTo>
                  <a:cubicBezTo>
                    <a:pt x="893" y="1"/>
                    <a:pt x="871" y="5"/>
                    <a:pt x="851" y="15"/>
                  </a:cubicBezTo>
                  <a:lnTo>
                    <a:pt x="148" y="237"/>
                  </a:lnTo>
                  <a:cubicBezTo>
                    <a:pt x="74" y="274"/>
                    <a:pt x="0" y="385"/>
                    <a:pt x="74" y="459"/>
                  </a:cubicBezTo>
                  <a:cubicBezTo>
                    <a:pt x="102" y="542"/>
                    <a:pt x="151" y="583"/>
                    <a:pt x="220" y="583"/>
                  </a:cubicBezTo>
                  <a:cubicBezTo>
                    <a:pt x="243" y="583"/>
                    <a:pt x="268" y="579"/>
                    <a:pt x="296" y="570"/>
                  </a:cubicBezTo>
                  <a:lnTo>
                    <a:pt x="999" y="348"/>
                  </a:lnTo>
                  <a:cubicBezTo>
                    <a:pt x="1073" y="274"/>
                    <a:pt x="1110" y="200"/>
                    <a:pt x="1073" y="89"/>
                  </a:cubicBezTo>
                  <a:cubicBezTo>
                    <a:pt x="1046" y="35"/>
                    <a:pt x="979" y="1"/>
                    <a:pt x="9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301;p54">
              <a:extLst>
                <a:ext uri="{FF2B5EF4-FFF2-40B4-BE49-F238E27FC236}">
                  <a16:creationId xmlns:a16="http://schemas.microsoft.com/office/drawing/2014/main" id="{A264E836-05A4-7DAE-0F32-0EAA6C7413C0}"/>
                </a:ext>
              </a:extLst>
            </p:cNvPr>
            <p:cNvSpPr/>
            <p:nvPr/>
          </p:nvSpPr>
          <p:spPr>
            <a:xfrm>
              <a:off x="3205975" y="2927050"/>
              <a:ext cx="20375" cy="19875"/>
            </a:xfrm>
            <a:custGeom>
              <a:avLst/>
              <a:gdLst/>
              <a:ahLst/>
              <a:cxnLst/>
              <a:rect l="l" t="t" r="r" b="b"/>
              <a:pathLst>
                <a:path w="815" h="795" extrusionOk="0">
                  <a:moveTo>
                    <a:pt x="638" y="0"/>
                  </a:moveTo>
                  <a:cubicBezTo>
                    <a:pt x="601" y="0"/>
                    <a:pt x="574" y="9"/>
                    <a:pt x="555" y="28"/>
                  </a:cubicBezTo>
                  <a:lnTo>
                    <a:pt x="38" y="545"/>
                  </a:lnTo>
                  <a:cubicBezTo>
                    <a:pt x="1" y="582"/>
                    <a:pt x="1" y="730"/>
                    <a:pt x="38" y="767"/>
                  </a:cubicBezTo>
                  <a:cubicBezTo>
                    <a:pt x="56" y="786"/>
                    <a:pt x="102" y="795"/>
                    <a:pt x="149" y="795"/>
                  </a:cubicBezTo>
                  <a:cubicBezTo>
                    <a:pt x="195" y="795"/>
                    <a:pt x="241" y="786"/>
                    <a:pt x="259" y="767"/>
                  </a:cubicBezTo>
                  <a:lnTo>
                    <a:pt x="777" y="250"/>
                  </a:lnTo>
                  <a:cubicBezTo>
                    <a:pt x="814" y="176"/>
                    <a:pt x="814" y="65"/>
                    <a:pt x="777" y="28"/>
                  </a:cubicBezTo>
                  <a:cubicBezTo>
                    <a:pt x="722" y="9"/>
                    <a:pt x="675" y="0"/>
                    <a:pt x="6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302;p54">
              <a:extLst>
                <a:ext uri="{FF2B5EF4-FFF2-40B4-BE49-F238E27FC236}">
                  <a16:creationId xmlns:a16="http://schemas.microsoft.com/office/drawing/2014/main" id="{FF2E5E83-8B5D-7434-4646-1D0EEE5737C5}"/>
                </a:ext>
              </a:extLst>
            </p:cNvPr>
            <p:cNvSpPr/>
            <p:nvPr/>
          </p:nvSpPr>
          <p:spPr>
            <a:xfrm>
              <a:off x="3189350" y="2912950"/>
              <a:ext cx="12025" cy="24975"/>
            </a:xfrm>
            <a:custGeom>
              <a:avLst/>
              <a:gdLst/>
              <a:ahLst/>
              <a:cxnLst/>
              <a:rect l="l" t="t" r="r" b="b"/>
              <a:pathLst>
                <a:path w="481" h="999" extrusionOk="0">
                  <a:moveTo>
                    <a:pt x="333" y="0"/>
                  </a:moveTo>
                  <a:cubicBezTo>
                    <a:pt x="222" y="0"/>
                    <a:pt x="148" y="37"/>
                    <a:pt x="148" y="148"/>
                  </a:cubicBezTo>
                  <a:lnTo>
                    <a:pt x="0" y="814"/>
                  </a:lnTo>
                  <a:cubicBezTo>
                    <a:pt x="0" y="925"/>
                    <a:pt x="37" y="998"/>
                    <a:pt x="148" y="998"/>
                  </a:cubicBezTo>
                  <a:cubicBezTo>
                    <a:pt x="222" y="998"/>
                    <a:pt x="333" y="961"/>
                    <a:pt x="333" y="888"/>
                  </a:cubicBezTo>
                  <a:lnTo>
                    <a:pt x="481" y="185"/>
                  </a:lnTo>
                  <a:cubicBezTo>
                    <a:pt x="481" y="74"/>
                    <a:pt x="407" y="0"/>
                    <a:pt x="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303;p54">
              <a:extLst>
                <a:ext uri="{FF2B5EF4-FFF2-40B4-BE49-F238E27FC236}">
                  <a16:creationId xmlns:a16="http://schemas.microsoft.com/office/drawing/2014/main" id="{0D78F873-9E4A-EC40-70A1-76B31A8F584C}"/>
                </a:ext>
              </a:extLst>
            </p:cNvPr>
            <p:cNvSpPr/>
            <p:nvPr/>
          </p:nvSpPr>
          <p:spPr>
            <a:xfrm>
              <a:off x="3478650" y="3173575"/>
              <a:ext cx="7400" cy="25000"/>
            </a:xfrm>
            <a:custGeom>
              <a:avLst/>
              <a:gdLst/>
              <a:ahLst/>
              <a:cxnLst/>
              <a:rect l="l" t="t" r="r" b="b"/>
              <a:pathLst>
                <a:path w="296" h="1000" extrusionOk="0">
                  <a:moveTo>
                    <a:pt x="0" y="1"/>
                  </a:moveTo>
                  <a:lnTo>
                    <a:pt x="0" y="999"/>
                  </a:lnTo>
                  <a:lnTo>
                    <a:pt x="296" y="999"/>
                  </a:lnTo>
                  <a:lnTo>
                    <a:pt x="2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304;p54">
              <a:extLst>
                <a:ext uri="{FF2B5EF4-FFF2-40B4-BE49-F238E27FC236}">
                  <a16:creationId xmlns:a16="http://schemas.microsoft.com/office/drawing/2014/main" id="{75FB3E65-D0C8-CA4D-F780-14B314A522E8}"/>
                </a:ext>
              </a:extLst>
            </p:cNvPr>
            <p:cNvSpPr/>
            <p:nvPr/>
          </p:nvSpPr>
          <p:spPr>
            <a:xfrm>
              <a:off x="3485100" y="3168975"/>
              <a:ext cx="62875" cy="35150"/>
            </a:xfrm>
            <a:custGeom>
              <a:avLst/>
              <a:gdLst/>
              <a:ahLst/>
              <a:cxnLst/>
              <a:rect l="l" t="t" r="r" b="b"/>
              <a:pathLst>
                <a:path w="2515" h="1406" extrusionOk="0">
                  <a:moveTo>
                    <a:pt x="149" y="0"/>
                  </a:moveTo>
                  <a:cubicBezTo>
                    <a:pt x="38" y="0"/>
                    <a:pt x="1" y="74"/>
                    <a:pt x="1" y="148"/>
                  </a:cubicBezTo>
                  <a:lnTo>
                    <a:pt x="1" y="1257"/>
                  </a:lnTo>
                  <a:cubicBezTo>
                    <a:pt x="1" y="1331"/>
                    <a:pt x="38" y="1405"/>
                    <a:pt x="149" y="1405"/>
                  </a:cubicBezTo>
                  <a:lnTo>
                    <a:pt x="2367" y="1405"/>
                  </a:lnTo>
                  <a:cubicBezTo>
                    <a:pt x="2441" y="1405"/>
                    <a:pt x="2515" y="1368"/>
                    <a:pt x="2515" y="1294"/>
                  </a:cubicBezTo>
                  <a:lnTo>
                    <a:pt x="2515" y="148"/>
                  </a:lnTo>
                  <a:cubicBezTo>
                    <a:pt x="2515" y="74"/>
                    <a:pt x="2441" y="0"/>
                    <a:pt x="2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305;p54">
              <a:extLst>
                <a:ext uri="{FF2B5EF4-FFF2-40B4-BE49-F238E27FC236}">
                  <a16:creationId xmlns:a16="http://schemas.microsoft.com/office/drawing/2014/main" id="{84B8B411-7749-A044-E4E8-396C159E54A8}"/>
                </a:ext>
              </a:extLst>
            </p:cNvPr>
            <p:cNvSpPr/>
            <p:nvPr/>
          </p:nvSpPr>
          <p:spPr>
            <a:xfrm>
              <a:off x="3495275" y="3180050"/>
              <a:ext cx="43475" cy="13900"/>
            </a:xfrm>
            <a:custGeom>
              <a:avLst/>
              <a:gdLst/>
              <a:ahLst/>
              <a:cxnLst/>
              <a:rect l="l" t="t" r="r" b="b"/>
              <a:pathLst>
                <a:path w="1739" h="556" extrusionOk="0">
                  <a:moveTo>
                    <a:pt x="0" y="1"/>
                  </a:moveTo>
                  <a:lnTo>
                    <a:pt x="0" y="555"/>
                  </a:lnTo>
                  <a:lnTo>
                    <a:pt x="1738" y="555"/>
                  </a:lnTo>
                  <a:lnTo>
                    <a:pt x="173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306;p54">
              <a:extLst>
                <a:ext uri="{FF2B5EF4-FFF2-40B4-BE49-F238E27FC236}">
                  <a16:creationId xmlns:a16="http://schemas.microsoft.com/office/drawing/2014/main" id="{4C309356-3EEF-352C-58E0-E5932493AE84}"/>
                </a:ext>
              </a:extLst>
            </p:cNvPr>
            <p:cNvSpPr/>
            <p:nvPr/>
          </p:nvSpPr>
          <p:spPr>
            <a:xfrm>
              <a:off x="3525775" y="3181900"/>
              <a:ext cx="9275" cy="9275"/>
            </a:xfrm>
            <a:custGeom>
              <a:avLst/>
              <a:gdLst/>
              <a:ahLst/>
              <a:cxnLst/>
              <a:rect l="l" t="t" r="r" b="b"/>
              <a:pathLst>
                <a:path w="371" h="371" extrusionOk="0">
                  <a:moveTo>
                    <a:pt x="185" y="1"/>
                  </a:moveTo>
                  <a:cubicBezTo>
                    <a:pt x="74" y="1"/>
                    <a:pt x="1" y="75"/>
                    <a:pt x="1" y="186"/>
                  </a:cubicBezTo>
                  <a:cubicBezTo>
                    <a:pt x="1" y="296"/>
                    <a:pt x="74" y="370"/>
                    <a:pt x="185" y="370"/>
                  </a:cubicBezTo>
                  <a:cubicBezTo>
                    <a:pt x="296" y="370"/>
                    <a:pt x="370" y="296"/>
                    <a:pt x="370" y="186"/>
                  </a:cubicBezTo>
                  <a:cubicBezTo>
                    <a:pt x="370" y="75"/>
                    <a:pt x="296" y="1"/>
                    <a:pt x="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307;p54">
              <a:extLst>
                <a:ext uri="{FF2B5EF4-FFF2-40B4-BE49-F238E27FC236}">
                  <a16:creationId xmlns:a16="http://schemas.microsoft.com/office/drawing/2014/main" id="{7057C6F8-8550-DB3F-91A1-CA06A935E602}"/>
                </a:ext>
              </a:extLst>
            </p:cNvPr>
            <p:cNvSpPr/>
            <p:nvPr/>
          </p:nvSpPr>
          <p:spPr>
            <a:xfrm>
              <a:off x="3478650" y="3260475"/>
              <a:ext cx="13875" cy="41600"/>
            </a:xfrm>
            <a:custGeom>
              <a:avLst/>
              <a:gdLst/>
              <a:ahLst/>
              <a:cxnLst/>
              <a:rect l="l" t="t" r="r" b="b"/>
              <a:pathLst>
                <a:path w="555" h="1664" extrusionOk="0">
                  <a:moveTo>
                    <a:pt x="0" y="0"/>
                  </a:moveTo>
                  <a:lnTo>
                    <a:pt x="0" y="1664"/>
                  </a:lnTo>
                  <a:lnTo>
                    <a:pt x="555" y="1664"/>
                  </a:lnTo>
                  <a:lnTo>
                    <a:pt x="5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308;p54">
              <a:extLst>
                <a:ext uri="{FF2B5EF4-FFF2-40B4-BE49-F238E27FC236}">
                  <a16:creationId xmlns:a16="http://schemas.microsoft.com/office/drawing/2014/main" id="{2F513C27-9B74-841A-59D2-87670959723B}"/>
                </a:ext>
              </a:extLst>
            </p:cNvPr>
            <p:cNvSpPr/>
            <p:nvPr/>
          </p:nvSpPr>
          <p:spPr>
            <a:xfrm>
              <a:off x="3487875" y="3251225"/>
              <a:ext cx="103550" cy="59175"/>
            </a:xfrm>
            <a:custGeom>
              <a:avLst/>
              <a:gdLst/>
              <a:ahLst/>
              <a:cxnLst/>
              <a:rect l="l" t="t" r="r" b="b"/>
              <a:pathLst>
                <a:path w="4142" h="2367" extrusionOk="0">
                  <a:moveTo>
                    <a:pt x="1" y="1"/>
                  </a:moveTo>
                  <a:lnTo>
                    <a:pt x="1" y="2367"/>
                  </a:lnTo>
                  <a:lnTo>
                    <a:pt x="4141" y="2367"/>
                  </a:lnTo>
                  <a:lnTo>
                    <a:pt x="4141" y="1"/>
                  </a:lnTo>
                  <a:close/>
                </a:path>
              </a:pathLst>
            </a:custGeom>
            <a:solidFill>
              <a:srgbClr val="16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309;p54">
              <a:extLst>
                <a:ext uri="{FF2B5EF4-FFF2-40B4-BE49-F238E27FC236}">
                  <a16:creationId xmlns:a16="http://schemas.microsoft.com/office/drawing/2014/main" id="{6ABFC905-E81D-2947-3988-79946EDACB40}"/>
                </a:ext>
              </a:extLst>
            </p:cNvPr>
            <p:cNvSpPr/>
            <p:nvPr/>
          </p:nvSpPr>
          <p:spPr>
            <a:xfrm>
              <a:off x="3487875" y="3251225"/>
              <a:ext cx="103550" cy="59175"/>
            </a:xfrm>
            <a:custGeom>
              <a:avLst/>
              <a:gdLst/>
              <a:ahLst/>
              <a:cxnLst/>
              <a:rect l="l" t="t" r="r" b="b"/>
              <a:pathLst>
                <a:path w="4142" h="2367" extrusionOk="0">
                  <a:moveTo>
                    <a:pt x="1" y="1"/>
                  </a:moveTo>
                  <a:lnTo>
                    <a:pt x="1" y="2367"/>
                  </a:lnTo>
                  <a:lnTo>
                    <a:pt x="4141" y="2367"/>
                  </a:lnTo>
                  <a:lnTo>
                    <a:pt x="41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310;p54">
              <a:extLst>
                <a:ext uri="{FF2B5EF4-FFF2-40B4-BE49-F238E27FC236}">
                  <a16:creationId xmlns:a16="http://schemas.microsoft.com/office/drawing/2014/main" id="{AFE1EDDA-F3A9-C7B9-5CC0-24C98E6ADFBB}"/>
                </a:ext>
              </a:extLst>
            </p:cNvPr>
            <p:cNvSpPr/>
            <p:nvPr/>
          </p:nvSpPr>
          <p:spPr>
            <a:xfrm>
              <a:off x="3498050" y="3260475"/>
              <a:ext cx="83200" cy="41600"/>
            </a:xfrm>
            <a:custGeom>
              <a:avLst/>
              <a:gdLst/>
              <a:ahLst/>
              <a:cxnLst/>
              <a:rect l="l" t="t" r="r" b="b"/>
              <a:pathLst>
                <a:path w="3328" h="1664" extrusionOk="0">
                  <a:moveTo>
                    <a:pt x="0" y="0"/>
                  </a:moveTo>
                  <a:lnTo>
                    <a:pt x="0" y="1664"/>
                  </a:lnTo>
                  <a:lnTo>
                    <a:pt x="3328" y="1664"/>
                  </a:lnTo>
                  <a:lnTo>
                    <a:pt x="33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311;p54">
              <a:extLst>
                <a:ext uri="{FF2B5EF4-FFF2-40B4-BE49-F238E27FC236}">
                  <a16:creationId xmlns:a16="http://schemas.microsoft.com/office/drawing/2014/main" id="{5D58CC0F-2594-DF4A-C596-6DB79AA2EC8B}"/>
                </a:ext>
              </a:extLst>
            </p:cNvPr>
            <p:cNvSpPr/>
            <p:nvPr/>
          </p:nvSpPr>
          <p:spPr>
            <a:xfrm>
              <a:off x="3502675" y="3264175"/>
              <a:ext cx="5575" cy="20350"/>
            </a:xfrm>
            <a:custGeom>
              <a:avLst/>
              <a:gdLst/>
              <a:ahLst/>
              <a:cxnLst/>
              <a:rect l="l" t="t" r="r" b="b"/>
              <a:pathLst>
                <a:path w="223" h="814" extrusionOk="0">
                  <a:moveTo>
                    <a:pt x="0" y="0"/>
                  </a:moveTo>
                  <a:lnTo>
                    <a:pt x="0" y="813"/>
                  </a:lnTo>
                  <a:lnTo>
                    <a:pt x="222" y="813"/>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312;p54">
              <a:extLst>
                <a:ext uri="{FF2B5EF4-FFF2-40B4-BE49-F238E27FC236}">
                  <a16:creationId xmlns:a16="http://schemas.microsoft.com/office/drawing/2014/main" id="{F5642D57-F633-23D1-2846-FDE6D083492D}"/>
                </a:ext>
              </a:extLst>
            </p:cNvPr>
            <p:cNvSpPr/>
            <p:nvPr/>
          </p:nvSpPr>
          <p:spPr>
            <a:xfrm>
              <a:off x="3511900" y="3264175"/>
              <a:ext cx="5575" cy="20350"/>
            </a:xfrm>
            <a:custGeom>
              <a:avLst/>
              <a:gdLst/>
              <a:ahLst/>
              <a:cxnLst/>
              <a:rect l="l" t="t" r="r" b="b"/>
              <a:pathLst>
                <a:path w="223" h="814" extrusionOk="0">
                  <a:moveTo>
                    <a:pt x="1" y="0"/>
                  </a:moveTo>
                  <a:lnTo>
                    <a:pt x="1" y="813"/>
                  </a:lnTo>
                  <a:lnTo>
                    <a:pt x="223" y="813"/>
                  </a:lnTo>
                  <a:lnTo>
                    <a:pt x="2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313;p54">
              <a:extLst>
                <a:ext uri="{FF2B5EF4-FFF2-40B4-BE49-F238E27FC236}">
                  <a16:creationId xmlns:a16="http://schemas.microsoft.com/office/drawing/2014/main" id="{391284B8-EA34-53DB-6130-5EA2DD9F5EEC}"/>
                </a:ext>
              </a:extLst>
            </p:cNvPr>
            <p:cNvSpPr/>
            <p:nvPr/>
          </p:nvSpPr>
          <p:spPr>
            <a:xfrm>
              <a:off x="3522075" y="3264175"/>
              <a:ext cx="5575" cy="20350"/>
            </a:xfrm>
            <a:custGeom>
              <a:avLst/>
              <a:gdLst/>
              <a:ahLst/>
              <a:cxnLst/>
              <a:rect l="l" t="t" r="r" b="b"/>
              <a:pathLst>
                <a:path w="223" h="814" extrusionOk="0">
                  <a:moveTo>
                    <a:pt x="1" y="0"/>
                  </a:moveTo>
                  <a:lnTo>
                    <a:pt x="1" y="813"/>
                  </a:lnTo>
                  <a:lnTo>
                    <a:pt x="222" y="813"/>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314;p54">
              <a:extLst>
                <a:ext uri="{FF2B5EF4-FFF2-40B4-BE49-F238E27FC236}">
                  <a16:creationId xmlns:a16="http://schemas.microsoft.com/office/drawing/2014/main" id="{5AE0F93A-8638-085A-0FA9-58679F05E671}"/>
                </a:ext>
              </a:extLst>
            </p:cNvPr>
            <p:cNvSpPr/>
            <p:nvPr/>
          </p:nvSpPr>
          <p:spPr>
            <a:xfrm>
              <a:off x="3531325" y="3264175"/>
              <a:ext cx="5575" cy="20350"/>
            </a:xfrm>
            <a:custGeom>
              <a:avLst/>
              <a:gdLst/>
              <a:ahLst/>
              <a:cxnLst/>
              <a:rect l="l" t="t" r="r" b="b"/>
              <a:pathLst>
                <a:path w="223" h="814" extrusionOk="0">
                  <a:moveTo>
                    <a:pt x="0" y="0"/>
                  </a:moveTo>
                  <a:lnTo>
                    <a:pt x="0" y="813"/>
                  </a:lnTo>
                  <a:lnTo>
                    <a:pt x="222" y="813"/>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315;p54">
              <a:extLst>
                <a:ext uri="{FF2B5EF4-FFF2-40B4-BE49-F238E27FC236}">
                  <a16:creationId xmlns:a16="http://schemas.microsoft.com/office/drawing/2014/main" id="{439D75E0-376B-0D04-2275-A92E28241C1F}"/>
                </a:ext>
              </a:extLst>
            </p:cNvPr>
            <p:cNvSpPr/>
            <p:nvPr/>
          </p:nvSpPr>
          <p:spPr>
            <a:xfrm>
              <a:off x="3541500" y="3264175"/>
              <a:ext cx="6475" cy="20350"/>
            </a:xfrm>
            <a:custGeom>
              <a:avLst/>
              <a:gdLst/>
              <a:ahLst/>
              <a:cxnLst/>
              <a:rect l="l" t="t" r="r" b="b"/>
              <a:pathLst>
                <a:path w="259" h="814" extrusionOk="0">
                  <a:moveTo>
                    <a:pt x="0" y="0"/>
                  </a:moveTo>
                  <a:lnTo>
                    <a:pt x="0" y="813"/>
                  </a:lnTo>
                  <a:lnTo>
                    <a:pt x="259" y="813"/>
                  </a:lnTo>
                  <a:lnTo>
                    <a:pt x="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316;p54">
              <a:extLst>
                <a:ext uri="{FF2B5EF4-FFF2-40B4-BE49-F238E27FC236}">
                  <a16:creationId xmlns:a16="http://schemas.microsoft.com/office/drawing/2014/main" id="{C165721C-4C96-E812-F2DC-F13A27EAD9CF}"/>
                </a:ext>
              </a:extLst>
            </p:cNvPr>
            <p:cNvSpPr/>
            <p:nvPr/>
          </p:nvSpPr>
          <p:spPr>
            <a:xfrm>
              <a:off x="3550725" y="3264175"/>
              <a:ext cx="6500" cy="20350"/>
            </a:xfrm>
            <a:custGeom>
              <a:avLst/>
              <a:gdLst/>
              <a:ahLst/>
              <a:cxnLst/>
              <a:rect l="l" t="t" r="r" b="b"/>
              <a:pathLst>
                <a:path w="260" h="814" extrusionOk="0">
                  <a:moveTo>
                    <a:pt x="1" y="0"/>
                  </a:moveTo>
                  <a:lnTo>
                    <a:pt x="1" y="813"/>
                  </a:lnTo>
                  <a:lnTo>
                    <a:pt x="260" y="813"/>
                  </a:lnTo>
                  <a:lnTo>
                    <a:pt x="2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317;p54">
              <a:extLst>
                <a:ext uri="{FF2B5EF4-FFF2-40B4-BE49-F238E27FC236}">
                  <a16:creationId xmlns:a16="http://schemas.microsoft.com/office/drawing/2014/main" id="{F137E666-F508-14BE-F3FC-9F295E5C35BF}"/>
                </a:ext>
              </a:extLst>
            </p:cNvPr>
            <p:cNvSpPr/>
            <p:nvPr/>
          </p:nvSpPr>
          <p:spPr>
            <a:xfrm>
              <a:off x="3561825" y="3264175"/>
              <a:ext cx="5575" cy="20350"/>
            </a:xfrm>
            <a:custGeom>
              <a:avLst/>
              <a:gdLst/>
              <a:ahLst/>
              <a:cxnLst/>
              <a:rect l="l" t="t" r="r" b="b"/>
              <a:pathLst>
                <a:path w="223" h="814" extrusionOk="0">
                  <a:moveTo>
                    <a:pt x="0" y="0"/>
                  </a:moveTo>
                  <a:lnTo>
                    <a:pt x="0" y="813"/>
                  </a:lnTo>
                  <a:lnTo>
                    <a:pt x="222" y="813"/>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318;p54">
              <a:extLst>
                <a:ext uri="{FF2B5EF4-FFF2-40B4-BE49-F238E27FC236}">
                  <a16:creationId xmlns:a16="http://schemas.microsoft.com/office/drawing/2014/main" id="{545EC5F7-9BB1-C9DD-8927-E62DB5046757}"/>
                </a:ext>
              </a:extLst>
            </p:cNvPr>
            <p:cNvSpPr/>
            <p:nvPr/>
          </p:nvSpPr>
          <p:spPr>
            <a:xfrm>
              <a:off x="3571075" y="3264175"/>
              <a:ext cx="5550" cy="20350"/>
            </a:xfrm>
            <a:custGeom>
              <a:avLst/>
              <a:gdLst/>
              <a:ahLst/>
              <a:cxnLst/>
              <a:rect l="l" t="t" r="r" b="b"/>
              <a:pathLst>
                <a:path w="222" h="814" extrusionOk="0">
                  <a:moveTo>
                    <a:pt x="0" y="0"/>
                  </a:moveTo>
                  <a:lnTo>
                    <a:pt x="0" y="813"/>
                  </a:lnTo>
                  <a:lnTo>
                    <a:pt x="222" y="813"/>
                  </a:lnTo>
                  <a:lnTo>
                    <a:pt x="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319;p54">
              <a:extLst>
                <a:ext uri="{FF2B5EF4-FFF2-40B4-BE49-F238E27FC236}">
                  <a16:creationId xmlns:a16="http://schemas.microsoft.com/office/drawing/2014/main" id="{0AD4D268-37AF-A629-03EC-DDD75BBB0893}"/>
                </a:ext>
              </a:extLst>
            </p:cNvPr>
            <p:cNvSpPr/>
            <p:nvPr/>
          </p:nvSpPr>
          <p:spPr>
            <a:xfrm>
              <a:off x="3502675" y="3290975"/>
              <a:ext cx="73950" cy="6500"/>
            </a:xfrm>
            <a:custGeom>
              <a:avLst/>
              <a:gdLst/>
              <a:ahLst/>
              <a:cxnLst/>
              <a:rect l="l" t="t" r="r" b="b"/>
              <a:pathLst>
                <a:path w="2958" h="260" extrusionOk="0">
                  <a:moveTo>
                    <a:pt x="0" y="0"/>
                  </a:moveTo>
                  <a:lnTo>
                    <a:pt x="0" y="259"/>
                  </a:lnTo>
                  <a:lnTo>
                    <a:pt x="2958" y="259"/>
                  </a:lnTo>
                  <a:lnTo>
                    <a:pt x="29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6810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5">
          <a:extLst>
            <a:ext uri="{FF2B5EF4-FFF2-40B4-BE49-F238E27FC236}">
              <a16:creationId xmlns:a16="http://schemas.microsoft.com/office/drawing/2014/main" id="{B464E915-CAFA-3520-B64C-AB6D1B044BFB}"/>
            </a:ext>
          </a:extLst>
        </p:cNvPr>
        <p:cNvGrpSpPr/>
        <p:nvPr/>
      </p:nvGrpSpPr>
      <p:grpSpPr>
        <a:xfrm>
          <a:off x="0" y="0"/>
          <a:ext cx="0" cy="0"/>
          <a:chOff x="0" y="0"/>
          <a:chExt cx="0" cy="0"/>
        </a:xfrm>
      </p:grpSpPr>
      <p:sp>
        <p:nvSpPr>
          <p:cNvPr id="6" name="Google Shape;724;p41">
            <a:extLst>
              <a:ext uri="{FF2B5EF4-FFF2-40B4-BE49-F238E27FC236}">
                <a16:creationId xmlns:a16="http://schemas.microsoft.com/office/drawing/2014/main" id="{5AB32CAD-1384-0D5D-4658-A2A66F186961}"/>
              </a:ext>
            </a:extLst>
          </p:cNvPr>
          <p:cNvSpPr txBox="1">
            <a:spLocks noGrp="1"/>
          </p:cNvSpPr>
          <p:nvPr>
            <p:ph type="title"/>
          </p:nvPr>
        </p:nvSpPr>
        <p:spPr>
          <a:xfrm>
            <a:off x="714175" y="445025"/>
            <a:ext cx="771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SQL INJECTION</a:t>
            </a:r>
            <a:endParaRPr dirty="0"/>
          </a:p>
        </p:txBody>
      </p:sp>
      <p:sp>
        <p:nvSpPr>
          <p:cNvPr id="7" name="Google Shape;725;p41">
            <a:extLst>
              <a:ext uri="{FF2B5EF4-FFF2-40B4-BE49-F238E27FC236}">
                <a16:creationId xmlns:a16="http://schemas.microsoft.com/office/drawing/2014/main" id="{83E65B94-003D-1686-4B84-91B9740F8C2F}"/>
              </a:ext>
            </a:extLst>
          </p:cNvPr>
          <p:cNvSpPr txBox="1">
            <a:spLocks/>
          </p:cNvSpPr>
          <p:nvPr/>
        </p:nvSpPr>
        <p:spPr>
          <a:xfrm>
            <a:off x="460068" y="1206134"/>
            <a:ext cx="8547132" cy="12372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2pPr>
            <a:lvl3pPr marL="1371600" marR="0" lvl="2"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3pPr>
            <a:lvl4pPr marL="1828800" marR="0" lvl="3"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4pPr>
            <a:lvl5pPr marL="2286000" marR="0" lvl="4"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5pPr>
            <a:lvl6pPr marL="2743200" marR="0" lvl="5"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6pPr>
            <a:lvl7pPr marL="3200400" marR="0" lvl="6"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7pPr>
            <a:lvl8pPr marL="3657600" marR="0" lvl="7"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8pPr>
            <a:lvl9pPr marL="4114800" marR="0" lvl="8"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9pPr>
          </a:lstStyle>
          <a:p>
            <a:pPr marL="285750" indent="-285750">
              <a:buFont typeface="Arial" panose="020B0604020202020204" pitchFamily="34" charset="0"/>
              <a:buChar char="•"/>
            </a:pPr>
            <a:r>
              <a:rPr lang="en-US" dirty="0"/>
              <a:t>SQL injection is a web application vulnerability that allows attackers to </a:t>
            </a:r>
            <a:r>
              <a:rPr lang="en-US" u="sng" dirty="0"/>
              <a:t>manipulate SQL queries</a:t>
            </a:r>
            <a:r>
              <a:rPr lang="en-US" dirty="0"/>
              <a:t> by injecting malicious SQL code, which can lead to unauthorized access, data leakage, or even complete control of the database.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Common techniques</a:t>
            </a:r>
            <a:r>
              <a:rPr lang="en-US" dirty="0"/>
              <a:t> include error-based, union-based, blind (</a:t>
            </a:r>
            <a:r>
              <a:rPr lang="en-US" dirty="0" err="1"/>
              <a:t>boolean</a:t>
            </a:r>
            <a:r>
              <a:rPr lang="en-US" dirty="0"/>
              <a:t> and time-based), and out-of-band injection.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u="sng" dirty="0"/>
              <a:t>goal</a:t>
            </a:r>
            <a:r>
              <a:rPr lang="en-US" dirty="0"/>
              <a:t> is to exploit poor input validation to execute arbitrary SQL queries on the target database.</a:t>
            </a:r>
            <a:endParaRPr lang="en-GB" dirty="0"/>
          </a:p>
        </p:txBody>
      </p:sp>
      <p:sp>
        <p:nvSpPr>
          <p:cNvPr id="8" name="Google Shape;725;p41">
            <a:extLst>
              <a:ext uri="{FF2B5EF4-FFF2-40B4-BE49-F238E27FC236}">
                <a16:creationId xmlns:a16="http://schemas.microsoft.com/office/drawing/2014/main" id="{F6F58680-8F2C-8393-E5E0-E341E2260848}"/>
              </a:ext>
            </a:extLst>
          </p:cNvPr>
          <p:cNvSpPr txBox="1">
            <a:spLocks/>
          </p:cNvSpPr>
          <p:nvPr/>
        </p:nvSpPr>
        <p:spPr>
          <a:xfrm>
            <a:off x="715308" y="3167291"/>
            <a:ext cx="3949560" cy="16999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400"/>
              <a:buFont typeface="Courier New" panose="02070309020205020404" pitchFamily="49" charset="0"/>
              <a:buChar char="o"/>
            </a:pPr>
            <a:r>
              <a:rPr lang="en-US" sz="1200" dirty="0">
                <a:solidFill>
                  <a:schemeClr val="dk1"/>
                </a:solidFill>
                <a:latin typeface="Dosis"/>
                <a:sym typeface="Dosis"/>
              </a:rPr>
              <a:t>Allows tailored manipulation of input fields without automation.</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sym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sym typeface="Dosis"/>
              </a:rPr>
              <a:t>Useful for cases where automated tools may not fully capture custom attack vectors.</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sym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sym typeface="Dosis"/>
              </a:rPr>
              <a:t>Will also use Burp Suite to intercept and modify a request.</a:t>
            </a:r>
          </a:p>
        </p:txBody>
      </p:sp>
      <p:sp>
        <p:nvSpPr>
          <p:cNvPr id="9" name="Google Shape;726;p41">
            <a:extLst>
              <a:ext uri="{FF2B5EF4-FFF2-40B4-BE49-F238E27FC236}">
                <a16:creationId xmlns:a16="http://schemas.microsoft.com/office/drawing/2014/main" id="{493A2F70-E2C9-4719-F2DB-5C3F4E0FAD79}"/>
              </a:ext>
            </a:extLst>
          </p:cNvPr>
          <p:cNvSpPr txBox="1">
            <a:spLocks/>
          </p:cNvSpPr>
          <p:nvPr/>
        </p:nvSpPr>
        <p:spPr>
          <a:xfrm>
            <a:off x="715312" y="2746992"/>
            <a:ext cx="2999888"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200" dirty="0">
                <a:solidFill>
                  <a:schemeClr val="dk2"/>
                </a:solidFill>
                <a:latin typeface="Anton"/>
                <a:sym typeface="Anton"/>
              </a:rPr>
              <a:t>Tool</a:t>
            </a:r>
            <a:r>
              <a:rPr lang="en-GB" dirty="0">
                <a:solidFill>
                  <a:srgbClr val="FF0000"/>
                </a:solidFill>
              </a:rPr>
              <a:t> </a:t>
            </a:r>
            <a:r>
              <a:rPr lang="en-GB" sz="2200" dirty="0">
                <a:solidFill>
                  <a:schemeClr val="dk2"/>
                </a:solidFill>
                <a:latin typeface="Anton"/>
              </a:rPr>
              <a:t>= Manual Injection</a:t>
            </a:r>
          </a:p>
        </p:txBody>
      </p:sp>
      <p:sp>
        <p:nvSpPr>
          <p:cNvPr id="10" name="Google Shape;729;p41">
            <a:extLst>
              <a:ext uri="{FF2B5EF4-FFF2-40B4-BE49-F238E27FC236}">
                <a16:creationId xmlns:a16="http://schemas.microsoft.com/office/drawing/2014/main" id="{45717357-137C-A845-62CB-FCEBAF901E38}"/>
              </a:ext>
            </a:extLst>
          </p:cNvPr>
          <p:cNvSpPr txBox="1">
            <a:spLocks/>
          </p:cNvSpPr>
          <p:nvPr/>
        </p:nvSpPr>
        <p:spPr>
          <a:xfrm>
            <a:off x="4880869" y="3167292"/>
            <a:ext cx="3949560" cy="14300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400"/>
              <a:buFont typeface="Courier New" panose="02070309020205020404" pitchFamily="49" charset="0"/>
              <a:buChar char="o"/>
            </a:pPr>
            <a:r>
              <a:rPr lang="en-US" sz="1200" dirty="0">
                <a:solidFill>
                  <a:schemeClr val="dk1"/>
                </a:solidFill>
                <a:latin typeface="Dosis"/>
              </a:rPr>
              <a:t>A purposely vulnerable web application designed for testing and learning about web security vulnerabilities.</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rPr>
              <a:t>It provides a range of security flaws, including SQL injection, to practice exploitation techniques in a safe environment.</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rPr>
              <a:t>Ideal for testing and learning how to exploit SQL injection vulnerabilities without affecting real-world systems.</a:t>
            </a:r>
          </a:p>
        </p:txBody>
      </p:sp>
      <p:sp>
        <p:nvSpPr>
          <p:cNvPr id="11" name="Google Shape;730;p41">
            <a:extLst>
              <a:ext uri="{FF2B5EF4-FFF2-40B4-BE49-F238E27FC236}">
                <a16:creationId xmlns:a16="http://schemas.microsoft.com/office/drawing/2014/main" id="{2F0178DF-AB10-56A0-ED8F-E4342AB81199}"/>
              </a:ext>
            </a:extLst>
          </p:cNvPr>
          <p:cNvSpPr txBox="1">
            <a:spLocks/>
          </p:cNvSpPr>
          <p:nvPr/>
        </p:nvSpPr>
        <p:spPr>
          <a:xfrm>
            <a:off x="4880871" y="2746992"/>
            <a:ext cx="3949557"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200" dirty="0">
                <a:solidFill>
                  <a:schemeClr val="dk2"/>
                </a:solidFill>
                <a:latin typeface="Anton"/>
              </a:rPr>
              <a:t>Environment = DVWA</a:t>
            </a:r>
          </a:p>
        </p:txBody>
      </p:sp>
      <p:grpSp>
        <p:nvGrpSpPr>
          <p:cNvPr id="1702" name="Google Shape;685;p40">
            <a:extLst>
              <a:ext uri="{FF2B5EF4-FFF2-40B4-BE49-F238E27FC236}">
                <a16:creationId xmlns:a16="http://schemas.microsoft.com/office/drawing/2014/main" id="{C3C92779-6100-82C3-AC03-FED28E717933}"/>
              </a:ext>
            </a:extLst>
          </p:cNvPr>
          <p:cNvGrpSpPr/>
          <p:nvPr/>
        </p:nvGrpSpPr>
        <p:grpSpPr>
          <a:xfrm>
            <a:off x="7120800" y="65234"/>
            <a:ext cx="923694" cy="1101600"/>
            <a:chOff x="1509950" y="1706450"/>
            <a:chExt cx="879925" cy="1049400"/>
          </a:xfrm>
        </p:grpSpPr>
        <p:sp>
          <p:nvSpPr>
            <p:cNvPr id="1703" name="Google Shape;686;p40">
              <a:extLst>
                <a:ext uri="{FF2B5EF4-FFF2-40B4-BE49-F238E27FC236}">
                  <a16:creationId xmlns:a16="http://schemas.microsoft.com/office/drawing/2014/main" id="{454286DB-35BE-D739-8390-ABA5FDE68712}"/>
                </a:ext>
              </a:extLst>
            </p:cNvPr>
            <p:cNvSpPr/>
            <p:nvPr/>
          </p:nvSpPr>
          <p:spPr>
            <a:xfrm>
              <a:off x="2103325" y="1804550"/>
              <a:ext cx="152525" cy="134425"/>
            </a:xfrm>
            <a:custGeom>
              <a:avLst/>
              <a:gdLst/>
              <a:ahLst/>
              <a:cxnLst/>
              <a:rect l="l" t="t" r="r" b="b"/>
              <a:pathLst>
                <a:path w="6101" h="5377" extrusionOk="0">
                  <a:moveTo>
                    <a:pt x="3071" y="1"/>
                  </a:moveTo>
                  <a:cubicBezTo>
                    <a:pt x="2997" y="1"/>
                    <a:pt x="2923" y="3"/>
                    <a:pt x="2847" y="8"/>
                  </a:cubicBezTo>
                  <a:cubicBezTo>
                    <a:pt x="1221" y="119"/>
                    <a:pt x="1" y="1413"/>
                    <a:pt x="112" y="2892"/>
                  </a:cubicBezTo>
                  <a:cubicBezTo>
                    <a:pt x="182" y="4303"/>
                    <a:pt x="1497" y="5377"/>
                    <a:pt x="3030" y="5377"/>
                  </a:cubicBezTo>
                  <a:cubicBezTo>
                    <a:pt x="3104" y="5377"/>
                    <a:pt x="3179" y="5374"/>
                    <a:pt x="3254" y="5369"/>
                  </a:cubicBezTo>
                  <a:cubicBezTo>
                    <a:pt x="4881" y="5258"/>
                    <a:pt x="6101" y="3964"/>
                    <a:pt x="5990" y="2485"/>
                  </a:cubicBezTo>
                  <a:cubicBezTo>
                    <a:pt x="5884" y="1075"/>
                    <a:pt x="4601" y="1"/>
                    <a:pt x="30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687;p40">
              <a:extLst>
                <a:ext uri="{FF2B5EF4-FFF2-40B4-BE49-F238E27FC236}">
                  <a16:creationId xmlns:a16="http://schemas.microsoft.com/office/drawing/2014/main" id="{95A46700-05C6-7172-1EF7-21B0DA4BED88}"/>
                </a:ext>
              </a:extLst>
            </p:cNvPr>
            <p:cNvSpPr/>
            <p:nvPr/>
          </p:nvSpPr>
          <p:spPr>
            <a:xfrm>
              <a:off x="2123100" y="1833400"/>
              <a:ext cx="118900" cy="140725"/>
            </a:xfrm>
            <a:custGeom>
              <a:avLst/>
              <a:gdLst/>
              <a:ahLst/>
              <a:cxnLst/>
              <a:rect l="l" t="t" r="r" b="b"/>
              <a:pathLst>
                <a:path w="4756" h="5629" extrusionOk="0">
                  <a:moveTo>
                    <a:pt x="3055" y="0"/>
                  </a:moveTo>
                  <a:lnTo>
                    <a:pt x="2167" y="74"/>
                  </a:lnTo>
                  <a:lnTo>
                    <a:pt x="1280" y="111"/>
                  </a:lnTo>
                  <a:cubicBezTo>
                    <a:pt x="1280" y="111"/>
                    <a:pt x="1206" y="2514"/>
                    <a:pt x="799" y="2884"/>
                  </a:cubicBezTo>
                  <a:cubicBezTo>
                    <a:pt x="799" y="2884"/>
                    <a:pt x="0" y="5628"/>
                    <a:pt x="2342" y="5628"/>
                  </a:cubicBezTo>
                  <a:cubicBezTo>
                    <a:pt x="2416" y="5628"/>
                    <a:pt x="2493" y="5626"/>
                    <a:pt x="2574" y="5620"/>
                  </a:cubicBezTo>
                  <a:cubicBezTo>
                    <a:pt x="4755" y="5472"/>
                    <a:pt x="3979" y="2662"/>
                    <a:pt x="3979" y="2662"/>
                  </a:cubicBezTo>
                  <a:cubicBezTo>
                    <a:pt x="3461" y="2404"/>
                    <a:pt x="3055" y="0"/>
                    <a:pt x="3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688;p40">
              <a:extLst>
                <a:ext uri="{FF2B5EF4-FFF2-40B4-BE49-F238E27FC236}">
                  <a16:creationId xmlns:a16="http://schemas.microsoft.com/office/drawing/2014/main" id="{11C72671-5B1B-AC17-F5C6-C71ECCD6C1CC}"/>
                </a:ext>
              </a:extLst>
            </p:cNvPr>
            <p:cNvSpPr/>
            <p:nvPr/>
          </p:nvSpPr>
          <p:spPr>
            <a:xfrm>
              <a:off x="2053425" y="1898100"/>
              <a:ext cx="257900" cy="290250"/>
            </a:xfrm>
            <a:custGeom>
              <a:avLst/>
              <a:gdLst/>
              <a:ahLst/>
              <a:cxnLst/>
              <a:rect l="l" t="t" r="r" b="b"/>
              <a:pathLst>
                <a:path w="10316" h="11610" extrusionOk="0">
                  <a:moveTo>
                    <a:pt x="6766" y="0"/>
                  </a:moveTo>
                  <a:cubicBezTo>
                    <a:pt x="6271" y="433"/>
                    <a:pt x="5650" y="659"/>
                    <a:pt x="5025" y="659"/>
                  </a:cubicBezTo>
                  <a:cubicBezTo>
                    <a:pt x="4528" y="659"/>
                    <a:pt x="4028" y="517"/>
                    <a:pt x="3586" y="222"/>
                  </a:cubicBezTo>
                  <a:cubicBezTo>
                    <a:pt x="3586" y="222"/>
                    <a:pt x="1183" y="888"/>
                    <a:pt x="0" y="1775"/>
                  </a:cubicBezTo>
                  <a:cubicBezTo>
                    <a:pt x="0" y="1775"/>
                    <a:pt x="444" y="3069"/>
                    <a:pt x="703" y="4696"/>
                  </a:cubicBezTo>
                  <a:cubicBezTo>
                    <a:pt x="925" y="6027"/>
                    <a:pt x="1257" y="7358"/>
                    <a:pt x="1664" y="8652"/>
                  </a:cubicBezTo>
                  <a:lnTo>
                    <a:pt x="2662" y="11609"/>
                  </a:lnTo>
                  <a:lnTo>
                    <a:pt x="5916" y="11572"/>
                  </a:lnTo>
                  <a:lnTo>
                    <a:pt x="9206" y="11203"/>
                  </a:lnTo>
                  <a:lnTo>
                    <a:pt x="10241" y="5731"/>
                  </a:lnTo>
                  <a:cubicBezTo>
                    <a:pt x="10093" y="3402"/>
                    <a:pt x="10315" y="1073"/>
                    <a:pt x="10315" y="1073"/>
                  </a:cubicBezTo>
                  <a:cubicBezTo>
                    <a:pt x="9058" y="333"/>
                    <a:pt x="6766" y="0"/>
                    <a:pt x="67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689;p40">
              <a:extLst>
                <a:ext uri="{FF2B5EF4-FFF2-40B4-BE49-F238E27FC236}">
                  <a16:creationId xmlns:a16="http://schemas.microsoft.com/office/drawing/2014/main" id="{15FCF5D2-493B-79C4-2E88-F28A5AA9AA1B}"/>
                </a:ext>
              </a:extLst>
            </p:cNvPr>
            <p:cNvSpPr/>
            <p:nvPr/>
          </p:nvSpPr>
          <p:spPr>
            <a:xfrm>
              <a:off x="2069125" y="2000700"/>
              <a:ext cx="241275" cy="187650"/>
            </a:xfrm>
            <a:custGeom>
              <a:avLst/>
              <a:gdLst/>
              <a:ahLst/>
              <a:cxnLst/>
              <a:rect l="l" t="t" r="r" b="b"/>
              <a:pathLst>
                <a:path w="9651" h="7506" extrusionOk="0">
                  <a:moveTo>
                    <a:pt x="1" y="0"/>
                  </a:moveTo>
                  <a:lnTo>
                    <a:pt x="1" y="0"/>
                  </a:lnTo>
                  <a:cubicBezTo>
                    <a:pt x="38" y="259"/>
                    <a:pt x="75" y="444"/>
                    <a:pt x="112" y="666"/>
                  </a:cubicBezTo>
                  <a:cubicBezTo>
                    <a:pt x="370" y="1960"/>
                    <a:pt x="666" y="3254"/>
                    <a:pt x="1110" y="4548"/>
                  </a:cubicBezTo>
                  <a:lnTo>
                    <a:pt x="2071" y="7505"/>
                  </a:lnTo>
                  <a:lnTo>
                    <a:pt x="5361" y="7468"/>
                  </a:lnTo>
                  <a:lnTo>
                    <a:pt x="8615" y="7099"/>
                  </a:lnTo>
                  <a:lnTo>
                    <a:pt x="9650" y="1627"/>
                  </a:lnTo>
                  <a:cubicBezTo>
                    <a:pt x="9613" y="1109"/>
                    <a:pt x="9613" y="666"/>
                    <a:pt x="9613" y="185"/>
                  </a:cubicBezTo>
                  <a:cubicBezTo>
                    <a:pt x="8388" y="1959"/>
                    <a:pt x="7022" y="3704"/>
                    <a:pt x="5000" y="3704"/>
                  </a:cubicBezTo>
                  <a:cubicBezTo>
                    <a:pt x="4704" y="3704"/>
                    <a:pt x="4393" y="3667"/>
                    <a:pt x="4068" y="3586"/>
                  </a:cubicBezTo>
                  <a:cubicBezTo>
                    <a:pt x="2441" y="3217"/>
                    <a:pt x="1369" y="1257"/>
                    <a:pt x="223" y="259"/>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690;p40">
              <a:extLst>
                <a:ext uri="{FF2B5EF4-FFF2-40B4-BE49-F238E27FC236}">
                  <a16:creationId xmlns:a16="http://schemas.microsoft.com/office/drawing/2014/main" id="{B354D367-C625-5AFF-2410-0EA4D97ED50B}"/>
                </a:ext>
              </a:extLst>
            </p:cNvPr>
            <p:cNvSpPr/>
            <p:nvPr/>
          </p:nvSpPr>
          <p:spPr>
            <a:xfrm>
              <a:off x="2115350" y="1778950"/>
              <a:ext cx="125725" cy="137675"/>
            </a:xfrm>
            <a:custGeom>
              <a:avLst/>
              <a:gdLst/>
              <a:ahLst/>
              <a:cxnLst/>
              <a:rect l="l" t="t" r="r" b="b"/>
              <a:pathLst>
                <a:path w="5029" h="5507" extrusionOk="0">
                  <a:moveTo>
                    <a:pt x="3204" y="0"/>
                  </a:moveTo>
                  <a:cubicBezTo>
                    <a:pt x="2752" y="0"/>
                    <a:pt x="2329" y="145"/>
                    <a:pt x="2329" y="145"/>
                  </a:cubicBezTo>
                  <a:cubicBezTo>
                    <a:pt x="2329" y="145"/>
                    <a:pt x="2104" y="101"/>
                    <a:pt x="1812" y="101"/>
                  </a:cubicBezTo>
                  <a:cubicBezTo>
                    <a:pt x="1396" y="101"/>
                    <a:pt x="846" y="191"/>
                    <a:pt x="629" y="626"/>
                  </a:cubicBezTo>
                  <a:cubicBezTo>
                    <a:pt x="259" y="1365"/>
                    <a:pt x="777" y="2918"/>
                    <a:pt x="777" y="2918"/>
                  </a:cubicBezTo>
                  <a:cubicBezTo>
                    <a:pt x="777" y="2918"/>
                    <a:pt x="607" y="2729"/>
                    <a:pt x="429" y="2729"/>
                  </a:cubicBezTo>
                  <a:cubicBezTo>
                    <a:pt x="358" y="2729"/>
                    <a:pt x="285" y="2759"/>
                    <a:pt x="222" y="2844"/>
                  </a:cubicBezTo>
                  <a:cubicBezTo>
                    <a:pt x="0" y="3140"/>
                    <a:pt x="740" y="3805"/>
                    <a:pt x="851" y="3842"/>
                  </a:cubicBezTo>
                  <a:cubicBezTo>
                    <a:pt x="851" y="3842"/>
                    <a:pt x="1936" y="5506"/>
                    <a:pt x="2675" y="5506"/>
                  </a:cubicBezTo>
                  <a:cubicBezTo>
                    <a:pt x="2683" y="5506"/>
                    <a:pt x="2691" y="5506"/>
                    <a:pt x="2699" y="5506"/>
                  </a:cubicBezTo>
                  <a:cubicBezTo>
                    <a:pt x="3439" y="5469"/>
                    <a:pt x="4289" y="3620"/>
                    <a:pt x="4289" y="3620"/>
                  </a:cubicBezTo>
                  <a:cubicBezTo>
                    <a:pt x="4437" y="3509"/>
                    <a:pt x="5028" y="2770"/>
                    <a:pt x="4733" y="2511"/>
                  </a:cubicBezTo>
                  <a:cubicBezTo>
                    <a:pt x="4680" y="2442"/>
                    <a:pt x="4626" y="2415"/>
                    <a:pt x="4574" y="2415"/>
                  </a:cubicBezTo>
                  <a:cubicBezTo>
                    <a:pt x="4403" y="2415"/>
                    <a:pt x="4252" y="2696"/>
                    <a:pt x="4252" y="2696"/>
                  </a:cubicBezTo>
                  <a:cubicBezTo>
                    <a:pt x="4252" y="2696"/>
                    <a:pt x="4548" y="1069"/>
                    <a:pt x="4104" y="367"/>
                  </a:cubicBezTo>
                  <a:cubicBezTo>
                    <a:pt x="3898" y="82"/>
                    <a:pt x="3543" y="0"/>
                    <a:pt x="3204"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691;p40">
              <a:extLst>
                <a:ext uri="{FF2B5EF4-FFF2-40B4-BE49-F238E27FC236}">
                  <a16:creationId xmlns:a16="http://schemas.microsoft.com/office/drawing/2014/main" id="{E9EAC420-739C-7837-9F96-EBA5D26F7B4A}"/>
                </a:ext>
              </a:extLst>
            </p:cNvPr>
            <p:cNvSpPr/>
            <p:nvPr/>
          </p:nvSpPr>
          <p:spPr>
            <a:xfrm>
              <a:off x="2180975" y="1777025"/>
              <a:ext cx="56400" cy="79500"/>
            </a:xfrm>
            <a:custGeom>
              <a:avLst/>
              <a:gdLst/>
              <a:ahLst/>
              <a:cxnLst/>
              <a:rect l="l" t="t" r="r" b="b"/>
              <a:pathLst>
                <a:path w="2256" h="3180" extrusionOk="0">
                  <a:moveTo>
                    <a:pt x="1146" y="0"/>
                  </a:moveTo>
                  <a:cubicBezTo>
                    <a:pt x="0" y="0"/>
                    <a:pt x="37" y="888"/>
                    <a:pt x="37" y="888"/>
                  </a:cubicBezTo>
                  <a:cubicBezTo>
                    <a:pt x="37" y="888"/>
                    <a:pt x="1072" y="961"/>
                    <a:pt x="1183" y="1516"/>
                  </a:cubicBezTo>
                  <a:cubicBezTo>
                    <a:pt x="1294" y="1812"/>
                    <a:pt x="1220" y="2071"/>
                    <a:pt x="1183" y="2292"/>
                  </a:cubicBezTo>
                  <a:cubicBezTo>
                    <a:pt x="1183" y="2440"/>
                    <a:pt x="1146" y="3180"/>
                    <a:pt x="1183" y="3180"/>
                  </a:cubicBezTo>
                  <a:cubicBezTo>
                    <a:pt x="1220" y="3180"/>
                    <a:pt x="1294" y="3180"/>
                    <a:pt x="1331" y="3143"/>
                  </a:cubicBezTo>
                  <a:cubicBezTo>
                    <a:pt x="1479" y="2995"/>
                    <a:pt x="1553" y="2884"/>
                    <a:pt x="1664" y="2736"/>
                  </a:cubicBezTo>
                  <a:cubicBezTo>
                    <a:pt x="1767" y="2571"/>
                    <a:pt x="1893" y="2498"/>
                    <a:pt x="2004" y="2498"/>
                  </a:cubicBezTo>
                  <a:cubicBezTo>
                    <a:pt x="2092" y="2498"/>
                    <a:pt x="2169" y="2544"/>
                    <a:pt x="2218" y="2625"/>
                  </a:cubicBezTo>
                  <a:cubicBezTo>
                    <a:pt x="2218" y="2625"/>
                    <a:pt x="2255" y="0"/>
                    <a:pt x="1146" y="0"/>
                  </a:cubicBezTo>
                  <a:close/>
                </a:path>
              </a:pathLst>
            </a:custGeom>
            <a:solidFill>
              <a:srgbClr val="2E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692;p40">
              <a:extLst>
                <a:ext uri="{FF2B5EF4-FFF2-40B4-BE49-F238E27FC236}">
                  <a16:creationId xmlns:a16="http://schemas.microsoft.com/office/drawing/2014/main" id="{B2B85D3A-3787-BF6F-7AA6-4E586994CCA9}"/>
                </a:ext>
              </a:extLst>
            </p:cNvPr>
            <p:cNvSpPr/>
            <p:nvPr/>
          </p:nvSpPr>
          <p:spPr>
            <a:xfrm>
              <a:off x="2107950" y="1781925"/>
              <a:ext cx="58250" cy="79225"/>
            </a:xfrm>
            <a:custGeom>
              <a:avLst/>
              <a:gdLst/>
              <a:ahLst/>
              <a:cxnLst/>
              <a:rect l="l" t="t" r="r" b="b"/>
              <a:pathLst>
                <a:path w="2330" h="3169" extrusionOk="0">
                  <a:moveTo>
                    <a:pt x="1406" y="1"/>
                  </a:moveTo>
                  <a:cubicBezTo>
                    <a:pt x="1316" y="1"/>
                    <a:pt x="1218" y="9"/>
                    <a:pt x="1110" y="26"/>
                  </a:cubicBezTo>
                  <a:cubicBezTo>
                    <a:pt x="1" y="211"/>
                    <a:pt x="407" y="2799"/>
                    <a:pt x="407" y="2799"/>
                  </a:cubicBezTo>
                  <a:cubicBezTo>
                    <a:pt x="467" y="2699"/>
                    <a:pt x="560" y="2631"/>
                    <a:pt x="667" y="2631"/>
                  </a:cubicBezTo>
                  <a:cubicBezTo>
                    <a:pt x="758" y="2631"/>
                    <a:pt x="860" y="2680"/>
                    <a:pt x="962" y="2799"/>
                  </a:cubicBezTo>
                  <a:cubicBezTo>
                    <a:pt x="1073" y="2947"/>
                    <a:pt x="1221" y="3095"/>
                    <a:pt x="1331" y="3169"/>
                  </a:cubicBezTo>
                  <a:lnTo>
                    <a:pt x="1479" y="3169"/>
                  </a:lnTo>
                  <a:cubicBezTo>
                    <a:pt x="1516" y="3132"/>
                    <a:pt x="1405" y="2429"/>
                    <a:pt x="1331" y="2281"/>
                  </a:cubicBezTo>
                  <a:cubicBezTo>
                    <a:pt x="1294" y="2059"/>
                    <a:pt x="1221" y="1801"/>
                    <a:pt x="1258" y="1505"/>
                  </a:cubicBezTo>
                  <a:cubicBezTo>
                    <a:pt x="1331" y="950"/>
                    <a:pt x="2330" y="729"/>
                    <a:pt x="2330" y="729"/>
                  </a:cubicBezTo>
                  <a:cubicBezTo>
                    <a:pt x="2330" y="729"/>
                    <a:pt x="2269" y="1"/>
                    <a:pt x="1406" y="1"/>
                  </a:cubicBezTo>
                  <a:close/>
                </a:path>
              </a:pathLst>
            </a:custGeom>
            <a:solidFill>
              <a:srgbClr val="2E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693;p40">
              <a:extLst>
                <a:ext uri="{FF2B5EF4-FFF2-40B4-BE49-F238E27FC236}">
                  <a16:creationId xmlns:a16="http://schemas.microsoft.com/office/drawing/2014/main" id="{15FD3CD6-E351-126A-8786-B3CD9284683A}"/>
                </a:ext>
              </a:extLst>
            </p:cNvPr>
            <p:cNvSpPr/>
            <p:nvPr/>
          </p:nvSpPr>
          <p:spPr>
            <a:xfrm>
              <a:off x="2113500" y="1819525"/>
              <a:ext cx="122950" cy="49075"/>
            </a:xfrm>
            <a:custGeom>
              <a:avLst/>
              <a:gdLst/>
              <a:ahLst/>
              <a:cxnLst/>
              <a:rect l="l" t="t" r="r" b="b"/>
              <a:pathLst>
                <a:path w="4918" h="1963" extrusionOk="0">
                  <a:moveTo>
                    <a:pt x="4917" y="1"/>
                  </a:moveTo>
                  <a:cubicBezTo>
                    <a:pt x="3993" y="297"/>
                    <a:pt x="3143" y="445"/>
                    <a:pt x="2514" y="482"/>
                  </a:cubicBezTo>
                  <a:cubicBezTo>
                    <a:pt x="2348" y="491"/>
                    <a:pt x="2172" y="495"/>
                    <a:pt x="1986" y="495"/>
                  </a:cubicBezTo>
                  <a:cubicBezTo>
                    <a:pt x="1428" y="495"/>
                    <a:pt x="777" y="454"/>
                    <a:pt x="0" y="371"/>
                  </a:cubicBezTo>
                  <a:lnTo>
                    <a:pt x="0" y="371"/>
                  </a:lnTo>
                  <a:lnTo>
                    <a:pt x="555" y="1443"/>
                  </a:lnTo>
                  <a:cubicBezTo>
                    <a:pt x="555" y="1443"/>
                    <a:pt x="1040" y="1962"/>
                    <a:pt x="1607" y="1962"/>
                  </a:cubicBezTo>
                  <a:cubicBezTo>
                    <a:pt x="1626" y="1962"/>
                    <a:pt x="1645" y="1962"/>
                    <a:pt x="1664" y="1960"/>
                  </a:cubicBezTo>
                  <a:cubicBezTo>
                    <a:pt x="1960" y="1923"/>
                    <a:pt x="2145" y="1849"/>
                    <a:pt x="2219" y="1775"/>
                  </a:cubicBezTo>
                  <a:cubicBezTo>
                    <a:pt x="2318" y="1696"/>
                    <a:pt x="2449" y="1659"/>
                    <a:pt x="2577" y="1659"/>
                  </a:cubicBezTo>
                  <a:cubicBezTo>
                    <a:pt x="2689" y="1659"/>
                    <a:pt x="2798" y="1687"/>
                    <a:pt x="2884" y="1739"/>
                  </a:cubicBezTo>
                  <a:cubicBezTo>
                    <a:pt x="2995" y="1775"/>
                    <a:pt x="3143" y="1812"/>
                    <a:pt x="3439" y="1812"/>
                  </a:cubicBezTo>
                  <a:cubicBezTo>
                    <a:pt x="4030" y="1775"/>
                    <a:pt x="4511" y="1110"/>
                    <a:pt x="4511" y="1110"/>
                  </a:cubicBezTo>
                  <a:lnTo>
                    <a:pt x="49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694;p40">
              <a:extLst>
                <a:ext uri="{FF2B5EF4-FFF2-40B4-BE49-F238E27FC236}">
                  <a16:creationId xmlns:a16="http://schemas.microsoft.com/office/drawing/2014/main" id="{BB9332BF-F81C-FBE9-D9D3-3AF9421F9E9E}"/>
                </a:ext>
              </a:extLst>
            </p:cNvPr>
            <p:cNvSpPr/>
            <p:nvPr/>
          </p:nvSpPr>
          <p:spPr>
            <a:xfrm>
              <a:off x="2081150" y="1748350"/>
              <a:ext cx="195975" cy="220950"/>
            </a:xfrm>
            <a:custGeom>
              <a:avLst/>
              <a:gdLst/>
              <a:ahLst/>
              <a:cxnLst/>
              <a:rect l="l" t="t" r="r" b="b"/>
              <a:pathLst>
                <a:path w="7839" h="8838" extrusionOk="0">
                  <a:moveTo>
                    <a:pt x="4147" y="2949"/>
                  </a:moveTo>
                  <a:cubicBezTo>
                    <a:pt x="4862" y="2949"/>
                    <a:pt x="6276" y="3075"/>
                    <a:pt x="6433" y="3735"/>
                  </a:cubicBezTo>
                  <a:cubicBezTo>
                    <a:pt x="6618" y="4512"/>
                    <a:pt x="4363" y="8689"/>
                    <a:pt x="4252" y="8800"/>
                  </a:cubicBezTo>
                  <a:cubicBezTo>
                    <a:pt x="4178" y="8689"/>
                    <a:pt x="1368" y="4881"/>
                    <a:pt x="1405" y="4105"/>
                  </a:cubicBezTo>
                  <a:cubicBezTo>
                    <a:pt x="1442" y="3329"/>
                    <a:pt x="3402" y="2996"/>
                    <a:pt x="3845" y="2959"/>
                  </a:cubicBezTo>
                  <a:cubicBezTo>
                    <a:pt x="3917" y="2953"/>
                    <a:pt x="4021" y="2949"/>
                    <a:pt x="4147" y="2949"/>
                  </a:cubicBezTo>
                  <a:close/>
                  <a:moveTo>
                    <a:pt x="3671" y="1"/>
                  </a:moveTo>
                  <a:cubicBezTo>
                    <a:pt x="3643" y="1"/>
                    <a:pt x="3626" y="1"/>
                    <a:pt x="3623" y="1"/>
                  </a:cubicBezTo>
                  <a:cubicBezTo>
                    <a:pt x="3513" y="1"/>
                    <a:pt x="1109" y="223"/>
                    <a:pt x="333" y="3107"/>
                  </a:cubicBezTo>
                  <a:cubicBezTo>
                    <a:pt x="0" y="4512"/>
                    <a:pt x="555" y="5621"/>
                    <a:pt x="1036" y="6360"/>
                  </a:cubicBezTo>
                  <a:cubicBezTo>
                    <a:pt x="1475" y="7055"/>
                    <a:pt x="3472" y="8838"/>
                    <a:pt x="4193" y="8838"/>
                  </a:cubicBezTo>
                  <a:cubicBezTo>
                    <a:pt x="4201" y="8838"/>
                    <a:pt x="4208" y="8838"/>
                    <a:pt x="4215" y="8837"/>
                  </a:cubicBezTo>
                  <a:cubicBezTo>
                    <a:pt x="4917" y="8763"/>
                    <a:pt x="6655" y="6693"/>
                    <a:pt x="7025" y="5953"/>
                  </a:cubicBezTo>
                  <a:cubicBezTo>
                    <a:pt x="7394" y="5177"/>
                    <a:pt x="7838" y="3957"/>
                    <a:pt x="7284" y="2626"/>
                  </a:cubicBezTo>
                  <a:cubicBezTo>
                    <a:pt x="6189" y="95"/>
                    <a:pt x="4019" y="1"/>
                    <a:pt x="36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695;p40">
              <a:extLst>
                <a:ext uri="{FF2B5EF4-FFF2-40B4-BE49-F238E27FC236}">
                  <a16:creationId xmlns:a16="http://schemas.microsoft.com/office/drawing/2014/main" id="{19A51315-5747-9E04-FC20-8CB05FB230EB}"/>
                </a:ext>
              </a:extLst>
            </p:cNvPr>
            <p:cNvSpPr/>
            <p:nvPr/>
          </p:nvSpPr>
          <p:spPr>
            <a:xfrm>
              <a:off x="1509950" y="2132850"/>
              <a:ext cx="879925" cy="590650"/>
            </a:xfrm>
            <a:custGeom>
              <a:avLst/>
              <a:gdLst/>
              <a:ahLst/>
              <a:cxnLst/>
              <a:rect l="l" t="t" r="r" b="b"/>
              <a:pathLst>
                <a:path w="35197" h="23626" extrusionOk="0">
                  <a:moveTo>
                    <a:pt x="814" y="1"/>
                  </a:moveTo>
                  <a:cubicBezTo>
                    <a:pt x="370" y="1"/>
                    <a:pt x="0" y="371"/>
                    <a:pt x="0" y="851"/>
                  </a:cubicBezTo>
                  <a:lnTo>
                    <a:pt x="0" y="22775"/>
                  </a:lnTo>
                  <a:cubicBezTo>
                    <a:pt x="0" y="23256"/>
                    <a:pt x="370" y="23625"/>
                    <a:pt x="814" y="23625"/>
                  </a:cubicBezTo>
                  <a:lnTo>
                    <a:pt x="34383" y="23625"/>
                  </a:lnTo>
                  <a:cubicBezTo>
                    <a:pt x="34790" y="23625"/>
                    <a:pt x="35160" y="23256"/>
                    <a:pt x="35197" y="22775"/>
                  </a:cubicBezTo>
                  <a:lnTo>
                    <a:pt x="35197" y="851"/>
                  </a:lnTo>
                  <a:cubicBezTo>
                    <a:pt x="35197" y="371"/>
                    <a:pt x="34827" y="1"/>
                    <a:pt x="34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696;p40">
              <a:extLst>
                <a:ext uri="{FF2B5EF4-FFF2-40B4-BE49-F238E27FC236}">
                  <a16:creationId xmlns:a16="http://schemas.microsoft.com/office/drawing/2014/main" id="{FC5D64C9-269B-F7B2-C69B-370C906DD8CA}"/>
                </a:ext>
              </a:extLst>
            </p:cNvPr>
            <p:cNvSpPr/>
            <p:nvPr/>
          </p:nvSpPr>
          <p:spPr>
            <a:xfrm>
              <a:off x="1549700" y="2171675"/>
              <a:ext cx="757925" cy="505600"/>
            </a:xfrm>
            <a:custGeom>
              <a:avLst/>
              <a:gdLst/>
              <a:ahLst/>
              <a:cxnLst/>
              <a:rect l="l" t="t" r="r" b="b"/>
              <a:pathLst>
                <a:path w="30317" h="20224" extrusionOk="0">
                  <a:moveTo>
                    <a:pt x="0" y="1"/>
                  </a:moveTo>
                  <a:lnTo>
                    <a:pt x="0" y="20224"/>
                  </a:lnTo>
                  <a:lnTo>
                    <a:pt x="30316" y="20224"/>
                  </a:lnTo>
                  <a:lnTo>
                    <a:pt x="303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697;p40">
              <a:extLst>
                <a:ext uri="{FF2B5EF4-FFF2-40B4-BE49-F238E27FC236}">
                  <a16:creationId xmlns:a16="http://schemas.microsoft.com/office/drawing/2014/main" id="{B241B07A-4C2D-C0DD-80F7-5BE51F39FA91}"/>
                </a:ext>
              </a:extLst>
            </p:cNvPr>
            <p:cNvSpPr/>
            <p:nvPr/>
          </p:nvSpPr>
          <p:spPr>
            <a:xfrm>
              <a:off x="1626400" y="2308475"/>
              <a:ext cx="659950" cy="446450"/>
            </a:xfrm>
            <a:custGeom>
              <a:avLst/>
              <a:gdLst/>
              <a:ahLst/>
              <a:cxnLst/>
              <a:rect l="l" t="t" r="r" b="b"/>
              <a:pathLst>
                <a:path w="26398" h="17858" extrusionOk="0">
                  <a:moveTo>
                    <a:pt x="1738" y="0"/>
                  </a:moveTo>
                  <a:cubicBezTo>
                    <a:pt x="777" y="0"/>
                    <a:pt x="1" y="851"/>
                    <a:pt x="1" y="1849"/>
                  </a:cubicBezTo>
                  <a:lnTo>
                    <a:pt x="1" y="16009"/>
                  </a:lnTo>
                  <a:cubicBezTo>
                    <a:pt x="1" y="17007"/>
                    <a:pt x="777" y="17857"/>
                    <a:pt x="1738" y="17857"/>
                  </a:cubicBezTo>
                  <a:lnTo>
                    <a:pt x="24623" y="17857"/>
                  </a:lnTo>
                  <a:cubicBezTo>
                    <a:pt x="25584" y="17857"/>
                    <a:pt x="26398" y="17007"/>
                    <a:pt x="26398" y="16009"/>
                  </a:cubicBezTo>
                  <a:lnTo>
                    <a:pt x="26398" y="1849"/>
                  </a:lnTo>
                  <a:cubicBezTo>
                    <a:pt x="26398" y="851"/>
                    <a:pt x="25584" y="0"/>
                    <a:pt x="24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698;p40">
              <a:extLst>
                <a:ext uri="{FF2B5EF4-FFF2-40B4-BE49-F238E27FC236}">
                  <a16:creationId xmlns:a16="http://schemas.microsoft.com/office/drawing/2014/main" id="{180F0791-EF57-2224-08DE-D6BB49BF0707}"/>
                </a:ext>
              </a:extLst>
            </p:cNvPr>
            <p:cNvSpPr/>
            <p:nvPr/>
          </p:nvSpPr>
          <p:spPr>
            <a:xfrm>
              <a:off x="1646750" y="2216975"/>
              <a:ext cx="618350" cy="494500"/>
            </a:xfrm>
            <a:custGeom>
              <a:avLst/>
              <a:gdLst/>
              <a:ahLst/>
              <a:cxnLst/>
              <a:rect l="l" t="t" r="r" b="b"/>
              <a:pathLst>
                <a:path w="24734" h="19780" extrusionOk="0">
                  <a:moveTo>
                    <a:pt x="22441" y="0"/>
                  </a:moveTo>
                  <a:lnTo>
                    <a:pt x="0" y="2884"/>
                  </a:lnTo>
                  <a:lnTo>
                    <a:pt x="2366" y="19780"/>
                  </a:lnTo>
                  <a:lnTo>
                    <a:pt x="24734" y="16933"/>
                  </a:lnTo>
                  <a:lnTo>
                    <a:pt x="22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699;p40">
              <a:extLst>
                <a:ext uri="{FF2B5EF4-FFF2-40B4-BE49-F238E27FC236}">
                  <a16:creationId xmlns:a16="http://schemas.microsoft.com/office/drawing/2014/main" id="{DFA62AAD-9461-FB82-BC56-AB9979B4B676}"/>
                </a:ext>
              </a:extLst>
            </p:cNvPr>
            <p:cNvSpPr/>
            <p:nvPr/>
          </p:nvSpPr>
          <p:spPr>
            <a:xfrm>
              <a:off x="1677250" y="2230825"/>
              <a:ext cx="558275" cy="447375"/>
            </a:xfrm>
            <a:custGeom>
              <a:avLst/>
              <a:gdLst/>
              <a:ahLst/>
              <a:cxnLst/>
              <a:rect l="l" t="t" r="r" b="b"/>
              <a:pathLst>
                <a:path w="22331" h="17895" extrusionOk="0">
                  <a:moveTo>
                    <a:pt x="1738" y="1"/>
                  </a:moveTo>
                  <a:lnTo>
                    <a:pt x="0" y="15603"/>
                  </a:lnTo>
                  <a:lnTo>
                    <a:pt x="20593" y="17895"/>
                  </a:lnTo>
                  <a:lnTo>
                    <a:pt x="22330" y="2293"/>
                  </a:lnTo>
                  <a:lnTo>
                    <a:pt x="17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700;p40">
              <a:extLst>
                <a:ext uri="{FF2B5EF4-FFF2-40B4-BE49-F238E27FC236}">
                  <a16:creationId xmlns:a16="http://schemas.microsoft.com/office/drawing/2014/main" id="{A014F95D-D0F8-F15F-22B8-702FF6A2C564}"/>
                </a:ext>
              </a:extLst>
            </p:cNvPr>
            <p:cNvSpPr/>
            <p:nvPr/>
          </p:nvSpPr>
          <p:spPr>
            <a:xfrm>
              <a:off x="1778900" y="2371325"/>
              <a:ext cx="470500" cy="333675"/>
            </a:xfrm>
            <a:custGeom>
              <a:avLst/>
              <a:gdLst/>
              <a:ahLst/>
              <a:cxnLst/>
              <a:rect l="l" t="t" r="r" b="b"/>
              <a:pathLst>
                <a:path w="18820" h="13347" extrusionOk="0">
                  <a:moveTo>
                    <a:pt x="1" y="0"/>
                  </a:moveTo>
                  <a:lnTo>
                    <a:pt x="1" y="13347"/>
                  </a:lnTo>
                  <a:lnTo>
                    <a:pt x="18819" y="13347"/>
                  </a:lnTo>
                  <a:lnTo>
                    <a:pt x="188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701;p40">
              <a:extLst>
                <a:ext uri="{FF2B5EF4-FFF2-40B4-BE49-F238E27FC236}">
                  <a16:creationId xmlns:a16="http://schemas.microsoft.com/office/drawing/2014/main" id="{A7D4441C-21A4-B487-66AF-B8BA0F9733C9}"/>
                </a:ext>
              </a:extLst>
            </p:cNvPr>
            <p:cNvSpPr/>
            <p:nvPr/>
          </p:nvSpPr>
          <p:spPr>
            <a:xfrm>
              <a:off x="1626400" y="2406450"/>
              <a:ext cx="659950" cy="349400"/>
            </a:xfrm>
            <a:custGeom>
              <a:avLst/>
              <a:gdLst/>
              <a:ahLst/>
              <a:cxnLst/>
              <a:rect l="l" t="t" r="r" b="b"/>
              <a:pathLst>
                <a:path w="26398" h="13976" extrusionOk="0">
                  <a:moveTo>
                    <a:pt x="16822" y="0"/>
                  </a:moveTo>
                  <a:cubicBezTo>
                    <a:pt x="15787" y="0"/>
                    <a:pt x="14937" y="999"/>
                    <a:pt x="14937" y="2182"/>
                  </a:cubicBezTo>
                  <a:lnTo>
                    <a:pt x="14937" y="2219"/>
                  </a:lnTo>
                  <a:cubicBezTo>
                    <a:pt x="14937" y="3328"/>
                    <a:pt x="14124" y="4215"/>
                    <a:pt x="13162" y="4215"/>
                  </a:cubicBezTo>
                  <a:lnTo>
                    <a:pt x="1" y="4215"/>
                  </a:lnTo>
                  <a:lnTo>
                    <a:pt x="1" y="11979"/>
                  </a:lnTo>
                  <a:cubicBezTo>
                    <a:pt x="1" y="13088"/>
                    <a:pt x="777" y="13975"/>
                    <a:pt x="1738" y="13975"/>
                  </a:cubicBezTo>
                  <a:lnTo>
                    <a:pt x="24623" y="13975"/>
                  </a:lnTo>
                  <a:cubicBezTo>
                    <a:pt x="25584" y="13975"/>
                    <a:pt x="26398" y="13088"/>
                    <a:pt x="26398" y="11979"/>
                  </a:cubicBezTo>
                  <a:lnTo>
                    <a:pt x="26398" y="1997"/>
                  </a:lnTo>
                  <a:cubicBezTo>
                    <a:pt x="26398" y="888"/>
                    <a:pt x="25584" y="0"/>
                    <a:pt x="246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702;p40">
              <a:extLst>
                <a:ext uri="{FF2B5EF4-FFF2-40B4-BE49-F238E27FC236}">
                  <a16:creationId xmlns:a16="http://schemas.microsoft.com/office/drawing/2014/main" id="{AEA2A2BC-68E0-BFA7-7241-5F89BD484785}"/>
                </a:ext>
              </a:extLst>
            </p:cNvPr>
            <p:cNvSpPr/>
            <p:nvPr/>
          </p:nvSpPr>
          <p:spPr>
            <a:xfrm>
              <a:off x="1910150" y="2238225"/>
              <a:ext cx="72125" cy="75900"/>
            </a:xfrm>
            <a:custGeom>
              <a:avLst/>
              <a:gdLst/>
              <a:ahLst/>
              <a:cxnLst/>
              <a:rect l="l" t="t" r="r" b="b"/>
              <a:pathLst>
                <a:path w="2885" h="3036" extrusionOk="0">
                  <a:moveTo>
                    <a:pt x="2219" y="1701"/>
                  </a:moveTo>
                  <a:lnTo>
                    <a:pt x="2219" y="1701"/>
                  </a:lnTo>
                  <a:cubicBezTo>
                    <a:pt x="2272" y="1741"/>
                    <a:pt x="2325" y="1819"/>
                    <a:pt x="2382" y="1897"/>
                  </a:cubicBezTo>
                  <a:lnTo>
                    <a:pt x="2382" y="1897"/>
                  </a:lnTo>
                  <a:cubicBezTo>
                    <a:pt x="2317" y="1818"/>
                    <a:pt x="2257" y="1749"/>
                    <a:pt x="2219" y="1701"/>
                  </a:cubicBezTo>
                  <a:close/>
                  <a:moveTo>
                    <a:pt x="703" y="1"/>
                  </a:moveTo>
                  <a:cubicBezTo>
                    <a:pt x="518" y="222"/>
                    <a:pt x="297" y="407"/>
                    <a:pt x="1" y="555"/>
                  </a:cubicBezTo>
                  <a:cubicBezTo>
                    <a:pt x="112" y="925"/>
                    <a:pt x="223" y="1332"/>
                    <a:pt x="297" y="1701"/>
                  </a:cubicBezTo>
                  <a:cubicBezTo>
                    <a:pt x="334" y="1886"/>
                    <a:pt x="334" y="2108"/>
                    <a:pt x="370" y="2293"/>
                  </a:cubicBezTo>
                  <a:cubicBezTo>
                    <a:pt x="370" y="2441"/>
                    <a:pt x="407" y="2663"/>
                    <a:pt x="555" y="2736"/>
                  </a:cubicBezTo>
                  <a:cubicBezTo>
                    <a:pt x="566" y="2739"/>
                    <a:pt x="576" y="2740"/>
                    <a:pt x="586" y="2740"/>
                  </a:cubicBezTo>
                  <a:cubicBezTo>
                    <a:pt x="740" y="2740"/>
                    <a:pt x="740" y="2473"/>
                    <a:pt x="740" y="2404"/>
                  </a:cubicBezTo>
                  <a:cubicBezTo>
                    <a:pt x="740" y="2256"/>
                    <a:pt x="666" y="1997"/>
                    <a:pt x="851" y="1886"/>
                  </a:cubicBezTo>
                  <a:cubicBezTo>
                    <a:pt x="869" y="1881"/>
                    <a:pt x="887" y="1878"/>
                    <a:pt x="905" y="1878"/>
                  </a:cubicBezTo>
                  <a:cubicBezTo>
                    <a:pt x="1136" y="1878"/>
                    <a:pt x="1303" y="2306"/>
                    <a:pt x="1406" y="2478"/>
                  </a:cubicBezTo>
                  <a:cubicBezTo>
                    <a:pt x="1521" y="2622"/>
                    <a:pt x="1726" y="3036"/>
                    <a:pt x="1881" y="3036"/>
                  </a:cubicBezTo>
                  <a:cubicBezTo>
                    <a:pt x="1925" y="3036"/>
                    <a:pt x="1965" y="3003"/>
                    <a:pt x="1997" y="2921"/>
                  </a:cubicBezTo>
                  <a:cubicBezTo>
                    <a:pt x="2034" y="2810"/>
                    <a:pt x="1664" y="2219"/>
                    <a:pt x="1627" y="2108"/>
                  </a:cubicBezTo>
                  <a:lnTo>
                    <a:pt x="1627" y="2108"/>
                  </a:lnTo>
                  <a:cubicBezTo>
                    <a:pt x="1628" y="2108"/>
                    <a:pt x="1923" y="2552"/>
                    <a:pt x="1923" y="2589"/>
                  </a:cubicBezTo>
                  <a:cubicBezTo>
                    <a:pt x="1993" y="2659"/>
                    <a:pt x="2163" y="2961"/>
                    <a:pt x="2306" y="2961"/>
                  </a:cubicBezTo>
                  <a:cubicBezTo>
                    <a:pt x="2314" y="2961"/>
                    <a:pt x="2322" y="2960"/>
                    <a:pt x="2330" y="2958"/>
                  </a:cubicBezTo>
                  <a:cubicBezTo>
                    <a:pt x="2589" y="2847"/>
                    <a:pt x="2034" y="2182"/>
                    <a:pt x="1997" y="2034"/>
                  </a:cubicBezTo>
                  <a:lnTo>
                    <a:pt x="1997" y="2034"/>
                  </a:lnTo>
                  <a:lnTo>
                    <a:pt x="2219" y="2293"/>
                  </a:lnTo>
                  <a:cubicBezTo>
                    <a:pt x="2356" y="2484"/>
                    <a:pt x="2472" y="2594"/>
                    <a:pt x="2568" y="2594"/>
                  </a:cubicBezTo>
                  <a:cubicBezTo>
                    <a:pt x="2602" y="2594"/>
                    <a:pt x="2634" y="2581"/>
                    <a:pt x="2663" y="2552"/>
                  </a:cubicBezTo>
                  <a:cubicBezTo>
                    <a:pt x="2776" y="2461"/>
                    <a:pt x="2640" y="2233"/>
                    <a:pt x="2484" y="2027"/>
                  </a:cubicBezTo>
                  <a:lnTo>
                    <a:pt x="2484" y="2027"/>
                  </a:lnTo>
                  <a:cubicBezTo>
                    <a:pt x="2538" y="2085"/>
                    <a:pt x="2596" y="2127"/>
                    <a:pt x="2661" y="2127"/>
                  </a:cubicBezTo>
                  <a:cubicBezTo>
                    <a:pt x="2685" y="2127"/>
                    <a:pt x="2710" y="2121"/>
                    <a:pt x="2737" y="2108"/>
                  </a:cubicBezTo>
                  <a:cubicBezTo>
                    <a:pt x="2884" y="2071"/>
                    <a:pt x="2700" y="1701"/>
                    <a:pt x="2663" y="1627"/>
                  </a:cubicBezTo>
                  <a:cubicBezTo>
                    <a:pt x="2552" y="1479"/>
                    <a:pt x="1627" y="592"/>
                    <a:pt x="1369" y="407"/>
                  </a:cubicBezTo>
                  <a:cubicBezTo>
                    <a:pt x="1110" y="259"/>
                    <a:pt x="925" y="149"/>
                    <a:pt x="703" y="1"/>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703;p40">
              <a:extLst>
                <a:ext uri="{FF2B5EF4-FFF2-40B4-BE49-F238E27FC236}">
                  <a16:creationId xmlns:a16="http://schemas.microsoft.com/office/drawing/2014/main" id="{ECAC4548-B13A-24F7-BC56-62465008DA12}"/>
                </a:ext>
              </a:extLst>
            </p:cNvPr>
            <p:cNvSpPr/>
            <p:nvPr/>
          </p:nvSpPr>
          <p:spPr>
            <a:xfrm>
              <a:off x="1783525" y="1926750"/>
              <a:ext cx="166400" cy="341075"/>
            </a:xfrm>
            <a:custGeom>
              <a:avLst/>
              <a:gdLst/>
              <a:ahLst/>
              <a:cxnLst/>
              <a:rect l="l" t="t" r="r" b="b"/>
              <a:pathLst>
                <a:path w="6656" h="13643" extrusionOk="0">
                  <a:moveTo>
                    <a:pt x="2958" y="0"/>
                  </a:moveTo>
                  <a:lnTo>
                    <a:pt x="1" y="2884"/>
                  </a:lnTo>
                  <a:cubicBezTo>
                    <a:pt x="1" y="2884"/>
                    <a:pt x="1664" y="7099"/>
                    <a:pt x="1997" y="7912"/>
                  </a:cubicBezTo>
                  <a:cubicBezTo>
                    <a:pt x="2293" y="8763"/>
                    <a:pt x="4881" y="13643"/>
                    <a:pt x="4881" y="13643"/>
                  </a:cubicBezTo>
                  <a:lnTo>
                    <a:pt x="6656" y="12423"/>
                  </a:lnTo>
                  <a:cubicBezTo>
                    <a:pt x="6656" y="12423"/>
                    <a:pt x="4474" y="7986"/>
                    <a:pt x="4142" y="7099"/>
                  </a:cubicBezTo>
                  <a:cubicBezTo>
                    <a:pt x="3883" y="6212"/>
                    <a:pt x="3106" y="2367"/>
                    <a:pt x="29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704;p40">
              <a:extLst>
                <a:ext uri="{FF2B5EF4-FFF2-40B4-BE49-F238E27FC236}">
                  <a16:creationId xmlns:a16="http://schemas.microsoft.com/office/drawing/2014/main" id="{491AA2B8-251E-AA23-EA5C-92F03DAA22BF}"/>
                </a:ext>
              </a:extLst>
            </p:cNvPr>
            <p:cNvSpPr/>
            <p:nvPr/>
          </p:nvSpPr>
          <p:spPr>
            <a:xfrm>
              <a:off x="1784450" y="1975725"/>
              <a:ext cx="133125" cy="293950"/>
            </a:xfrm>
            <a:custGeom>
              <a:avLst/>
              <a:gdLst/>
              <a:ahLst/>
              <a:cxnLst/>
              <a:rect l="l" t="t" r="r" b="b"/>
              <a:pathLst>
                <a:path w="5325" h="11758" extrusionOk="0">
                  <a:moveTo>
                    <a:pt x="1295" y="1"/>
                  </a:moveTo>
                  <a:lnTo>
                    <a:pt x="1" y="962"/>
                  </a:lnTo>
                  <a:cubicBezTo>
                    <a:pt x="1" y="962"/>
                    <a:pt x="1664" y="5177"/>
                    <a:pt x="1997" y="6027"/>
                  </a:cubicBezTo>
                  <a:cubicBezTo>
                    <a:pt x="2330" y="6841"/>
                    <a:pt x="4918" y="11758"/>
                    <a:pt x="4918" y="11758"/>
                  </a:cubicBezTo>
                  <a:lnTo>
                    <a:pt x="5325" y="11425"/>
                  </a:lnTo>
                  <a:cubicBezTo>
                    <a:pt x="4585" y="9465"/>
                    <a:pt x="4178" y="7876"/>
                    <a:pt x="3143" y="6027"/>
                  </a:cubicBezTo>
                  <a:cubicBezTo>
                    <a:pt x="2256" y="4474"/>
                    <a:pt x="1627" y="1813"/>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705;p40">
              <a:extLst>
                <a:ext uri="{FF2B5EF4-FFF2-40B4-BE49-F238E27FC236}">
                  <a16:creationId xmlns:a16="http://schemas.microsoft.com/office/drawing/2014/main" id="{FFB933D8-CC1B-CDC2-E0EA-45920B498894}"/>
                </a:ext>
              </a:extLst>
            </p:cNvPr>
            <p:cNvSpPr/>
            <p:nvPr/>
          </p:nvSpPr>
          <p:spPr>
            <a:xfrm>
              <a:off x="1589425" y="1851875"/>
              <a:ext cx="267150" cy="281925"/>
            </a:xfrm>
            <a:custGeom>
              <a:avLst/>
              <a:gdLst/>
              <a:ahLst/>
              <a:cxnLst/>
              <a:rect l="l" t="t" r="r" b="b"/>
              <a:pathLst>
                <a:path w="10686" h="11277" extrusionOk="0">
                  <a:moveTo>
                    <a:pt x="5251" y="1"/>
                  </a:moveTo>
                  <a:cubicBezTo>
                    <a:pt x="5251" y="1"/>
                    <a:pt x="2848" y="703"/>
                    <a:pt x="2256" y="925"/>
                  </a:cubicBezTo>
                  <a:cubicBezTo>
                    <a:pt x="2034" y="1036"/>
                    <a:pt x="2589" y="3809"/>
                    <a:pt x="1923" y="5362"/>
                  </a:cubicBezTo>
                  <a:cubicBezTo>
                    <a:pt x="1332" y="6803"/>
                    <a:pt x="371" y="10648"/>
                    <a:pt x="1" y="11277"/>
                  </a:cubicBezTo>
                  <a:lnTo>
                    <a:pt x="8430" y="11277"/>
                  </a:lnTo>
                  <a:cubicBezTo>
                    <a:pt x="8911" y="9539"/>
                    <a:pt x="9502" y="7358"/>
                    <a:pt x="9687" y="6397"/>
                  </a:cubicBezTo>
                  <a:cubicBezTo>
                    <a:pt x="10168" y="4142"/>
                    <a:pt x="10685" y="3069"/>
                    <a:pt x="10685" y="3069"/>
                  </a:cubicBezTo>
                  <a:cubicBezTo>
                    <a:pt x="10685" y="3069"/>
                    <a:pt x="9576" y="1258"/>
                    <a:pt x="9096" y="629"/>
                  </a:cubicBezTo>
                  <a:cubicBezTo>
                    <a:pt x="9096" y="629"/>
                    <a:pt x="8330" y="720"/>
                    <a:pt x="7482" y="720"/>
                  </a:cubicBezTo>
                  <a:cubicBezTo>
                    <a:pt x="6457" y="720"/>
                    <a:pt x="5311" y="588"/>
                    <a:pt x="5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706;p40">
              <a:extLst>
                <a:ext uri="{FF2B5EF4-FFF2-40B4-BE49-F238E27FC236}">
                  <a16:creationId xmlns:a16="http://schemas.microsoft.com/office/drawing/2014/main" id="{61F37BE0-3B2B-9B70-CD54-0337C918B3BE}"/>
                </a:ext>
              </a:extLst>
            </p:cNvPr>
            <p:cNvSpPr/>
            <p:nvPr/>
          </p:nvSpPr>
          <p:spPr>
            <a:xfrm>
              <a:off x="1593125" y="1930450"/>
              <a:ext cx="106325" cy="202425"/>
            </a:xfrm>
            <a:custGeom>
              <a:avLst/>
              <a:gdLst/>
              <a:ahLst/>
              <a:cxnLst/>
              <a:rect l="l" t="t" r="r" b="b"/>
              <a:pathLst>
                <a:path w="4253" h="8097" extrusionOk="0">
                  <a:moveTo>
                    <a:pt x="2958" y="0"/>
                  </a:moveTo>
                  <a:cubicBezTo>
                    <a:pt x="2515" y="740"/>
                    <a:pt x="2034" y="1590"/>
                    <a:pt x="1665" y="2293"/>
                  </a:cubicBezTo>
                  <a:cubicBezTo>
                    <a:pt x="1110" y="3771"/>
                    <a:pt x="297" y="7505"/>
                    <a:pt x="1" y="8097"/>
                  </a:cubicBezTo>
                  <a:lnTo>
                    <a:pt x="3624" y="8097"/>
                  </a:lnTo>
                  <a:cubicBezTo>
                    <a:pt x="3624" y="7838"/>
                    <a:pt x="3513" y="7321"/>
                    <a:pt x="3513" y="6988"/>
                  </a:cubicBezTo>
                  <a:cubicBezTo>
                    <a:pt x="3513" y="6064"/>
                    <a:pt x="3550" y="5176"/>
                    <a:pt x="3920" y="4363"/>
                  </a:cubicBezTo>
                  <a:cubicBezTo>
                    <a:pt x="4252" y="3587"/>
                    <a:pt x="3809" y="1036"/>
                    <a:pt x="3698" y="851"/>
                  </a:cubicBezTo>
                  <a:cubicBezTo>
                    <a:pt x="3402" y="629"/>
                    <a:pt x="3180" y="296"/>
                    <a:pt x="2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707;p40">
              <a:extLst>
                <a:ext uri="{FF2B5EF4-FFF2-40B4-BE49-F238E27FC236}">
                  <a16:creationId xmlns:a16="http://schemas.microsoft.com/office/drawing/2014/main" id="{09AF1F66-2C58-FB8D-BF1D-E936687631EA}"/>
                </a:ext>
              </a:extLst>
            </p:cNvPr>
            <p:cNvSpPr/>
            <p:nvPr/>
          </p:nvSpPr>
          <p:spPr>
            <a:xfrm>
              <a:off x="1651350" y="2249325"/>
              <a:ext cx="76750" cy="86475"/>
            </a:xfrm>
            <a:custGeom>
              <a:avLst/>
              <a:gdLst/>
              <a:ahLst/>
              <a:cxnLst/>
              <a:rect l="l" t="t" r="r" b="b"/>
              <a:pathLst>
                <a:path w="3070" h="3459" extrusionOk="0">
                  <a:moveTo>
                    <a:pt x="851" y="0"/>
                  </a:moveTo>
                  <a:cubicBezTo>
                    <a:pt x="556" y="185"/>
                    <a:pt x="297" y="370"/>
                    <a:pt x="1" y="518"/>
                  </a:cubicBezTo>
                  <a:cubicBezTo>
                    <a:pt x="75" y="740"/>
                    <a:pt x="149" y="1035"/>
                    <a:pt x="186" y="1294"/>
                  </a:cubicBezTo>
                  <a:cubicBezTo>
                    <a:pt x="260" y="1664"/>
                    <a:pt x="888" y="2921"/>
                    <a:pt x="999" y="3069"/>
                  </a:cubicBezTo>
                  <a:cubicBezTo>
                    <a:pt x="1030" y="3131"/>
                    <a:pt x="1247" y="3352"/>
                    <a:pt x="1380" y="3352"/>
                  </a:cubicBezTo>
                  <a:cubicBezTo>
                    <a:pt x="1404" y="3352"/>
                    <a:pt x="1426" y="3345"/>
                    <a:pt x="1443" y="3328"/>
                  </a:cubicBezTo>
                  <a:cubicBezTo>
                    <a:pt x="1628" y="3106"/>
                    <a:pt x="1258" y="2847"/>
                    <a:pt x="1221" y="2662"/>
                  </a:cubicBezTo>
                  <a:lnTo>
                    <a:pt x="1221" y="2662"/>
                  </a:lnTo>
                  <a:cubicBezTo>
                    <a:pt x="1389" y="2863"/>
                    <a:pt x="1708" y="3459"/>
                    <a:pt x="1931" y="3459"/>
                  </a:cubicBezTo>
                  <a:cubicBezTo>
                    <a:pt x="1954" y="3459"/>
                    <a:pt x="1977" y="3452"/>
                    <a:pt x="1997" y="3439"/>
                  </a:cubicBezTo>
                  <a:cubicBezTo>
                    <a:pt x="2182" y="3365"/>
                    <a:pt x="2071" y="3143"/>
                    <a:pt x="1886" y="2921"/>
                  </a:cubicBezTo>
                  <a:lnTo>
                    <a:pt x="1702" y="2588"/>
                  </a:lnTo>
                  <a:lnTo>
                    <a:pt x="1702" y="2588"/>
                  </a:lnTo>
                  <a:cubicBezTo>
                    <a:pt x="1797" y="2684"/>
                    <a:pt x="2197" y="3304"/>
                    <a:pt x="2447" y="3304"/>
                  </a:cubicBezTo>
                  <a:cubicBezTo>
                    <a:pt x="2486" y="3304"/>
                    <a:pt x="2522" y="3289"/>
                    <a:pt x="2552" y="3254"/>
                  </a:cubicBezTo>
                  <a:cubicBezTo>
                    <a:pt x="2626" y="3143"/>
                    <a:pt x="2404" y="2847"/>
                    <a:pt x="2330" y="2699"/>
                  </a:cubicBezTo>
                  <a:cubicBezTo>
                    <a:pt x="2330" y="2662"/>
                    <a:pt x="1960" y="2255"/>
                    <a:pt x="1960" y="2219"/>
                  </a:cubicBezTo>
                  <a:lnTo>
                    <a:pt x="1960" y="2219"/>
                  </a:lnTo>
                  <a:cubicBezTo>
                    <a:pt x="2034" y="2329"/>
                    <a:pt x="2552" y="2884"/>
                    <a:pt x="2626" y="2884"/>
                  </a:cubicBezTo>
                  <a:cubicBezTo>
                    <a:pt x="3070" y="2884"/>
                    <a:pt x="2552" y="2329"/>
                    <a:pt x="2404" y="2145"/>
                  </a:cubicBezTo>
                  <a:cubicBezTo>
                    <a:pt x="2256" y="1960"/>
                    <a:pt x="1813" y="1590"/>
                    <a:pt x="1997" y="1368"/>
                  </a:cubicBezTo>
                  <a:cubicBezTo>
                    <a:pt x="2045" y="1308"/>
                    <a:pt x="2105" y="1287"/>
                    <a:pt x="2168" y="1287"/>
                  </a:cubicBezTo>
                  <a:cubicBezTo>
                    <a:pt x="2301" y="1287"/>
                    <a:pt x="2452" y="1380"/>
                    <a:pt x="2552" y="1405"/>
                  </a:cubicBezTo>
                  <a:cubicBezTo>
                    <a:pt x="2585" y="1405"/>
                    <a:pt x="2662" y="1420"/>
                    <a:pt x="2737" y="1420"/>
                  </a:cubicBezTo>
                  <a:cubicBezTo>
                    <a:pt x="2830" y="1420"/>
                    <a:pt x="2922" y="1397"/>
                    <a:pt x="2922" y="1294"/>
                  </a:cubicBezTo>
                  <a:cubicBezTo>
                    <a:pt x="2922" y="1183"/>
                    <a:pt x="2700" y="1035"/>
                    <a:pt x="2552" y="998"/>
                  </a:cubicBezTo>
                  <a:cubicBezTo>
                    <a:pt x="2367" y="888"/>
                    <a:pt x="2145" y="814"/>
                    <a:pt x="1960" y="703"/>
                  </a:cubicBezTo>
                  <a:cubicBezTo>
                    <a:pt x="1591" y="518"/>
                    <a:pt x="1221" y="259"/>
                    <a:pt x="851"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708;p40">
              <a:extLst>
                <a:ext uri="{FF2B5EF4-FFF2-40B4-BE49-F238E27FC236}">
                  <a16:creationId xmlns:a16="http://schemas.microsoft.com/office/drawing/2014/main" id="{9B648D2E-C397-9B23-5789-8778E87743B1}"/>
                </a:ext>
              </a:extLst>
            </p:cNvPr>
            <p:cNvSpPr/>
            <p:nvPr/>
          </p:nvSpPr>
          <p:spPr>
            <a:xfrm>
              <a:off x="1560775" y="1874725"/>
              <a:ext cx="136825" cy="400500"/>
            </a:xfrm>
            <a:custGeom>
              <a:avLst/>
              <a:gdLst/>
              <a:ahLst/>
              <a:cxnLst/>
              <a:rect l="l" t="t" r="r" b="b"/>
              <a:pathLst>
                <a:path w="5473" h="16020" extrusionOk="0">
                  <a:moveTo>
                    <a:pt x="3620" y="0"/>
                  </a:moveTo>
                  <a:cubicBezTo>
                    <a:pt x="3209" y="0"/>
                    <a:pt x="2349" y="761"/>
                    <a:pt x="1554" y="2525"/>
                  </a:cubicBezTo>
                  <a:cubicBezTo>
                    <a:pt x="260" y="5520"/>
                    <a:pt x="1" y="7183"/>
                    <a:pt x="38" y="8514"/>
                  </a:cubicBezTo>
                  <a:cubicBezTo>
                    <a:pt x="112" y="10178"/>
                    <a:pt x="3439" y="16019"/>
                    <a:pt x="3439" y="16019"/>
                  </a:cubicBezTo>
                  <a:lnTo>
                    <a:pt x="4992" y="15095"/>
                  </a:lnTo>
                  <a:cubicBezTo>
                    <a:pt x="4992" y="15095"/>
                    <a:pt x="2700" y="8071"/>
                    <a:pt x="2774" y="7738"/>
                  </a:cubicBezTo>
                  <a:cubicBezTo>
                    <a:pt x="2774" y="7368"/>
                    <a:pt x="4474" y="3967"/>
                    <a:pt x="4733" y="3117"/>
                  </a:cubicBezTo>
                  <a:cubicBezTo>
                    <a:pt x="5473" y="824"/>
                    <a:pt x="3957" y="122"/>
                    <a:pt x="3698" y="11"/>
                  </a:cubicBezTo>
                  <a:cubicBezTo>
                    <a:pt x="3674" y="4"/>
                    <a:pt x="3648" y="0"/>
                    <a:pt x="3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709;p40">
              <a:extLst>
                <a:ext uri="{FF2B5EF4-FFF2-40B4-BE49-F238E27FC236}">
                  <a16:creationId xmlns:a16="http://schemas.microsoft.com/office/drawing/2014/main" id="{6E342EFE-8D0E-90BF-B9DC-86A8856ADE2C}"/>
                </a:ext>
              </a:extLst>
            </p:cNvPr>
            <p:cNvSpPr/>
            <p:nvPr/>
          </p:nvSpPr>
          <p:spPr>
            <a:xfrm>
              <a:off x="1700350" y="1720500"/>
              <a:ext cx="191350" cy="197525"/>
            </a:xfrm>
            <a:custGeom>
              <a:avLst/>
              <a:gdLst/>
              <a:ahLst/>
              <a:cxnLst/>
              <a:rect l="l" t="t" r="r" b="b"/>
              <a:pathLst>
                <a:path w="7654" h="7901" extrusionOk="0">
                  <a:moveTo>
                    <a:pt x="4880" y="1"/>
                  </a:moveTo>
                  <a:cubicBezTo>
                    <a:pt x="4156" y="1"/>
                    <a:pt x="3344" y="340"/>
                    <a:pt x="2551" y="1189"/>
                  </a:cubicBezTo>
                  <a:cubicBezTo>
                    <a:pt x="0" y="3962"/>
                    <a:pt x="1331" y="7215"/>
                    <a:pt x="2921" y="7770"/>
                  </a:cubicBezTo>
                  <a:cubicBezTo>
                    <a:pt x="3187" y="7850"/>
                    <a:pt x="3453" y="7901"/>
                    <a:pt x="3712" y="7901"/>
                  </a:cubicBezTo>
                  <a:cubicBezTo>
                    <a:pt x="4173" y="7901"/>
                    <a:pt x="4613" y="7739"/>
                    <a:pt x="4991" y="7289"/>
                  </a:cubicBezTo>
                  <a:cubicBezTo>
                    <a:pt x="5731" y="6439"/>
                    <a:pt x="6618" y="4997"/>
                    <a:pt x="7210" y="3703"/>
                  </a:cubicBezTo>
                  <a:cubicBezTo>
                    <a:pt x="7653" y="2668"/>
                    <a:pt x="7395" y="1633"/>
                    <a:pt x="6618" y="782"/>
                  </a:cubicBezTo>
                  <a:cubicBezTo>
                    <a:pt x="6184" y="312"/>
                    <a:pt x="5573" y="1"/>
                    <a:pt x="48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710;p40">
              <a:extLst>
                <a:ext uri="{FF2B5EF4-FFF2-40B4-BE49-F238E27FC236}">
                  <a16:creationId xmlns:a16="http://schemas.microsoft.com/office/drawing/2014/main" id="{70F19957-DE61-C22C-A6B0-A2D63299061C}"/>
                </a:ext>
              </a:extLst>
            </p:cNvPr>
            <p:cNvSpPr/>
            <p:nvPr/>
          </p:nvSpPr>
          <p:spPr>
            <a:xfrm>
              <a:off x="1742875" y="1814925"/>
              <a:ext cx="78575" cy="76725"/>
            </a:xfrm>
            <a:custGeom>
              <a:avLst/>
              <a:gdLst/>
              <a:ahLst/>
              <a:cxnLst/>
              <a:rect l="l" t="t" r="r" b="b"/>
              <a:pathLst>
                <a:path w="3143" h="3069" extrusionOk="0">
                  <a:moveTo>
                    <a:pt x="1664" y="0"/>
                  </a:moveTo>
                  <a:cubicBezTo>
                    <a:pt x="1331" y="444"/>
                    <a:pt x="666" y="1220"/>
                    <a:pt x="0" y="1590"/>
                  </a:cubicBezTo>
                  <a:cubicBezTo>
                    <a:pt x="222" y="1923"/>
                    <a:pt x="407" y="2551"/>
                    <a:pt x="776" y="2773"/>
                  </a:cubicBezTo>
                  <a:cubicBezTo>
                    <a:pt x="1257" y="3069"/>
                    <a:pt x="1775" y="3069"/>
                    <a:pt x="2255" y="3069"/>
                  </a:cubicBezTo>
                  <a:cubicBezTo>
                    <a:pt x="2329" y="2625"/>
                    <a:pt x="2514" y="2033"/>
                    <a:pt x="3143" y="1442"/>
                  </a:cubicBezTo>
                  <a:cubicBezTo>
                    <a:pt x="2736" y="1183"/>
                    <a:pt x="2329" y="850"/>
                    <a:pt x="1997" y="481"/>
                  </a:cubicBezTo>
                  <a:cubicBezTo>
                    <a:pt x="1849" y="333"/>
                    <a:pt x="1775" y="185"/>
                    <a:pt x="1664" y="0"/>
                  </a:cubicBezTo>
                  <a:close/>
                </a:path>
              </a:pathLst>
            </a:custGeom>
            <a:solidFill>
              <a:srgbClr val="E45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711;p40">
              <a:extLst>
                <a:ext uri="{FF2B5EF4-FFF2-40B4-BE49-F238E27FC236}">
                  <a16:creationId xmlns:a16="http://schemas.microsoft.com/office/drawing/2014/main" id="{2F232F50-5233-C8B9-1121-1E355C9C87F3}"/>
                </a:ext>
              </a:extLst>
            </p:cNvPr>
            <p:cNvSpPr/>
            <p:nvPr/>
          </p:nvSpPr>
          <p:spPr>
            <a:xfrm>
              <a:off x="1764125" y="1741825"/>
              <a:ext cx="112775" cy="132275"/>
            </a:xfrm>
            <a:custGeom>
              <a:avLst/>
              <a:gdLst/>
              <a:ahLst/>
              <a:cxnLst/>
              <a:rect l="l" t="t" r="r" b="b"/>
              <a:pathLst>
                <a:path w="4511" h="5291" extrusionOk="0">
                  <a:moveTo>
                    <a:pt x="2391" y="1"/>
                  </a:moveTo>
                  <a:cubicBezTo>
                    <a:pt x="1710" y="1"/>
                    <a:pt x="402" y="1433"/>
                    <a:pt x="185" y="2443"/>
                  </a:cubicBezTo>
                  <a:cubicBezTo>
                    <a:pt x="0" y="3479"/>
                    <a:pt x="1147" y="5290"/>
                    <a:pt x="1590" y="5290"/>
                  </a:cubicBezTo>
                  <a:cubicBezTo>
                    <a:pt x="2071" y="5290"/>
                    <a:pt x="2958" y="4440"/>
                    <a:pt x="3069" y="4403"/>
                  </a:cubicBezTo>
                  <a:cubicBezTo>
                    <a:pt x="3180" y="4366"/>
                    <a:pt x="3697" y="4366"/>
                    <a:pt x="3734" y="4218"/>
                  </a:cubicBezTo>
                  <a:cubicBezTo>
                    <a:pt x="3771" y="4070"/>
                    <a:pt x="3624" y="3442"/>
                    <a:pt x="3734" y="3072"/>
                  </a:cubicBezTo>
                  <a:cubicBezTo>
                    <a:pt x="3882" y="2702"/>
                    <a:pt x="4437" y="2074"/>
                    <a:pt x="4474" y="1445"/>
                  </a:cubicBezTo>
                  <a:cubicBezTo>
                    <a:pt x="4511" y="854"/>
                    <a:pt x="2440" y="3"/>
                    <a:pt x="2440" y="3"/>
                  </a:cubicBezTo>
                  <a:cubicBezTo>
                    <a:pt x="2424" y="2"/>
                    <a:pt x="2408" y="1"/>
                    <a:pt x="2391" y="1"/>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712;p40">
              <a:extLst>
                <a:ext uri="{FF2B5EF4-FFF2-40B4-BE49-F238E27FC236}">
                  <a16:creationId xmlns:a16="http://schemas.microsoft.com/office/drawing/2014/main" id="{9E4DE5EB-8783-6841-185B-B21AB9AF2E3B}"/>
                </a:ext>
              </a:extLst>
            </p:cNvPr>
            <p:cNvSpPr/>
            <p:nvPr/>
          </p:nvSpPr>
          <p:spPr>
            <a:xfrm>
              <a:off x="1750250" y="1717750"/>
              <a:ext cx="90600" cy="92175"/>
            </a:xfrm>
            <a:custGeom>
              <a:avLst/>
              <a:gdLst/>
              <a:ahLst/>
              <a:cxnLst/>
              <a:rect l="l" t="t" r="r" b="b"/>
              <a:pathLst>
                <a:path w="3624" h="3687" extrusionOk="0">
                  <a:moveTo>
                    <a:pt x="2118" y="1"/>
                  </a:moveTo>
                  <a:cubicBezTo>
                    <a:pt x="1795" y="1"/>
                    <a:pt x="1832" y="400"/>
                    <a:pt x="999" y="486"/>
                  </a:cubicBezTo>
                  <a:cubicBezTo>
                    <a:pt x="223" y="634"/>
                    <a:pt x="186" y="1410"/>
                    <a:pt x="260" y="1817"/>
                  </a:cubicBezTo>
                  <a:cubicBezTo>
                    <a:pt x="297" y="2002"/>
                    <a:pt x="223" y="2149"/>
                    <a:pt x="1" y="2371"/>
                  </a:cubicBezTo>
                  <a:cubicBezTo>
                    <a:pt x="38" y="2445"/>
                    <a:pt x="75" y="2556"/>
                    <a:pt x="75" y="2704"/>
                  </a:cubicBezTo>
                  <a:lnTo>
                    <a:pt x="112" y="2741"/>
                  </a:lnTo>
                  <a:lnTo>
                    <a:pt x="297" y="2926"/>
                  </a:lnTo>
                  <a:cubicBezTo>
                    <a:pt x="281" y="2910"/>
                    <a:pt x="247" y="2902"/>
                    <a:pt x="230" y="2902"/>
                  </a:cubicBezTo>
                  <a:cubicBezTo>
                    <a:pt x="207" y="2902"/>
                    <a:pt x="219" y="2919"/>
                    <a:pt x="371" y="2963"/>
                  </a:cubicBezTo>
                  <a:cubicBezTo>
                    <a:pt x="463" y="2981"/>
                    <a:pt x="463" y="2981"/>
                    <a:pt x="468" y="2981"/>
                  </a:cubicBezTo>
                  <a:cubicBezTo>
                    <a:pt x="472" y="2981"/>
                    <a:pt x="481" y="2981"/>
                    <a:pt x="592" y="3000"/>
                  </a:cubicBezTo>
                  <a:cubicBezTo>
                    <a:pt x="666" y="3000"/>
                    <a:pt x="740" y="3000"/>
                    <a:pt x="777" y="3074"/>
                  </a:cubicBezTo>
                  <a:cubicBezTo>
                    <a:pt x="777" y="2778"/>
                    <a:pt x="974" y="2548"/>
                    <a:pt x="1183" y="2548"/>
                  </a:cubicBezTo>
                  <a:cubicBezTo>
                    <a:pt x="1287" y="2548"/>
                    <a:pt x="1393" y="2605"/>
                    <a:pt x="1480" y="2741"/>
                  </a:cubicBezTo>
                  <a:cubicBezTo>
                    <a:pt x="1554" y="2889"/>
                    <a:pt x="1591" y="3074"/>
                    <a:pt x="1554" y="3185"/>
                  </a:cubicBezTo>
                  <a:cubicBezTo>
                    <a:pt x="1433" y="3546"/>
                    <a:pt x="1509" y="3686"/>
                    <a:pt x="1641" y="3686"/>
                  </a:cubicBezTo>
                  <a:cubicBezTo>
                    <a:pt x="1671" y="3686"/>
                    <a:pt x="1704" y="3679"/>
                    <a:pt x="1738" y="3665"/>
                  </a:cubicBezTo>
                  <a:cubicBezTo>
                    <a:pt x="2071" y="3517"/>
                    <a:pt x="1960" y="2593"/>
                    <a:pt x="2256" y="2445"/>
                  </a:cubicBezTo>
                  <a:cubicBezTo>
                    <a:pt x="2848" y="2186"/>
                    <a:pt x="3143" y="1706"/>
                    <a:pt x="3143" y="1706"/>
                  </a:cubicBezTo>
                  <a:cubicBezTo>
                    <a:pt x="3624" y="1410"/>
                    <a:pt x="3365" y="523"/>
                    <a:pt x="2515" y="116"/>
                  </a:cubicBezTo>
                  <a:cubicBezTo>
                    <a:pt x="2334" y="34"/>
                    <a:pt x="2211" y="1"/>
                    <a:pt x="21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713;p40">
              <a:extLst>
                <a:ext uri="{FF2B5EF4-FFF2-40B4-BE49-F238E27FC236}">
                  <a16:creationId xmlns:a16="http://schemas.microsoft.com/office/drawing/2014/main" id="{5C63E4C9-E8E7-6A72-B1A3-9813605D9171}"/>
                </a:ext>
              </a:extLst>
            </p:cNvPr>
            <p:cNvSpPr/>
            <p:nvPr/>
          </p:nvSpPr>
          <p:spPr>
            <a:xfrm>
              <a:off x="1801100" y="1777950"/>
              <a:ext cx="66575" cy="49925"/>
            </a:xfrm>
            <a:custGeom>
              <a:avLst/>
              <a:gdLst/>
              <a:ahLst/>
              <a:cxnLst/>
              <a:rect l="l" t="t" r="r" b="b"/>
              <a:pathLst>
                <a:path w="2663" h="1997" extrusionOk="0">
                  <a:moveTo>
                    <a:pt x="296" y="0"/>
                  </a:moveTo>
                  <a:cubicBezTo>
                    <a:pt x="0" y="148"/>
                    <a:pt x="37" y="703"/>
                    <a:pt x="37" y="703"/>
                  </a:cubicBezTo>
                  <a:cubicBezTo>
                    <a:pt x="37" y="703"/>
                    <a:pt x="814" y="1331"/>
                    <a:pt x="1109" y="1553"/>
                  </a:cubicBezTo>
                  <a:cubicBezTo>
                    <a:pt x="1492" y="1816"/>
                    <a:pt x="1767" y="1863"/>
                    <a:pt x="1913" y="1863"/>
                  </a:cubicBezTo>
                  <a:cubicBezTo>
                    <a:pt x="1992" y="1863"/>
                    <a:pt x="2034" y="1849"/>
                    <a:pt x="2034" y="1849"/>
                  </a:cubicBezTo>
                  <a:cubicBezTo>
                    <a:pt x="2071" y="1960"/>
                    <a:pt x="2255" y="1997"/>
                    <a:pt x="2255" y="1997"/>
                  </a:cubicBezTo>
                  <a:cubicBezTo>
                    <a:pt x="2662" y="1479"/>
                    <a:pt x="2514" y="1109"/>
                    <a:pt x="2514" y="1109"/>
                  </a:cubicBezTo>
                  <a:lnTo>
                    <a:pt x="2514" y="1109"/>
                  </a:lnTo>
                  <a:cubicBezTo>
                    <a:pt x="2477" y="1220"/>
                    <a:pt x="2329" y="1294"/>
                    <a:pt x="2329" y="1294"/>
                  </a:cubicBezTo>
                  <a:cubicBezTo>
                    <a:pt x="2255" y="703"/>
                    <a:pt x="961" y="185"/>
                    <a:pt x="2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714;p40">
              <a:extLst>
                <a:ext uri="{FF2B5EF4-FFF2-40B4-BE49-F238E27FC236}">
                  <a16:creationId xmlns:a16="http://schemas.microsoft.com/office/drawing/2014/main" id="{9BD6B133-1992-6EF0-4B16-08C8C3210999}"/>
                </a:ext>
              </a:extLst>
            </p:cNvPr>
            <p:cNvSpPr/>
            <p:nvPr/>
          </p:nvSpPr>
          <p:spPr>
            <a:xfrm>
              <a:off x="1687400" y="1706450"/>
              <a:ext cx="213550" cy="208300"/>
            </a:xfrm>
            <a:custGeom>
              <a:avLst/>
              <a:gdLst/>
              <a:ahLst/>
              <a:cxnLst/>
              <a:rect l="l" t="t" r="r" b="b"/>
              <a:pathLst>
                <a:path w="8542" h="8332" extrusionOk="0">
                  <a:moveTo>
                    <a:pt x="4480" y="1"/>
                  </a:moveTo>
                  <a:cubicBezTo>
                    <a:pt x="3942" y="1"/>
                    <a:pt x="3357" y="124"/>
                    <a:pt x="2737" y="420"/>
                  </a:cubicBezTo>
                  <a:cubicBezTo>
                    <a:pt x="1997" y="790"/>
                    <a:pt x="1" y="2823"/>
                    <a:pt x="444" y="5596"/>
                  </a:cubicBezTo>
                  <a:cubicBezTo>
                    <a:pt x="481" y="6188"/>
                    <a:pt x="1591" y="7666"/>
                    <a:pt x="3920" y="8332"/>
                  </a:cubicBezTo>
                  <a:cubicBezTo>
                    <a:pt x="3920" y="8332"/>
                    <a:pt x="2885" y="3858"/>
                    <a:pt x="5214" y="3008"/>
                  </a:cubicBezTo>
                  <a:cubicBezTo>
                    <a:pt x="5500" y="2903"/>
                    <a:pt x="5752" y="2859"/>
                    <a:pt x="5973" y="2859"/>
                  </a:cubicBezTo>
                  <a:cubicBezTo>
                    <a:pt x="7154" y="2859"/>
                    <a:pt x="7469" y="4117"/>
                    <a:pt x="7469" y="4117"/>
                  </a:cubicBezTo>
                  <a:cubicBezTo>
                    <a:pt x="7469" y="4117"/>
                    <a:pt x="8541" y="3748"/>
                    <a:pt x="7617" y="1899"/>
                  </a:cubicBezTo>
                  <a:cubicBezTo>
                    <a:pt x="7178" y="1021"/>
                    <a:pt x="6027" y="1"/>
                    <a:pt x="44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715;p40">
              <a:extLst>
                <a:ext uri="{FF2B5EF4-FFF2-40B4-BE49-F238E27FC236}">
                  <a16:creationId xmlns:a16="http://schemas.microsoft.com/office/drawing/2014/main" id="{C2BE9B59-4D5D-1F17-CE2A-A518E6B9221D}"/>
                </a:ext>
              </a:extLst>
            </p:cNvPr>
            <p:cNvSpPr/>
            <p:nvPr/>
          </p:nvSpPr>
          <p:spPr>
            <a:xfrm>
              <a:off x="1789075" y="1874075"/>
              <a:ext cx="56400" cy="42125"/>
            </a:xfrm>
            <a:custGeom>
              <a:avLst/>
              <a:gdLst/>
              <a:ahLst/>
              <a:cxnLst/>
              <a:rect l="l" t="t" r="r" b="b"/>
              <a:pathLst>
                <a:path w="2256" h="1685" extrusionOk="0">
                  <a:moveTo>
                    <a:pt x="2256" y="0"/>
                  </a:moveTo>
                  <a:lnTo>
                    <a:pt x="1258" y="222"/>
                  </a:lnTo>
                  <a:cubicBezTo>
                    <a:pt x="1258" y="222"/>
                    <a:pt x="1036" y="1405"/>
                    <a:pt x="1" y="1664"/>
                  </a:cubicBezTo>
                  <a:cubicBezTo>
                    <a:pt x="1" y="1664"/>
                    <a:pt x="79" y="1685"/>
                    <a:pt x="213" y="1685"/>
                  </a:cubicBezTo>
                  <a:cubicBezTo>
                    <a:pt x="613" y="1685"/>
                    <a:pt x="1507" y="1497"/>
                    <a:pt x="2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716;p40">
              <a:extLst>
                <a:ext uri="{FF2B5EF4-FFF2-40B4-BE49-F238E27FC236}">
                  <a16:creationId xmlns:a16="http://schemas.microsoft.com/office/drawing/2014/main" id="{7930D94F-A3A5-2D7F-37A5-DC8D8F28E9D0}"/>
                </a:ext>
              </a:extLst>
            </p:cNvPr>
            <p:cNvSpPr/>
            <p:nvPr/>
          </p:nvSpPr>
          <p:spPr>
            <a:xfrm>
              <a:off x="2197600" y="2225300"/>
              <a:ext cx="79525" cy="73450"/>
            </a:xfrm>
            <a:custGeom>
              <a:avLst/>
              <a:gdLst/>
              <a:ahLst/>
              <a:cxnLst/>
              <a:rect l="l" t="t" r="r" b="b"/>
              <a:pathLst>
                <a:path w="3181" h="2938" extrusionOk="0">
                  <a:moveTo>
                    <a:pt x="2515" y="0"/>
                  </a:moveTo>
                  <a:cubicBezTo>
                    <a:pt x="2145" y="148"/>
                    <a:pt x="1775" y="333"/>
                    <a:pt x="1406" y="444"/>
                  </a:cubicBezTo>
                  <a:cubicBezTo>
                    <a:pt x="1221" y="518"/>
                    <a:pt x="999" y="555"/>
                    <a:pt x="814" y="592"/>
                  </a:cubicBezTo>
                  <a:cubicBezTo>
                    <a:pt x="666" y="629"/>
                    <a:pt x="444" y="702"/>
                    <a:pt x="370" y="850"/>
                  </a:cubicBezTo>
                  <a:cubicBezTo>
                    <a:pt x="350" y="953"/>
                    <a:pt x="432" y="976"/>
                    <a:pt x="522" y="976"/>
                  </a:cubicBezTo>
                  <a:cubicBezTo>
                    <a:pt x="594" y="976"/>
                    <a:pt x="670" y="961"/>
                    <a:pt x="703" y="961"/>
                  </a:cubicBezTo>
                  <a:cubicBezTo>
                    <a:pt x="784" y="961"/>
                    <a:pt x="908" y="928"/>
                    <a:pt x="1017" y="928"/>
                  </a:cubicBezTo>
                  <a:cubicBezTo>
                    <a:pt x="1108" y="928"/>
                    <a:pt x="1187" y="951"/>
                    <a:pt x="1221" y="1035"/>
                  </a:cubicBezTo>
                  <a:cubicBezTo>
                    <a:pt x="1369" y="1257"/>
                    <a:pt x="888" y="1516"/>
                    <a:pt x="703" y="1664"/>
                  </a:cubicBezTo>
                  <a:cubicBezTo>
                    <a:pt x="555" y="1812"/>
                    <a:pt x="1" y="2218"/>
                    <a:pt x="370" y="2329"/>
                  </a:cubicBezTo>
                  <a:cubicBezTo>
                    <a:pt x="481" y="2329"/>
                    <a:pt x="1036" y="1886"/>
                    <a:pt x="1110" y="1849"/>
                  </a:cubicBezTo>
                  <a:lnTo>
                    <a:pt x="1110" y="1849"/>
                  </a:lnTo>
                  <a:cubicBezTo>
                    <a:pt x="1110" y="1849"/>
                    <a:pt x="740" y="2181"/>
                    <a:pt x="703" y="2181"/>
                  </a:cubicBezTo>
                  <a:cubicBezTo>
                    <a:pt x="629" y="2255"/>
                    <a:pt x="333" y="2477"/>
                    <a:pt x="370" y="2625"/>
                  </a:cubicBezTo>
                  <a:cubicBezTo>
                    <a:pt x="397" y="2678"/>
                    <a:pt x="440" y="2700"/>
                    <a:pt x="494" y="2700"/>
                  </a:cubicBezTo>
                  <a:cubicBezTo>
                    <a:pt x="739" y="2700"/>
                    <a:pt x="1197" y="2242"/>
                    <a:pt x="1258" y="2181"/>
                  </a:cubicBezTo>
                  <a:lnTo>
                    <a:pt x="1258" y="2181"/>
                  </a:lnTo>
                  <a:lnTo>
                    <a:pt x="1036" y="2440"/>
                  </a:lnTo>
                  <a:cubicBezTo>
                    <a:pt x="851" y="2625"/>
                    <a:pt x="703" y="2810"/>
                    <a:pt x="851" y="2884"/>
                  </a:cubicBezTo>
                  <a:cubicBezTo>
                    <a:pt x="877" y="2910"/>
                    <a:pt x="909" y="2921"/>
                    <a:pt x="945" y="2921"/>
                  </a:cubicBezTo>
                  <a:cubicBezTo>
                    <a:pt x="1165" y="2921"/>
                    <a:pt x="1542" y="2493"/>
                    <a:pt x="1701" y="2366"/>
                  </a:cubicBezTo>
                  <a:lnTo>
                    <a:pt x="1701" y="2366"/>
                  </a:lnTo>
                  <a:cubicBezTo>
                    <a:pt x="1590" y="2514"/>
                    <a:pt x="1221" y="2736"/>
                    <a:pt x="1369" y="2921"/>
                  </a:cubicBezTo>
                  <a:cubicBezTo>
                    <a:pt x="1375" y="2933"/>
                    <a:pt x="1388" y="2938"/>
                    <a:pt x="1407" y="2938"/>
                  </a:cubicBezTo>
                  <a:cubicBezTo>
                    <a:pt x="1506" y="2938"/>
                    <a:pt x="1750" y="2798"/>
                    <a:pt x="1812" y="2736"/>
                  </a:cubicBezTo>
                  <a:cubicBezTo>
                    <a:pt x="1923" y="2588"/>
                    <a:pt x="2700" y="1627"/>
                    <a:pt x="2847" y="1294"/>
                  </a:cubicBezTo>
                  <a:cubicBezTo>
                    <a:pt x="2921" y="1072"/>
                    <a:pt x="3032" y="850"/>
                    <a:pt x="3180" y="592"/>
                  </a:cubicBezTo>
                  <a:cubicBezTo>
                    <a:pt x="2921" y="407"/>
                    <a:pt x="2700" y="222"/>
                    <a:pt x="2515"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717;p40">
              <a:extLst>
                <a:ext uri="{FF2B5EF4-FFF2-40B4-BE49-F238E27FC236}">
                  <a16:creationId xmlns:a16="http://schemas.microsoft.com/office/drawing/2014/main" id="{F80CFA2E-04BB-6A74-0FFE-44202FB16A46}"/>
                </a:ext>
              </a:extLst>
            </p:cNvPr>
            <p:cNvSpPr/>
            <p:nvPr/>
          </p:nvSpPr>
          <p:spPr>
            <a:xfrm>
              <a:off x="2075600" y="2239150"/>
              <a:ext cx="73975" cy="76775"/>
            </a:xfrm>
            <a:custGeom>
              <a:avLst/>
              <a:gdLst/>
              <a:ahLst/>
              <a:cxnLst/>
              <a:rect l="l" t="t" r="r" b="b"/>
              <a:pathLst>
                <a:path w="2959" h="3071" extrusionOk="0">
                  <a:moveTo>
                    <a:pt x="1331" y="2367"/>
                  </a:moveTo>
                  <a:lnTo>
                    <a:pt x="1331" y="2367"/>
                  </a:lnTo>
                  <a:cubicBezTo>
                    <a:pt x="1384" y="2419"/>
                    <a:pt x="1450" y="2500"/>
                    <a:pt x="1524" y="2590"/>
                  </a:cubicBezTo>
                  <a:lnTo>
                    <a:pt x="1524" y="2590"/>
                  </a:lnTo>
                  <a:cubicBezTo>
                    <a:pt x="1448" y="2506"/>
                    <a:pt x="1363" y="2430"/>
                    <a:pt x="1331" y="2367"/>
                  </a:cubicBezTo>
                  <a:close/>
                  <a:moveTo>
                    <a:pt x="703" y="1"/>
                  </a:moveTo>
                  <a:cubicBezTo>
                    <a:pt x="444" y="222"/>
                    <a:pt x="222" y="407"/>
                    <a:pt x="1" y="555"/>
                  </a:cubicBezTo>
                  <a:lnTo>
                    <a:pt x="259" y="1258"/>
                  </a:lnTo>
                  <a:cubicBezTo>
                    <a:pt x="370" y="1516"/>
                    <a:pt x="1073" y="2589"/>
                    <a:pt x="1147" y="2736"/>
                  </a:cubicBezTo>
                  <a:cubicBezTo>
                    <a:pt x="1238" y="2798"/>
                    <a:pt x="1482" y="2985"/>
                    <a:pt x="1584" y="2985"/>
                  </a:cubicBezTo>
                  <a:cubicBezTo>
                    <a:pt x="1606" y="2985"/>
                    <a:pt x="1621" y="2977"/>
                    <a:pt x="1627" y="2958"/>
                  </a:cubicBezTo>
                  <a:cubicBezTo>
                    <a:pt x="1692" y="2861"/>
                    <a:pt x="1657" y="2763"/>
                    <a:pt x="1591" y="2672"/>
                  </a:cubicBezTo>
                  <a:lnTo>
                    <a:pt x="1591" y="2672"/>
                  </a:lnTo>
                  <a:cubicBezTo>
                    <a:pt x="1754" y="2868"/>
                    <a:pt x="1934" y="3071"/>
                    <a:pt x="2053" y="3071"/>
                  </a:cubicBezTo>
                  <a:cubicBezTo>
                    <a:pt x="2059" y="3071"/>
                    <a:pt x="2065" y="3070"/>
                    <a:pt x="2071" y="3069"/>
                  </a:cubicBezTo>
                  <a:cubicBezTo>
                    <a:pt x="2219" y="2958"/>
                    <a:pt x="2108" y="2773"/>
                    <a:pt x="1923" y="2589"/>
                  </a:cubicBezTo>
                  <a:lnTo>
                    <a:pt x="1701" y="2330"/>
                  </a:lnTo>
                  <a:lnTo>
                    <a:pt x="1701" y="2330"/>
                  </a:lnTo>
                  <a:cubicBezTo>
                    <a:pt x="1793" y="2391"/>
                    <a:pt x="2189" y="2883"/>
                    <a:pt x="2427" y="2883"/>
                  </a:cubicBezTo>
                  <a:cubicBezTo>
                    <a:pt x="2477" y="2883"/>
                    <a:pt x="2520" y="2861"/>
                    <a:pt x="2552" y="2810"/>
                  </a:cubicBezTo>
                  <a:cubicBezTo>
                    <a:pt x="2588" y="2699"/>
                    <a:pt x="2367" y="2441"/>
                    <a:pt x="2256" y="2330"/>
                  </a:cubicBezTo>
                  <a:lnTo>
                    <a:pt x="1886" y="1960"/>
                  </a:lnTo>
                  <a:lnTo>
                    <a:pt x="1886" y="1960"/>
                  </a:lnTo>
                  <a:cubicBezTo>
                    <a:pt x="1997" y="1997"/>
                    <a:pt x="2478" y="2441"/>
                    <a:pt x="2588" y="2441"/>
                  </a:cubicBezTo>
                  <a:cubicBezTo>
                    <a:pt x="2958" y="2404"/>
                    <a:pt x="2441" y="1960"/>
                    <a:pt x="2330" y="1812"/>
                  </a:cubicBezTo>
                  <a:cubicBezTo>
                    <a:pt x="2182" y="1627"/>
                    <a:pt x="1701" y="1332"/>
                    <a:pt x="1849" y="1110"/>
                  </a:cubicBezTo>
                  <a:cubicBezTo>
                    <a:pt x="1876" y="1042"/>
                    <a:pt x="1934" y="1019"/>
                    <a:pt x="2002" y="1019"/>
                  </a:cubicBezTo>
                  <a:cubicBezTo>
                    <a:pt x="2121" y="1019"/>
                    <a:pt x="2273" y="1086"/>
                    <a:pt x="2367" y="1110"/>
                  </a:cubicBezTo>
                  <a:cubicBezTo>
                    <a:pt x="2404" y="1128"/>
                    <a:pt x="2478" y="1156"/>
                    <a:pt x="2542" y="1156"/>
                  </a:cubicBezTo>
                  <a:cubicBezTo>
                    <a:pt x="2607" y="1156"/>
                    <a:pt x="2662" y="1128"/>
                    <a:pt x="2662" y="1036"/>
                  </a:cubicBezTo>
                  <a:cubicBezTo>
                    <a:pt x="2662" y="851"/>
                    <a:pt x="2441" y="777"/>
                    <a:pt x="2330" y="740"/>
                  </a:cubicBezTo>
                  <a:cubicBezTo>
                    <a:pt x="2108" y="703"/>
                    <a:pt x="1960" y="666"/>
                    <a:pt x="1738" y="555"/>
                  </a:cubicBezTo>
                  <a:cubicBezTo>
                    <a:pt x="1442" y="370"/>
                    <a:pt x="1073" y="148"/>
                    <a:pt x="703" y="1"/>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718;p40">
              <a:extLst>
                <a:ext uri="{FF2B5EF4-FFF2-40B4-BE49-F238E27FC236}">
                  <a16:creationId xmlns:a16="http://schemas.microsoft.com/office/drawing/2014/main" id="{7CD65F22-7C7B-592C-BC99-9020CEBFD4D8}"/>
                </a:ext>
              </a:extLst>
            </p:cNvPr>
            <p:cNvSpPr/>
            <p:nvPr/>
          </p:nvSpPr>
          <p:spPr>
            <a:xfrm>
              <a:off x="2241975" y="1925150"/>
              <a:ext cx="141425" cy="328825"/>
            </a:xfrm>
            <a:custGeom>
              <a:avLst/>
              <a:gdLst/>
              <a:ahLst/>
              <a:cxnLst/>
              <a:rect l="l" t="t" r="r" b="b"/>
              <a:pathLst>
                <a:path w="5657" h="13153" extrusionOk="0">
                  <a:moveTo>
                    <a:pt x="2732" y="1"/>
                  </a:moveTo>
                  <a:cubicBezTo>
                    <a:pt x="2347" y="1"/>
                    <a:pt x="1515" y="1581"/>
                    <a:pt x="1997" y="3577"/>
                  </a:cubicBezTo>
                  <a:cubicBezTo>
                    <a:pt x="1997" y="3577"/>
                    <a:pt x="2884" y="6793"/>
                    <a:pt x="2810" y="7089"/>
                  </a:cubicBezTo>
                  <a:cubicBezTo>
                    <a:pt x="2773" y="7422"/>
                    <a:pt x="0" y="12228"/>
                    <a:pt x="0" y="12228"/>
                  </a:cubicBezTo>
                  <a:lnTo>
                    <a:pt x="1257" y="13152"/>
                  </a:lnTo>
                  <a:cubicBezTo>
                    <a:pt x="1257" y="13152"/>
                    <a:pt x="5657" y="8124"/>
                    <a:pt x="5324" y="6313"/>
                  </a:cubicBezTo>
                  <a:cubicBezTo>
                    <a:pt x="4806" y="3318"/>
                    <a:pt x="3549" y="693"/>
                    <a:pt x="2810" y="28"/>
                  </a:cubicBezTo>
                  <a:cubicBezTo>
                    <a:pt x="2787" y="10"/>
                    <a:pt x="2761" y="1"/>
                    <a:pt x="2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719;p40">
              <a:extLst>
                <a:ext uri="{FF2B5EF4-FFF2-40B4-BE49-F238E27FC236}">
                  <a16:creationId xmlns:a16="http://schemas.microsoft.com/office/drawing/2014/main" id="{78158D95-B745-EC5E-9BB8-D518918D3BF4}"/>
                </a:ext>
              </a:extLst>
            </p:cNvPr>
            <p:cNvSpPr/>
            <p:nvPr/>
          </p:nvSpPr>
          <p:spPr>
            <a:xfrm>
              <a:off x="1976700" y="1940150"/>
              <a:ext cx="130350" cy="323975"/>
            </a:xfrm>
            <a:custGeom>
              <a:avLst/>
              <a:gdLst/>
              <a:ahLst/>
              <a:cxnLst/>
              <a:rect l="l" t="t" r="r" b="b"/>
              <a:pathLst>
                <a:path w="5214" h="12959" extrusionOk="0">
                  <a:moveTo>
                    <a:pt x="3241" y="1"/>
                  </a:moveTo>
                  <a:cubicBezTo>
                    <a:pt x="3217" y="1"/>
                    <a:pt x="3197" y="7"/>
                    <a:pt x="3180" y="19"/>
                  </a:cubicBezTo>
                  <a:cubicBezTo>
                    <a:pt x="2293" y="722"/>
                    <a:pt x="1036" y="3236"/>
                    <a:pt x="407" y="6193"/>
                  </a:cubicBezTo>
                  <a:cubicBezTo>
                    <a:pt x="1" y="7968"/>
                    <a:pt x="4030" y="12959"/>
                    <a:pt x="4030" y="12959"/>
                  </a:cubicBezTo>
                  <a:lnTo>
                    <a:pt x="5214" y="12182"/>
                  </a:lnTo>
                  <a:cubicBezTo>
                    <a:pt x="5214" y="12182"/>
                    <a:pt x="2884" y="7450"/>
                    <a:pt x="2847" y="7117"/>
                  </a:cubicBezTo>
                  <a:cubicBezTo>
                    <a:pt x="2810" y="6748"/>
                    <a:pt x="4918" y="2792"/>
                    <a:pt x="4918" y="2792"/>
                  </a:cubicBezTo>
                  <a:cubicBezTo>
                    <a:pt x="5023" y="1710"/>
                    <a:pt x="3644" y="1"/>
                    <a:pt x="32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2423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5">
          <a:extLst>
            <a:ext uri="{FF2B5EF4-FFF2-40B4-BE49-F238E27FC236}">
              <a16:creationId xmlns:a16="http://schemas.microsoft.com/office/drawing/2014/main" id="{38D37A72-FDB1-E8EA-2BD2-C552774FD8C6}"/>
            </a:ext>
          </a:extLst>
        </p:cNvPr>
        <p:cNvGrpSpPr/>
        <p:nvPr/>
      </p:nvGrpSpPr>
      <p:grpSpPr>
        <a:xfrm>
          <a:off x="0" y="0"/>
          <a:ext cx="0" cy="0"/>
          <a:chOff x="0" y="0"/>
          <a:chExt cx="0" cy="0"/>
        </a:xfrm>
      </p:grpSpPr>
      <p:sp>
        <p:nvSpPr>
          <p:cNvPr id="6" name="Google Shape;724;p41">
            <a:extLst>
              <a:ext uri="{FF2B5EF4-FFF2-40B4-BE49-F238E27FC236}">
                <a16:creationId xmlns:a16="http://schemas.microsoft.com/office/drawing/2014/main" id="{9D62F390-9B3E-7080-3994-F11EBFA1F44E}"/>
              </a:ext>
            </a:extLst>
          </p:cNvPr>
          <p:cNvSpPr txBox="1">
            <a:spLocks noGrp="1"/>
          </p:cNvSpPr>
          <p:nvPr>
            <p:ph type="title"/>
          </p:nvPr>
        </p:nvSpPr>
        <p:spPr>
          <a:xfrm>
            <a:off x="714175" y="445025"/>
            <a:ext cx="771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MICROSOFT WINDOWS POST EXPLOITATION</a:t>
            </a:r>
            <a:endParaRPr dirty="0"/>
          </a:p>
        </p:txBody>
      </p:sp>
      <p:sp>
        <p:nvSpPr>
          <p:cNvPr id="7" name="Google Shape;725;p41">
            <a:extLst>
              <a:ext uri="{FF2B5EF4-FFF2-40B4-BE49-F238E27FC236}">
                <a16:creationId xmlns:a16="http://schemas.microsoft.com/office/drawing/2014/main" id="{5EA1EFC2-9095-DD31-B141-5BAEA39403BD}"/>
              </a:ext>
            </a:extLst>
          </p:cNvPr>
          <p:cNvSpPr txBox="1">
            <a:spLocks/>
          </p:cNvSpPr>
          <p:nvPr/>
        </p:nvSpPr>
        <p:spPr>
          <a:xfrm>
            <a:off x="460068" y="1098134"/>
            <a:ext cx="8370360" cy="16200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1pPr>
            <a:lvl2pPr marL="914400" marR="0" lvl="1"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2pPr>
            <a:lvl3pPr marL="1371600" marR="0" lvl="2"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3pPr>
            <a:lvl4pPr marL="1828800" marR="0" lvl="3"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4pPr>
            <a:lvl5pPr marL="2286000" marR="0" lvl="4"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5pPr>
            <a:lvl6pPr marL="2743200" marR="0" lvl="5"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6pPr>
            <a:lvl7pPr marL="3200400" marR="0" lvl="6"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7pPr>
            <a:lvl8pPr marL="3657600" marR="0" lvl="7"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8pPr>
            <a:lvl9pPr marL="4114800" marR="0" lvl="8" indent="-317500" algn="ctr" rtl="0">
              <a:lnSpc>
                <a:spcPct val="100000"/>
              </a:lnSpc>
              <a:spcBef>
                <a:spcPts val="0"/>
              </a:spcBef>
              <a:spcAft>
                <a:spcPts val="0"/>
              </a:spcAft>
              <a:buClr>
                <a:schemeClr val="dk1"/>
              </a:buClr>
              <a:buSzPts val="1400"/>
              <a:buFont typeface="Dosis"/>
              <a:buNone/>
              <a:defRPr sz="1400" b="0" i="0" u="none" strike="noStrike" cap="none">
                <a:solidFill>
                  <a:schemeClr val="dk1"/>
                </a:solidFill>
                <a:latin typeface="Dosis"/>
                <a:ea typeface="Dosis"/>
                <a:cs typeface="Dosis"/>
                <a:sym typeface="Dosis"/>
              </a:defRPr>
            </a:lvl9pPr>
          </a:lstStyle>
          <a:p>
            <a:pPr marL="285750" indent="-285750">
              <a:buFont typeface="Arial" panose="020B0604020202020204" pitchFamily="34" charset="0"/>
              <a:buChar char="•"/>
            </a:pPr>
            <a:r>
              <a:rPr lang="en-US" dirty="0"/>
              <a:t>Post-exploitation on Microsoft Windows involves </a:t>
            </a:r>
            <a:r>
              <a:rPr lang="en-US" u="sng" dirty="0"/>
              <a:t>maintaining access, escalating privileges, and gathering sensitive information after compromising</a:t>
            </a:r>
            <a:r>
              <a:rPr lang="en-US" dirty="0"/>
              <a:t> a Windows 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u="sng" dirty="0"/>
              <a:t>Common techniques </a:t>
            </a:r>
            <a:r>
              <a:rPr lang="en-US" dirty="0"/>
              <a:t>include privilege escalation, data exfiltration, backdoor installation, and lateral movement.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u="sng" dirty="0"/>
              <a:t>goal</a:t>
            </a:r>
            <a:r>
              <a:rPr lang="en-US" dirty="0"/>
              <a:t> is to demonstrate how an attacker can escalate privileges, maintain persistence, and gather sensitive information on a Windows machine after exploitation.</a:t>
            </a:r>
            <a:endParaRPr lang="en-GB" dirty="0"/>
          </a:p>
        </p:txBody>
      </p:sp>
      <p:sp>
        <p:nvSpPr>
          <p:cNvPr id="8" name="Google Shape;725;p41">
            <a:extLst>
              <a:ext uri="{FF2B5EF4-FFF2-40B4-BE49-F238E27FC236}">
                <a16:creationId xmlns:a16="http://schemas.microsoft.com/office/drawing/2014/main" id="{C32D5486-1586-89CB-E73E-75321E71739E}"/>
              </a:ext>
            </a:extLst>
          </p:cNvPr>
          <p:cNvSpPr txBox="1">
            <a:spLocks/>
          </p:cNvSpPr>
          <p:nvPr/>
        </p:nvSpPr>
        <p:spPr>
          <a:xfrm>
            <a:off x="715307" y="3167291"/>
            <a:ext cx="4165561" cy="16999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400"/>
              <a:buFont typeface="Courier New" panose="02070309020205020404" pitchFamily="49" charset="0"/>
              <a:buChar char="o"/>
            </a:pPr>
            <a:r>
              <a:rPr lang="en-US" sz="1200" dirty="0">
                <a:solidFill>
                  <a:schemeClr val="dk1"/>
                </a:solidFill>
                <a:latin typeface="Dosis"/>
                <a:sym typeface="Dosis"/>
              </a:rPr>
              <a:t>Metasploit is widely used for post-exploitation tasks, including privilege escalation and payload management.</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sym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sym typeface="Dosis"/>
              </a:rPr>
              <a:t>Includes Windows-specific modules for actions like capturing Windows credentials, backdoor installation, and pivoting within a Windows network.</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sym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sym typeface="Dosis"/>
              </a:rPr>
              <a:t>Can automate tasks such as elevating user privileges and creating persistent access on a compromised Windows machine.</a:t>
            </a:r>
          </a:p>
        </p:txBody>
      </p:sp>
      <p:sp>
        <p:nvSpPr>
          <p:cNvPr id="9" name="Google Shape;726;p41">
            <a:extLst>
              <a:ext uri="{FF2B5EF4-FFF2-40B4-BE49-F238E27FC236}">
                <a16:creationId xmlns:a16="http://schemas.microsoft.com/office/drawing/2014/main" id="{86130EC3-6B63-C821-495D-93073B88CD15}"/>
              </a:ext>
            </a:extLst>
          </p:cNvPr>
          <p:cNvSpPr txBox="1">
            <a:spLocks/>
          </p:cNvSpPr>
          <p:nvPr/>
        </p:nvSpPr>
        <p:spPr>
          <a:xfrm>
            <a:off x="715312" y="2746992"/>
            <a:ext cx="3719888" cy="572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200" dirty="0">
                <a:solidFill>
                  <a:schemeClr val="dk2"/>
                </a:solidFill>
                <a:latin typeface="Anton"/>
                <a:sym typeface="Anton"/>
              </a:rPr>
              <a:t>Tool</a:t>
            </a:r>
            <a:r>
              <a:rPr lang="en-GB" dirty="0">
                <a:solidFill>
                  <a:srgbClr val="FF0000"/>
                </a:solidFill>
              </a:rPr>
              <a:t> </a:t>
            </a:r>
            <a:r>
              <a:rPr lang="en-GB" sz="2200" dirty="0">
                <a:solidFill>
                  <a:schemeClr val="dk2"/>
                </a:solidFill>
                <a:latin typeface="Anton"/>
              </a:rPr>
              <a:t>= Metasploit Framework</a:t>
            </a:r>
          </a:p>
        </p:txBody>
      </p:sp>
      <p:sp>
        <p:nvSpPr>
          <p:cNvPr id="10" name="Google Shape;729;p41">
            <a:extLst>
              <a:ext uri="{FF2B5EF4-FFF2-40B4-BE49-F238E27FC236}">
                <a16:creationId xmlns:a16="http://schemas.microsoft.com/office/drawing/2014/main" id="{29016743-4442-8BDF-3AA1-FF20C77005BE}"/>
              </a:ext>
            </a:extLst>
          </p:cNvPr>
          <p:cNvSpPr txBox="1">
            <a:spLocks/>
          </p:cNvSpPr>
          <p:nvPr/>
        </p:nvSpPr>
        <p:spPr>
          <a:xfrm>
            <a:off x="4880869" y="3435635"/>
            <a:ext cx="3949560" cy="143001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dk1"/>
              </a:buClr>
              <a:buSzPts val="1400"/>
              <a:buFont typeface="Courier New" panose="02070309020205020404" pitchFamily="49" charset="0"/>
              <a:buChar char="o"/>
            </a:pPr>
            <a:r>
              <a:rPr lang="en-US" sz="1200" dirty="0">
                <a:solidFill>
                  <a:schemeClr val="dk1"/>
                </a:solidFill>
                <a:latin typeface="Dosis"/>
              </a:rPr>
              <a:t>Windows Server 2008 (VM) will be used as the target system for post-exploitation activities.</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rPr>
              <a:t>Kali Linux (VM) will act as the attacking machine, running Metasploit to exploit and post-exploit the Windows system.</a:t>
            </a:r>
          </a:p>
          <a:p>
            <a:pPr marL="285750" indent="-285750">
              <a:buClr>
                <a:schemeClr val="dk1"/>
              </a:buClr>
              <a:buSzPts val="1400"/>
              <a:buFont typeface="Courier New" panose="02070309020205020404" pitchFamily="49" charset="0"/>
              <a:buChar char="o"/>
            </a:pPr>
            <a:endParaRPr lang="en-US" sz="1200" dirty="0">
              <a:solidFill>
                <a:schemeClr val="dk1"/>
              </a:solidFill>
              <a:latin typeface="Dosis"/>
            </a:endParaRPr>
          </a:p>
          <a:p>
            <a:pPr marL="285750" indent="-285750">
              <a:buClr>
                <a:schemeClr val="dk1"/>
              </a:buClr>
              <a:buSzPts val="1400"/>
              <a:buFont typeface="Courier New" panose="02070309020205020404" pitchFamily="49" charset="0"/>
              <a:buChar char="o"/>
            </a:pPr>
            <a:r>
              <a:rPr lang="en-US" sz="1200" dirty="0">
                <a:solidFill>
                  <a:schemeClr val="dk1"/>
                </a:solidFill>
                <a:latin typeface="Dosis"/>
              </a:rPr>
              <a:t>A VM setup ensures a contained and isolated environment for safe demonstration of post-exploitation techniques.</a:t>
            </a:r>
          </a:p>
        </p:txBody>
      </p:sp>
      <p:sp>
        <p:nvSpPr>
          <p:cNvPr id="11" name="Google Shape;730;p41">
            <a:extLst>
              <a:ext uri="{FF2B5EF4-FFF2-40B4-BE49-F238E27FC236}">
                <a16:creationId xmlns:a16="http://schemas.microsoft.com/office/drawing/2014/main" id="{15CA55BC-018B-C9FA-0B4A-AE8FCCF8F5E7}"/>
              </a:ext>
            </a:extLst>
          </p:cNvPr>
          <p:cNvSpPr txBox="1">
            <a:spLocks/>
          </p:cNvSpPr>
          <p:nvPr/>
        </p:nvSpPr>
        <p:spPr>
          <a:xfrm>
            <a:off x="4880871" y="2800544"/>
            <a:ext cx="3803061" cy="787491"/>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200" dirty="0">
                <a:solidFill>
                  <a:schemeClr val="dk2"/>
                </a:solidFill>
                <a:latin typeface="Anton"/>
              </a:rPr>
              <a:t>Environment = Windows Server 2008 (VM)</a:t>
            </a:r>
          </a:p>
        </p:txBody>
      </p:sp>
      <p:grpSp>
        <p:nvGrpSpPr>
          <p:cNvPr id="2" name="Google Shape;962;p48">
            <a:extLst>
              <a:ext uri="{FF2B5EF4-FFF2-40B4-BE49-F238E27FC236}">
                <a16:creationId xmlns:a16="http://schemas.microsoft.com/office/drawing/2014/main" id="{31611C9D-AC8A-1951-635D-16002743FDDD}"/>
              </a:ext>
            </a:extLst>
          </p:cNvPr>
          <p:cNvGrpSpPr/>
          <p:nvPr/>
        </p:nvGrpSpPr>
        <p:grpSpPr>
          <a:xfrm>
            <a:off x="7947859" y="171244"/>
            <a:ext cx="1196141" cy="790589"/>
            <a:chOff x="3997150" y="461075"/>
            <a:chExt cx="1437250" cy="949950"/>
          </a:xfrm>
        </p:grpSpPr>
        <p:sp>
          <p:nvSpPr>
            <p:cNvPr id="3" name="Google Shape;963;p48">
              <a:extLst>
                <a:ext uri="{FF2B5EF4-FFF2-40B4-BE49-F238E27FC236}">
                  <a16:creationId xmlns:a16="http://schemas.microsoft.com/office/drawing/2014/main" id="{52C4FB4A-F42C-6BEA-434C-89263E63452A}"/>
                </a:ext>
              </a:extLst>
            </p:cNvPr>
            <p:cNvSpPr/>
            <p:nvPr/>
          </p:nvSpPr>
          <p:spPr>
            <a:xfrm>
              <a:off x="5157100" y="1101700"/>
              <a:ext cx="152225" cy="81050"/>
            </a:xfrm>
            <a:custGeom>
              <a:avLst/>
              <a:gdLst/>
              <a:ahLst/>
              <a:cxnLst/>
              <a:rect l="l" t="t" r="r" b="b"/>
              <a:pathLst>
                <a:path w="6089" h="3242" extrusionOk="0">
                  <a:moveTo>
                    <a:pt x="3856" y="0"/>
                  </a:moveTo>
                  <a:cubicBezTo>
                    <a:pt x="3730" y="0"/>
                    <a:pt x="3603" y="25"/>
                    <a:pt x="3476" y="25"/>
                  </a:cubicBezTo>
                  <a:cubicBezTo>
                    <a:pt x="3297" y="50"/>
                    <a:pt x="3137" y="93"/>
                    <a:pt x="2981" y="93"/>
                  </a:cubicBezTo>
                  <a:cubicBezTo>
                    <a:pt x="2911" y="93"/>
                    <a:pt x="2842" y="85"/>
                    <a:pt x="2774" y="62"/>
                  </a:cubicBezTo>
                  <a:cubicBezTo>
                    <a:pt x="2748" y="56"/>
                    <a:pt x="2721" y="54"/>
                    <a:pt x="2694" y="54"/>
                  </a:cubicBezTo>
                  <a:cubicBezTo>
                    <a:pt x="2527" y="54"/>
                    <a:pt x="2341" y="141"/>
                    <a:pt x="2182" y="173"/>
                  </a:cubicBezTo>
                  <a:cubicBezTo>
                    <a:pt x="2049" y="217"/>
                    <a:pt x="1918" y="235"/>
                    <a:pt x="1790" y="235"/>
                  </a:cubicBezTo>
                  <a:cubicBezTo>
                    <a:pt x="1490" y="235"/>
                    <a:pt x="1198" y="139"/>
                    <a:pt x="888" y="62"/>
                  </a:cubicBezTo>
                  <a:cubicBezTo>
                    <a:pt x="592" y="505"/>
                    <a:pt x="1" y="1097"/>
                    <a:pt x="149" y="1540"/>
                  </a:cubicBezTo>
                  <a:cubicBezTo>
                    <a:pt x="223" y="1873"/>
                    <a:pt x="962" y="1947"/>
                    <a:pt x="1221" y="2206"/>
                  </a:cubicBezTo>
                  <a:cubicBezTo>
                    <a:pt x="2034" y="2797"/>
                    <a:pt x="2552" y="3130"/>
                    <a:pt x="3550" y="3204"/>
                  </a:cubicBezTo>
                  <a:cubicBezTo>
                    <a:pt x="3624" y="3241"/>
                    <a:pt x="4105" y="3241"/>
                    <a:pt x="4326" y="3241"/>
                  </a:cubicBezTo>
                  <a:cubicBezTo>
                    <a:pt x="4844" y="3204"/>
                    <a:pt x="5066" y="2834"/>
                    <a:pt x="4548" y="2797"/>
                  </a:cubicBezTo>
                  <a:cubicBezTo>
                    <a:pt x="4105" y="2797"/>
                    <a:pt x="3772" y="2797"/>
                    <a:pt x="3402" y="2650"/>
                  </a:cubicBezTo>
                  <a:cubicBezTo>
                    <a:pt x="3689" y="2650"/>
                    <a:pt x="4149" y="2719"/>
                    <a:pt x="4573" y="2719"/>
                  </a:cubicBezTo>
                  <a:cubicBezTo>
                    <a:pt x="5023" y="2719"/>
                    <a:pt x="5432" y="2641"/>
                    <a:pt x="5546" y="2317"/>
                  </a:cubicBezTo>
                  <a:cubicBezTo>
                    <a:pt x="5627" y="2095"/>
                    <a:pt x="5499" y="2038"/>
                    <a:pt x="5324" y="2038"/>
                  </a:cubicBezTo>
                  <a:cubicBezTo>
                    <a:pt x="5178" y="2038"/>
                    <a:pt x="4999" y="2078"/>
                    <a:pt x="4881" y="2095"/>
                  </a:cubicBezTo>
                  <a:cubicBezTo>
                    <a:pt x="4583" y="2176"/>
                    <a:pt x="4304" y="2218"/>
                    <a:pt x="4017" y="2220"/>
                  </a:cubicBezTo>
                  <a:lnTo>
                    <a:pt x="4017" y="2220"/>
                  </a:lnTo>
                  <a:cubicBezTo>
                    <a:pt x="4715" y="2176"/>
                    <a:pt x="6089" y="1806"/>
                    <a:pt x="5842" y="1282"/>
                  </a:cubicBezTo>
                  <a:cubicBezTo>
                    <a:pt x="5811" y="1189"/>
                    <a:pt x="5731" y="1153"/>
                    <a:pt x="5627" y="1153"/>
                  </a:cubicBezTo>
                  <a:cubicBezTo>
                    <a:pt x="5358" y="1153"/>
                    <a:pt x="4930" y="1387"/>
                    <a:pt x="4770" y="1466"/>
                  </a:cubicBezTo>
                  <a:cubicBezTo>
                    <a:pt x="4494" y="1589"/>
                    <a:pt x="4066" y="1661"/>
                    <a:pt x="3739" y="1661"/>
                  </a:cubicBezTo>
                  <a:cubicBezTo>
                    <a:pt x="3671" y="1661"/>
                    <a:pt x="3607" y="1658"/>
                    <a:pt x="3550" y="1651"/>
                  </a:cubicBezTo>
                  <a:cubicBezTo>
                    <a:pt x="3957" y="1651"/>
                    <a:pt x="4437" y="1503"/>
                    <a:pt x="4807" y="1319"/>
                  </a:cubicBezTo>
                  <a:cubicBezTo>
                    <a:pt x="4992" y="1208"/>
                    <a:pt x="5251" y="1171"/>
                    <a:pt x="5325" y="949"/>
                  </a:cubicBezTo>
                  <a:cubicBezTo>
                    <a:pt x="5350" y="768"/>
                    <a:pt x="5268" y="677"/>
                    <a:pt x="5127" y="677"/>
                  </a:cubicBezTo>
                  <a:cubicBezTo>
                    <a:pt x="5066" y="677"/>
                    <a:pt x="4996" y="694"/>
                    <a:pt x="4918" y="727"/>
                  </a:cubicBezTo>
                  <a:cubicBezTo>
                    <a:pt x="4511" y="838"/>
                    <a:pt x="4141" y="1060"/>
                    <a:pt x="3772" y="1097"/>
                  </a:cubicBezTo>
                  <a:cubicBezTo>
                    <a:pt x="3727" y="1104"/>
                    <a:pt x="3661" y="1109"/>
                    <a:pt x="3584" y="1109"/>
                  </a:cubicBezTo>
                  <a:cubicBezTo>
                    <a:pt x="3276" y="1109"/>
                    <a:pt x="2803" y="1038"/>
                    <a:pt x="2921" y="801"/>
                  </a:cubicBezTo>
                  <a:cubicBezTo>
                    <a:pt x="2995" y="579"/>
                    <a:pt x="3661" y="690"/>
                    <a:pt x="3883" y="542"/>
                  </a:cubicBezTo>
                  <a:cubicBezTo>
                    <a:pt x="4105" y="394"/>
                    <a:pt x="4437" y="209"/>
                    <a:pt x="4141" y="62"/>
                  </a:cubicBezTo>
                  <a:cubicBezTo>
                    <a:pt x="4046" y="14"/>
                    <a:pt x="3951" y="0"/>
                    <a:pt x="3856"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64;p48">
              <a:extLst>
                <a:ext uri="{FF2B5EF4-FFF2-40B4-BE49-F238E27FC236}">
                  <a16:creationId xmlns:a16="http://schemas.microsoft.com/office/drawing/2014/main" id="{9C216BB1-F77E-1101-56D6-CA2DF7CA42BA}"/>
                </a:ext>
              </a:extLst>
            </p:cNvPr>
            <p:cNvSpPr/>
            <p:nvPr/>
          </p:nvSpPr>
          <p:spPr>
            <a:xfrm>
              <a:off x="4141325" y="1172550"/>
              <a:ext cx="664575" cy="97075"/>
            </a:xfrm>
            <a:custGeom>
              <a:avLst/>
              <a:gdLst/>
              <a:ahLst/>
              <a:cxnLst/>
              <a:rect l="l" t="t" r="r" b="b"/>
              <a:pathLst>
                <a:path w="26583" h="3883" extrusionOk="0">
                  <a:moveTo>
                    <a:pt x="1" y="0"/>
                  </a:moveTo>
                  <a:lnTo>
                    <a:pt x="1" y="3882"/>
                  </a:lnTo>
                  <a:lnTo>
                    <a:pt x="26583" y="3882"/>
                  </a:lnTo>
                  <a:lnTo>
                    <a:pt x="265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65;p48">
              <a:extLst>
                <a:ext uri="{FF2B5EF4-FFF2-40B4-BE49-F238E27FC236}">
                  <a16:creationId xmlns:a16="http://schemas.microsoft.com/office/drawing/2014/main" id="{00C26951-B2C2-81B4-7EEC-D55005EE1844}"/>
                </a:ext>
              </a:extLst>
            </p:cNvPr>
            <p:cNvSpPr/>
            <p:nvPr/>
          </p:nvSpPr>
          <p:spPr>
            <a:xfrm>
              <a:off x="4079400" y="709500"/>
              <a:ext cx="790275" cy="530550"/>
            </a:xfrm>
            <a:custGeom>
              <a:avLst/>
              <a:gdLst/>
              <a:ahLst/>
              <a:cxnLst/>
              <a:rect l="l" t="t" r="r" b="b"/>
              <a:pathLst>
                <a:path w="31611" h="21222" extrusionOk="0">
                  <a:moveTo>
                    <a:pt x="1591" y="0"/>
                  </a:moveTo>
                  <a:cubicBezTo>
                    <a:pt x="740" y="0"/>
                    <a:pt x="1" y="739"/>
                    <a:pt x="1" y="1627"/>
                  </a:cubicBezTo>
                  <a:lnTo>
                    <a:pt x="1" y="19595"/>
                  </a:lnTo>
                  <a:cubicBezTo>
                    <a:pt x="1" y="20482"/>
                    <a:pt x="740" y="21221"/>
                    <a:pt x="1591" y="21221"/>
                  </a:cubicBezTo>
                  <a:lnTo>
                    <a:pt x="29984" y="21221"/>
                  </a:lnTo>
                  <a:cubicBezTo>
                    <a:pt x="30871" y="21221"/>
                    <a:pt x="31611" y="20482"/>
                    <a:pt x="31611" y="19558"/>
                  </a:cubicBezTo>
                  <a:lnTo>
                    <a:pt x="31611" y="1627"/>
                  </a:lnTo>
                  <a:cubicBezTo>
                    <a:pt x="31611" y="739"/>
                    <a:pt x="30835" y="0"/>
                    <a:pt x="29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66;p48">
              <a:extLst>
                <a:ext uri="{FF2B5EF4-FFF2-40B4-BE49-F238E27FC236}">
                  <a16:creationId xmlns:a16="http://schemas.microsoft.com/office/drawing/2014/main" id="{EA70F0E4-E2C7-FAD6-6DA2-8C5E249A96A8}"/>
                </a:ext>
              </a:extLst>
            </p:cNvPr>
            <p:cNvSpPr/>
            <p:nvPr/>
          </p:nvSpPr>
          <p:spPr>
            <a:xfrm>
              <a:off x="4114525" y="743675"/>
              <a:ext cx="717275" cy="454775"/>
            </a:xfrm>
            <a:custGeom>
              <a:avLst/>
              <a:gdLst/>
              <a:ahLst/>
              <a:cxnLst/>
              <a:rect l="l" t="t" r="r" b="b"/>
              <a:pathLst>
                <a:path w="28691" h="18191" extrusionOk="0">
                  <a:moveTo>
                    <a:pt x="1" y="1"/>
                  </a:moveTo>
                  <a:lnTo>
                    <a:pt x="1" y="18191"/>
                  </a:lnTo>
                  <a:lnTo>
                    <a:pt x="28690" y="18191"/>
                  </a:lnTo>
                  <a:lnTo>
                    <a:pt x="28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67;p48">
              <a:extLst>
                <a:ext uri="{FF2B5EF4-FFF2-40B4-BE49-F238E27FC236}">
                  <a16:creationId xmlns:a16="http://schemas.microsoft.com/office/drawing/2014/main" id="{FF76CBDF-CD77-49F3-CE3E-B3890DFF41C5}"/>
                </a:ext>
              </a:extLst>
            </p:cNvPr>
            <p:cNvSpPr/>
            <p:nvPr/>
          </p:nvSpPr>
          <p:spPr>
            <a:xfrm>
              <a:off x="4001775" y="1380500"/>
              <a:ext cx="944625" cy="30525"/>
            </a:xfrm>
            <a:custGeom>
              <a:avLst/>
              <a:gdLst/>
              <a:ahLst/>
              <a:cxnLst/>
              <a:rect l="l" t="t" r="r" b="b"/>
              <a:pathLst>
                <a:path w="37785" h="1221" extrusionOk="0">
                  <a:moveTo>
                    <a:pt x="0" y="1"/>
                  </a:moveTo>
                  <a:lnTo>
                    <a:pt x="0" y="629"/>
                  </a:lnTo>
                  <a:cubicBezTo>
                    <a:pt x="0" y="925"/>
                    <a:pt x="370" y="1221"/>
                    <a:pt x="777" y="1221"/>
                  </a:cubicBezTo>
                  <a:lnTo>
                    <a:pt x="37008" y="1221"/>
                  </a:lnTo>
                  <a:cubicBezTo>
                    <a:pt x="37415" y="1221"/>
                    <a:pt x="37784" y="925"/>
                    <a:pt x="37784" y="629"/>
                  </a:cubicBezTo>
                  <a:lnTo>
                    <a:pt x="377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68;p48">
              <a:extLst>
                <a:ext uri="{FF2B5EF4-FFF2-40B4-BE49-F238E27FC236}">
                  <a16:creationId xmlns:a16="http://schemas.microsoft.com/office/drawing/2014/main" id="{336E3346-D246-84B0-C6D3-CA6E81E45BB1}"/>
                </a:ext>
              </a:extLst>
            </p:cNvPr>
            <p:cNvSpPr/>
            <p:nvPr/>
          </p:nvSpPr>
          <p:spPr>
            <a:xfrm>
              <a:off x="3997150" y="1269600"/>
              <a:ext cx="952950" cy="123875"/>
            </a:xfrm>
            <a:custGeom>
              <a:avLst/>
              <a:gdLst/>
              <a:ahLst/>
              <a:cxnLst/>
              <a:rect l="l" t="t" r="r" b="b"/>
              <a:pathLst>
                <a:path w="38118" h="4955" extrusionOk="0">
                  <a:moveTo>
                    <a:pt x="3550" y="0"/>
                  </a:moveTo>
                  <a:cubicBezTo>
                    <a:pt x="3513" y="74"/>
                    <a:pt x="1073" y="2219"/>
                    <a:pt x="333" y="3882"/>
                  </a:cubicBezTo>
                  <a:cubicBezTo>
                    <a:pt x="1" y="4585"/>
                    <a:pt x="222" y="4954"/>
                    <a:pt x="777" y="4954"/>
                  </a:cubicBezTo>
                  <a:lnTo>
                    <a:pt x="37341" y="4954"/>
                  </a:lnTo>
                  <a:cubicBezTo>
                    <a:pt x="37932" y="4954"/>
                    <a:pt x="38117" y="4585"/>
                    <a:pt x="37785" y="3882"/>
                  </a:cubicBezTo>
                  <a:cubicBezTo>
                    <a:pt x="37045" y="2293"/>
                    <a:pt x="34605" y="111"/>
                    <a:pt x="345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69;p48">
              <a:extLst>
                <a:ext uri="{FF2B5EF4-FFF2-40B4-BE49-F238E27FC236}">
                  <a16:creationId xmlns:a16="http://schemas.microsoft.com/office/drawing/2014/main" id="{13CA6488-7B8E-3089-47EF-03AF1EDA4B48}"/>
                </a:ext>
              </a:extLst>
            </p:cNvPr>
            <p:cNvSpPr/>
            <p:nvPr/>
          </p:nvSpPr>
          <p:spPr>
            <a:xfrm>
              <a:off x="4071100" y="1287150"/>
              <a:ext cx="826300" cy="84150"/>
            </a:xfrm>
            <a:custGeom>
              <a:avLst/>
              <a:gdLst/>
              <a:ahLst/>
              <a:cxnLst/>
              <a:rect l="l" t="t" r="r" b="b"/>
              <a:pathLst>
                <a:path w="33052" h="3366" extrusionOk="0">
                  <a:moveTo>
                    <a:pt x="2255" y="1"/>
                  </a:moveTo>
                  <a:lnTo>
                    <a:pt x="0" y="3365"/>
                  </a:lnTo>
                  <a:lnTo>
                    <a:pt x="33052" y="3365"/>
                  </a:lnTo>
                  <a:lnTo>
                    <a:pt x="307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70;p48">
              <a:extLst>
                <a:ext uri="{FF2B5EF4-FFF2-40B4-BE49-F238E27FC236}">
                  <a16:creationId xmlns:a16="http://schemas.microsoft.com/office/drawing/2014/main" id="{F7B7CFFC-9E5B-7774-B4E8-DEC601E9A28C}"/>
                </a:ext>
              </a:extLst>
            </p:cNvPr>
            <p:cNvSpPr/>
            <p:nvPr/>
          </p:nvSpPr>
          <p:spPr>
            <a:xfrm>
              <a:off x="4076650" y="1287150"/>
              <a:ext cx="809675" cy="84150"/>
            </a:xfrm>
            <a:custGeom>
              <a:avLst/>
              <a:gdLst/>
              <a:ahLst/>
              <a:cxnLst/>
              <a:rect l="l" t="t" r="r" b="b"/>
              <a:pathLst>
                <a:path w="32387" h="3366" extrusionOk="0">
                  <a:moveTo>
                    <a:pt x="6063" y="925"/>
                  </a:moveTo>
                  <a:lnTo>
                    <a:pt x="5731" y="1775"/>
                  </a:lnTo>
                  <a:lnTo>
                    <a:pt x="3290" y="1775"/>
                  </a:lnTo>
                  <a:lnTo>
                    <a:pt x="3697" y="925"/>
                  </a:lnTo>
                  <a:close/>
                  <a:moveTo>
                    <a:pt x="8651" y="925"/>
                  </a:moveTo>
                  <a:lnTo>
                    <a:pt x="8429" y="1775"/>
                  </a:lnTo>
                  <a:lnTo>
                    <a:pt x="5952" y="1775"/>
                  </a:lnTo>
                  <a:lnTo>
                    <a:pt x="6285" y="925"/>
                  </a:lnTo>
                  <a:close/>
                  <a:moveTo>
                    <a:pt x="11202" y="925"/>
                  </a:moveTo>
                  <a:lnTo>
                    <a:pt x="11054" y="1775"/>
                  </a:lnTo>
                  <a:lnTo>
                    <a:pt x="8614" y="1775"/>
                  </a:lnTo>
                  <a:lnTo>
                    <a:pt x="8836" y="925"/>
                  </a:lnTo>
                  <a:close/>
                  <a:moveTo>
                    <a:pt x="13790" y="925"/>
                  </a:moveTo>
                  <a:lnTo>
                    <a:pt x="13716" y="1775"/>
                  </a:lnTo>
                  <a:lnTo>
                    <a:pt x="11276" y="1775"/>
                  </a:lnTo>
                  <a:lnTo>
                    <a:pt x="11424" y="925"/>
                  </a:lnTo>
                  <a:close/>
                  <a:moveTo>
                    <a:pt x="16304" y="925"/>
                  </a:moveTo>
                  <a:lnTo>
                    <a:pt x="16304" y="1775"/>
                  </a:lnTo>
                  <a:lnTo>
                    <a:pt x="13901" y="1775"/>
                  </a:lnTo>
                  <a:lnTo>
                    <a:pt x="14012" y="925"/>
                  </a:lnTo>
                  <a:close/>
                  <a:moveTo>
                    <a:pt x="18818" y="925"/>
                  </a:moveTo>
                  <a:lnTo>
                    <a:pt x="18892" y="1775"/>
                  </a:lnTo>
                  <a:lnTo>
                    <a:pt x="16600" y="1775"/>
                  </a:lnTo>
                  <a:lnTo>
                    <a:pt x="16600" y="925"/>
                  </a:lnTo>
                  <a:close/>
                  <a:moveTo>
                    <a:pt x="21369" y="925"/>
                  </a:moveTo>
                  <a:lnTo>
                    <a:pt x="21480" y="1775"/>
                  </a:lnTo>
                  <a:lnTo>
                    <a:pt x="19040" y="1775"/>
                  </a:lnTo>
                  <a:lnTo>
                    <a:pt x="19003" y="925"/>
                  </a:lnTo>
                  <a:close/>
                  <a:moveTo>
                    <a:pt x="23883" y="925"/>
                  </a:moveTo>
                  <a:lnTo>
                    <a:pt x="24142" y="1775"/>
                  </a:lnTo>
                  <a:lnTo>
                    <a:pt x="21665" y="1775"/>
                  </a:lnTo>
                  <a:lnTo>
                    <a:pt x="21554" y="925"/>
                  </a:lnTo>
                  <a:close/>
                  <a:moveTo>
                    <a:pt x="26471" y="925"/>
                  </a:moveTo>
                  <a:lnTo>
                    <a:pt x="26804" y="1775"/>
                  </a:lnTo>
                  <a:lnTo>
                    <a:pt x="24364" y="1775"/>
                  </a:lnTo>
                  <a:lnTo>
                    <a:pt x="24105" y="925"/>
                  </a:lnTo>
                  <a:close/>
                  <a:moveTo>
                    <a:pt x="29059" y="925"/>
                  </a:moveTo>
                  <a:lnTo>
                    <a:pt x="29466" y="1775"/>
                  </a:lnTo>
                  <a:lnTo>
                    <a:pt x="27026" y="1775"/>
                  </a:lnTo>
                  <a:lnTo>
                    <a:pt x="26693" y="925"/>
                  </a:lnTo>
                  <a:close/>
                  <a:moveTo>
                    <a:pt x="5731" y="1849"/>
                  </a:moveTo>
                  <a:lnTo>
                    <a:pt x="5398" y="2700"/>
                  </a:lnTo>
                  <a:lnTo>
                    <a:pt x="2884" y="2700"/>
                  </a:lnTo>
                  <a:lnTo>
                    <a:pt x="3290" y="1849"/>
                  </a:lnTo>
                  <a:close/>
                  <a:moveTo>
                    <a:pt x="8355" y="1849"/>
                  </a:moveTo>
                  <a:lnTo>
                    <a:pt x="8134" y="2700"/>
                  </a:lnTo>
                  <a:lnTo>
                    <a:pt x="5583" y="2700"/>
                  </a:lnTo>
                  <a:lnTo>
                    <a:pt x="5915" y="1849"/>
                  </a:lnTo>
                  <a:close/>
                  <a:moveTo>
                    <a:pt x="11054" y="1849"/>
                  </a:moveTo>
                  <a:lnTo>
                    <a:pt x="10906" y="2700"/>
                  </a:lnTo>
                  <a:lnTo>
                    <a:pt x="8355" y="2700"/>
                  </a:lnTo>
                  <a:lnTo>
                    <a:pt x="8614" y="1849"/>
                  </a:lnTo>
                  <a:close/>
                  <a:moveTo>
                    <a:pt x="13679" y="1849"/>
                  </a:moveTo>
                  <a:lnTo>
                    <a:pt x="13642" y="2700"/>
                  </a:lnTo>
                  <a:lnTo>
                    <a:pt x="11091" y="2700"/>
                  </a:lnTo>
                  <a:lnTo>
                    <a:pt x="11239" y="1849"/>
                  </a:lnTo>
                  <a:close/>
                  <a:moveTo>
                    <a:pt x="16304" y="1849"/>
                  </a:moveTo>
                  <a:lnTo>
                    <a:pt x="16304" y="2700"/>
                  </a:lnTo>
                  <a:lnTo>
                    <a:pt x="13827" y="2700"/>
                  </a:lnTo>
                  <a:lnTo>
                    <a:pt x="13901" y="1849"/>
                  </a:lnTo>
                  <a:close/>
                  <a:moveTo>
                    <a:pt x="18855" y="1849"/>
                  </a:moveTo>
                  <a:lnTo>
                    <a:pt x="18929" y="2700"/>
                  </a:lnTo>
                  <a:lnTo>
                    <a:pt x="16526" y="2700"/>
                  </a:lnTo>
                  <a:lnTo>
                    <a:pt x="16526" y="1849"/>
                  </a:lnTo>
                  <a:close/>
                  <a:moveTo>
                    <a:pt x="21480" y="1849"/>
                  </a:moveTo>
                  <a:lnTo>
                    <a:pt x="21628" y="2700"/>
                  </a:lnTo>
                  <a:lnTo>
                    <a:pt x="19151" y="2700"/>
                  </a:lnTo>
                  <a:lnTo>
                    <a:pt x="19040" y="1849"/>
                  </a:lnTo>
                  <a:close/>
                  <a:moveTo>
                    <a:pt x="24216" y="1849"/>
                  </a:moveTo>
                  <a:lnTo>
                    <a:pt x="24438" y="2700"/>
                  </a:lnTo>
                  <a:lnTo>
                    <a:pt x="21924" y="2700"/>
                  </a:lnTo>
                  <a:lnTo>
                    <a:pt x="21776" y="1849"/>
                  </a:lnTo>
                  <a:close/>
                  <a:moveTo>
                    <a:pt x="26841" y="1849"/>
                  </a:moveTo>
                  <a:lnTo>
                    <a:pt x="27173" y="2700"/>
                  </a:lnTo>
                  <a:lnTo>
                    <a:pt x="24623" y="2700"/>
                  </a:lnTo>
                  <a:lnTo>
                    <a:pt x="24401" y="1849"/>
                  </a:lnTo>
                  <a:close/>
                  <a:moveTo>
                    <a:pt x="29540" y="1849"/>
                  </a:moveTo>
                  <a:lnTo>
                    <a:pt x="29946" y="2700"/>
                  </a:lnTo>
                  <a:lnTo>
                    <a:pt x="27395" y="2700"/>
                  </a:lnTo>
                  <a:lnTo>
                    <a:pt x="27100" y="1849"/>
                  </a:lnTo>
                  <a:close/>
                  <a:moveTo>
                    <a:pt x="3919" y="1"/>
                  </a:moveTo>
                  <a:lnTo>
                    <a:pt x="3512" y="851"/>
                  </a:lnTo>
                  <a:lnTo>
                    <a:pt x="1442" y="851"/>
                  </a:lnTo>
                  <a:lnTo>
                    <a:pt x="1331" y="925"/>
                  </a:lnTo>
                  <a:lnTo>
                    <a:pt x="3438" y="925"/>
                  </a:lnTo>
                  <a:lnTo>
                    <a:pt x="2995" y="1775"/>
                  </a:lnTo>
                  <a:lnTo>
                    <a:pt x="739" y="1775"/>
                  </a:lnTo>
                  <a:lnTo>
                    <a:pt x="666" y="1849"/>
                  </a:lnTo>
                  <a:lnTo>
                    <a:pt x="2921" y="1849"/>
                  </a:lnTo>
                  <a:lnTo>
                    <a:pt x="2514" y="2700"/>
                  </a:lnTo>
                  <a:lnTo>
                    <a:pt x="111" y="2700"/>
                  </a:lnTo>
                  <a:lnTo>
                    <a:pt x="0" y="2774"/>
                  </a:lnTo>
                  <a:lnTo>
                    <a:pt x="2440" y="2774"/>
                  </a:lnTo>
                  <a:lnTo>
                    <a:pt x="2181" y="3365"/>
                  </a:lnTo>
                  <a:lnTo>
                    <a:pt x="2403" y="3365"/>
                  </a:lnTo>
                  <a:lnTo>
                    <a:pt x="2699" y="2774"/>
                  </a:lnTo>
                  <a:lnTo>
                    <a:pt x="5213" y="2774"/>
                  </a:lnTo>
                  <a:lnTo>
                    <a:pt x="4991" y="3365"/>
                  </a:lnTo>
                  <a:lnTo>
                    <a:pt x="5213" y="3365"/>
                  </a:lnTo>
                  <a:lnTo>
                    <a:pt x="5472" y="2774"/>
                  </a:lnTo>
                  <a:lnTo>
                    <a:pt x="7986" y="2774"/>
                  </a:lnTo>
                  <a:lnTo>
                    <a:pt x="7801" y="3365"/>
                  </a:lnTo>
                  <a:lnTo>
                    <a:pt x="8060" y="3365"/>
                  </a:lnTo>
                  <a:lnTo>
                    <a:pt x="8245" y="2774"/>
                  </a:lnTo>
                  <a:lnTo>
                    <a:pt x="10759" y="2774"/>
                  </a:lnTo>
                  <a:lnTo>
                    <a:pt x="10648" y="3365"/>
                  </a:lnTo>
                  <a:lnTo>
                    <a:pt x="10869" y="3365"/>
                  </a:lnTo>
                  <a:lnTo>
                    <a:pt x="10943" y="2774"/>
                  </a:lnTo>
                  <a:lnTo>
                    <a:pt x="13494" y="2774"/>
                  </a:lnTo>
                  <a:lnTo>
                    <a:pt x="13457" y="3365"/>
                  </a:lnTo>
                  <a:lnTo>
                    <a:pt x="13679" y="3365"/>
                  </a:lnTo>
                  <a:lnTo>
                    <a:pt x="13716" y="2774"/>
                  </a:lnTo>
                  <a:lnTo>
                    <a:pt x="16230" y="2774"/>
                  </a:lnTo>
                  <a:lnTo>
                    <a:pt x="16230" y="3365"/>
                  </a:lnTo>
                  <a:lnTo>
                    <a:pt x="16452" y="3365"/>
                  </a:lnTo>
                  <a:lnTo>
                    <a:pt x="16452" y="2774"/>
                  </a:lnTo>
                  <a:lnTo>
                    <a:pt x="18855" y="2774"/>
                  </a:lnTo>
                  <a:lnTo>
                    <a:pt x="18892" y="3365"/>
                  </a:lnTo>
                  <a:lnTo>
                    <a:pt x="19151" y="3365"/>
                  </a:lnTo>
                  <a:lnTo>
                    <a:pt x="19077" y="2774"/>
                  </a:lnTo>
                  <a:lnTo>
                    <a:pt x="21628" y="2774"/>
                  </a:lnTo>
                  <a:lnTo>
                    <a:pt x="21739" y="3365"/>
                  </a:lnTo>
                  <a:lnTo>
                    <a:pt x="21961" y="3365"/>
                  </a:lnTo>
                  <a:lnTo>
                    <a:pt x="21813" y="2774"/>
                  </a:lnTo>
                  <a:lnTo>
                    <a:pt x="24364" y="2774"/>
                  </a:lnTo>
                  <a:lnTo>
                    <a:pt x="24549" y="3365"/>
                  </a:lnTo>
                  <a:lnTo>
                    <a:pt x="24770" y="3365"/>
                  </a:lnTo>
                  <a:lnTo>
                    <a:pt x="24586" y="2774"/>
                  </a:lnTo>
                  <a:lnTo>
                    <a:pt x="27137" y="2774"/>
                  </a:lnTo>
                  <a:lnTo>
                    <a:pt x="27358" y="3365"/>
                  </a:lnTo>
                  <a:lnTo>
                    <a:pt x="27580" y="3365"/>
                  </a:lnTo>
                  <a:lnTo>
                    <a:pt x="27358" y="2774"/>
                  </a:lnTo>
                  <a:lnTo>
                    <a:pt x="29909" y="2774"/>
                  </a:lnTo>
                  <a:lnTo>
                    <a:pt x="30168" y="3365"/>
                  </a:lnTo>
                  <a:lnTo>
                    <a:pt x="30427" y="3365"/>
                  </a:lnTo>
                  <a:lnTo>
                    <a:pt x="30131" y="2774"/>
                  </a:lnTo>
                  <a:lnTo>
                    <a:pt x="32386" y="2774"/>
                  </a:lnTo>
                  <a:lnTo>
                    <a:pt x="32312" y="2700"/>
                  </a:lnTo>
                  <a:lnTo>
                    <a:pt x="30094" y="2700"/>
                  </a:lnTo>
                  <a:lnTo>
                    <a:pt x="29687" y="1849"/>
                  </a:lnTo>
                  <a:lnTo>
                    <a:pt x="31758" y="1849"/>
                  </a:lnTo>
                  <a:lnTo>
                    <a:pt x="31647" y="1775"/>
                  </a:lnTo>
                  <a:lnTo>
                    <a:pt x="29614" y="1775"/>
                  </a:lnTo>
                  <a:lnTo>
                    <a:pt x="29207" y="925"/>
                  </a:lnTo>
                  <a:lnTo>
                    <a:pt x="31092" y="925"/>
                  </a:lnTo>
                  <a:lnTo>
                    <a:pt x="31018" y="851"/>
                  </a:lnTo>
                  <a:lnTo>
                    <a:pt x="29133" y="851"/>
                  </a:lnTo>
                  <a:lnTo>
                    <a:pt x="28689" y="1"/>
                  </a:lnTo>
                  <a:lnTo>
                    <a:pt x="28504" y="1"/>
                  </a:lnTo>
                  <a:lnTo>
                    <a:pt x="28948" y="851"/>
                  </a:lnTo>
                  <a:lnTo>
                    <a:pt x="26582" y="851"/>
                  </a:lnTo>
                  <a:lnTo>
                    <a:pt x="26249" y="1"/>
                  </a:lnTo>
                  <a:lnTo>
                    <a:pt x="26064" y="1"/>
                  </a:lnTo>
                  <a:lnTo>
                    <a:pt x="26397" y="851"/>
                  </a:lnTo>
                  <a:lnTo>
                    <a:pt x="24031" y="851"/>
                  </a:lnTo>
                  <a:lnTo>
                    <a:pt x="23809" y="1"/>
                  </a:lnTo>
                  <a:lnTo>
                    <a:pt x="23624" y="1"/>
                  </a:lnTo>
                  <a:lnTo>
                    <a:pt x="23846" y="851"/>
                  </a:lnTo>
                  <a:lnTo>
                    <a:pt x="21480" y="851"/>
                  </a:lnTo>
                  <a:lnTo>
                    <a:pt x="21295" y="1"/>
                  </a:lnTo>
                  <a:lnTo>
                    <a:pt x="21110" y="1"/>
                  </a:lnTo>
                  <a:lnTo>
                    <a:pt x="21258" y="851"/>
                  </a:lnTo>
                  <a:lnTo>
                    <a:pt x="18892" y="851"/>
                  </a:lnTo>
                  <a:lnTo>
                    <a:pt x="18818" y="1"/>
                  </a:lnTo>
                  <a:lnTo>
                    <a:pt x="18633" y="1"/>
                  </a:lnTo>
                  <a:lnTo>
                    <a:pt x="18707" y="851"/>
                  </a:lnTo>
                  <a:lnTo>
                    <a:pt x="16452" y="851"/>
                  </a:lnTo>
                  <a:lnTo>
                    <a:pt x="16452" y="1"/>
                  </a:lnTo>
                  <a:lnTo>
                    <a:pt x="16230" y="1"/>
                  </a:lnTo>
                  <a:lnTo>
                    <a:pt x="16230" y="851"/>
                  </a:lnTo>
                  <a:lnTo>
                    <a:pt x="13901" y="851"/>
                  </a:lnTo>
                  <a:lnTo>
                    <a:pt x="14012" y="1"/>
                  </a:lnTo>
                  <a:lnTo>
                    <a:pt x="13827" y="1"/>
                  </a:lnTo>
                  <a:lnTo>
                    <a:pt x="13716" y="851"/>
                  </a:lnTo>
                  <a:lnTo>
                    <a:pt x="11387" y="851"/>
                  </a:lnTo>
                  <a:lnTo>
                    <a:pt x="11498" y="1"/>
                  </a:lnTo>
                  <a:lnTo>
                    <a:pt x="11313" y="1"/>
                  </a:lnTo>
                  <a:lnTo>
                    <a:pt x="11128" y="851"/>
                  </a:lnTo>
                  <a:lnTo>
                    <a:pt x="8799" y="851"/>
                  </a:lnTo>
                  <a:lnTo>
                    <a:pt x="9021" y="1"/>
                  </a:lnTo>
                  <a:lnTo>
                    <a:pt x="8836" y="1"/>
                  </a:lnTo>
                  <a:lnTo>
                    <a:pt x="8614" y="851"/>
                  </a:lnTo>
                  <a:lnTo>
                    <a:pt x="6248" y="851"/>
                  </a:lnTo>
                  <a:lnTo>
                    <a:pt x="6581" y="1"/>
                  </a:lnTo>
                  <a:lnTo>
                    <a:pt x="6396" y="1"/>
                  </a:lnTo>
                  <a:lnTo>
                    <a:pt x="6063" y="851"/>
                  </a:lnTo>
                  <a:lnTo>
                    <a:pt x="3697" y="851"/>
                  </a:lnTo>
                  <a:lnTo>
                    <a:pt x="41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71;p48">
              <a:extLst>
                <a:ext uri="{FF2B5EF4-FFF2-40B4-BE49-F238E27FC236}">
                  <a16:creationId xmlns:a16="http://schemas.microsoft.com/office/drawing/2014/main" id="{7FC76E2D-B78A-B273-6142-43AD0B96B661}"/>
                </a:ext>
              </a:extLst>
            </p:cNvPr>
            <p:cNvSpPr/>
            <p:nvPr/>
          </p:nvSpPr>
          <p:spPr>
            <a:xfrm>
              <a:off x="4433400" y="1392525"/>
              <a:ext cx="81375" cy="6500"/>
            </a:xfrm>
            <a:custGeom>
              <a:avLst/>
              <a:gdLst/>
              <a:ahLst/>
              <a:cxnLst/>
              <a:rect l="l" t="t" r="r" b="b"/>
              <a:pathLst>
                <a:path w="3255" h="260" extrusionOk="0">
                  <a:moveTo>
                    <a:pt x="1" y="0"/>
                  </a:moveTo>
                  <a:cubicBezTo>
                    <a:pt x="1" y="0"/>
                    <a:pt x="1" y="148"/>
                    <a:pt x="112" y="222"/>
                  </a:cubicBezTo>
                  <a:cubicBezTo>
                    <a:pt x="149" y="259"/>
                    <a:pt x="186" y="259"/>
                    <a:pt x="260" y="259"/>
                  </a:cubicBezTo>
                  <a:lnTo>
                    <a:pt x="3032" y="259"/>
                  </a:lnTo>
                  <a:cubicBezTo>
                    <a:pt x="3069" y="259"/>
                    <a:pt x="3106" y="259"/>
                    <a:pt x="3143" y="222"/>
                  </a:cubicBezTo>
                  <a:cubicBezTo>
                    <a:pt x="3254" y="148"/>
                    <a:pt x="3254" y="0"/>
                    <a:pt x="32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72;p48">
              <a:extLst>
                <a:ext uri="{FF2B5EF4-FFF2-40B4-BE49-F238E27FC236}">
                  <a16:creationId xmlns:a16="http://schemas.microsoft.com/office/drawing/2014/main" id="{0153883F-9CD3-F26D-14C1-52FAA8A4B73C}"/>
                </a:ext>
              </a:extLst>
            </p:cNvPr>
            <p:cNvSpPr/>
            <p:nvPr/>
          </p:nvSpPr>
          <p:spPr>
            <a:xfrm>
              <a:off x="4610100" y="470175"/>
              <a:ext cx="274375" cy="329525"/>
            </a:xfrm>
            <a:custGeom>
              <a:avLst/>
              <a:gdLst/>
              <a:ahLst/>
              <a:cxnLst/>
              <a:rect l="l" t="t" r="r" b="b"/>
              <a:pathLst>
                <a:path w="10975" h="13181" extrusionOk="0">
                  <a:moveTo>
                    <a:pt x="6994" y="0"/>
                  </a:moveTo>
                  <a:cubicBezTo>
                    <a:pt x="5386" y="0"/>
                    <a:pt x="3634" y="916"/>
                    <a:pt x="2471" y="3325"/>
                  </a:cubicBezTo>
                  <a:cubicBezTo>
                    <a:pt x="0" y="8434"/>
                    <a:pt x="3470" y="13181"/>
                    <a:pt x="6018" y="13181"/>
                  </a:cubicBezTo>
                  <a:cubicBezTo>
                    <a:pt x="6291" y="13181"/>
                    <a:pt x="6553" y="13126"/>
                    <a:pt x="6797" y="13011"/>
                  </a:cubicBezTo>
                  <a:cubicBezTo>
                    <a:pt x="9015" y="11902"/>
                    <a:pt x="10827" y="6320"/>
                    <a:pt x="10900" y="4064"/>
                  </a:cubicBezTo>
                  <a:cubicBezTo>
                    <a:pt x="10900" y="3843"/>
                    <a:pt x="10974" y="3288"/>
                    <a:pt x="10900" y="3066"/>
                  </a:cubicBezTo>
                  <a:cubicBezTo>
                    <a:pt x="10717" y="1376"/>
                    <a:pt x="8964" y="0"/>
                    <a:pt x="6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73;p48">
              <a:extLst>
                <a:ext uri="{FF2B5EF4-FFF2-40B4-BE49-F238E27FC236}">
                  <a16:creationId xmlns:a16="http://schemas.microsoft.com/office/drawing/2014/main" id="{63F5E5AF-7241-FD6C-21E5-F227E560957B}"/>
                </a:ext>
              </a:extLst>
            </p:cNvPr>
            <p:cNvSpPr/>
            <p:nvPr/>
          </p:nvSpPr>
          <p:spPr>
            <a:xfrm>
              <a:off x="4768925" y="795450"/>
              <a:ext cx="438125" cy="371575"/>
            </a:xfrm>
            <a:custGeom>
              <a:avLst/>
              <a:gdLst/>
              <a:ahLst/>
              <a:cxnLst/>
              <a:rect l="l" t="t" r="r" b="b"/>
              <a:pathLst>
                <a:path w="17525" h="14863" extrusionOk="0">
                  <a:moveTo>
                    <a:pt x="2033" y="0"/>
                  </a:moveTo>
                  <a:lnTo>
                    <a:pt x="0" y="4807"/>
                  </a:lnTo>
                  <a:cubicBezTo>
                    <a:pt x="0" y="4807"/>
                    <a:pt x="4806" y="9243"/>
                    <a:pt x="6026" y="10093"/>
                  </a:cubicBezTo>
                  <a:cubicBezTo>
                    <a:pt x="7283" y="10944"/>
                    <a:pt x="15824" y="14863"/>
                    <a:pt x="15824" y="14863"/>
                  </a:cubicBezTo>
                  <a:lnTo>
                    <a:pt x="17524" y="11646"/>
                  </a:lnTo>
                  <a:cubicBezTo>
                    <a:pt x="17524" y="11646"/>
                    <a:pt x="9612" y="7838"/>
                    <a:pt x="8355" y="6914"/>
                  </a:cubicBezTo>
                  <a:cubicBezTo>
                    <a:pt x="7172" y="5990"/>
                    <a:pt x="8910" y="7468"/>
                    <a:pt x="20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74;p48">
              <a:extLst>
                <a:ext uri="{FF2B5EF4-FFF2-40B4-BE49-F238E27FC236}">
                  <a16:creationId xmlns:a16="http://schemas.microsoft.com/office/drawing/2014/main" id="{C0159A80-16D9-3D94-659B-06D22B4713C6}"/>
                </a:ext>
              </a:extLst>
            </p:cNvPr>
            <p:cNvSpPr/>
            <p:nvPr/>
          </p:nvSpPr>
          <p:spPr>
            <a:xfrm>
              <a:off x="4769850" y="862925"/>
              <a:ext cx="438125" cy="304100"/>
            </a:xfrm>
            <a:custGeom>
              <a:avLst/>
              <a:gdLst/>
              <a:ahLst/>
              <a:cxnLst/>
              <a:rect l="l" t="t" r="r" b="b"/>
              <a:pathLst>
                <a:path w="17525" h="12164" extrusionOk="0">
                  <a:moveTo>
                    <a:pt x="813" y="0"/>
                  </a:moveTo>
                  <a:lnTo>
                    <a:pt x="0" y="2108"/>
                  </a:lnTo>
                  <a:cubicBezTo>
                    <a:pt x="0" y="2108"/>
                    <a:pt x="4806" y="6581"/>
                    <a:pt x="6063" y="7394"/>
                  </a:cubicBezTo>
                  <a:cubicBezTo>
                    <a:pt x="7320" y="8282"/>
                    <a:pt x="15860" y="12164"/>
                    <a:pt x="15860" y="12164"/>
                  </a:cubicBezTo>
                  <a:lnTo>
                    <a:pt x="17524" y="8984"/>
                  </a:lnTo>
                  <a:cubicBezTo>
                    <a:pt x="16230" y="8651"/>
                    <a:pt x="14973" y="8208"/>
                    <a:pt x="13716" y="7690"/>
                  </a:cubicBezTo>
                  <a:cubicBezTo>
                    <a:pt x="13463" y="7897"/>
                    <a:pt x="13139" y="8018"/>
                    <a:pt x="12788" y="8018"/>
                  </a:cubicBezTo>
                  <a:cubicBezTo>
                    <a:pt x="12574" y="8018"/>
                    <a:pt x="12350" y="7973"/>
                    <a:pt x="12126" y="7875"/>
                  </a:cubicBezTo>
                  <a:cubicBezTo>
                    <a:pt x="10759" y="7283"/>
                    <a:pt x="9428" y="6729"/>
                    <a:pt x="8171" y="5989"/>
                  </a:cubicBezTo>
                  <a:cubicBezTo>
                    <a:pt x="7431" y="5620"/>
                    <a:pt x="6766" y="5139"/>
                    <a:pt x="6063" y="4622"/>
                  </a:cubicBezTo>
                  <a:cubicBezTo>
                    <a:pt x="4917" y="3697"/>
                    <a:pt x="3734" y="2699"/>
                    <a:pt x="2736" y="1590"/>
                  </a:cubicBezTo>
                  <a:cubicBezTo>
                    <a:pt x="2181" y="998"/>
                    <a:pt x="1479" y="518"/>
                    <a:pt x="8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75;p48">
              <a:extLst>
                <a:ext uri="{FF2B5EF4-FFF2-40B4-BE49-F238E27FC236}">
                  <a16:creationId xmlns:a16="http://schemas.microsoft.com/office/drawing/2014/main" id="{7A113966-8138-4540-077D-A4D044BB72C1}"/>
                </a:ext>
              </a:extLst>
            </p:cNvPr>
            <p:cNvSpPr/>
            <p:nvPr/>
          </p:nvSpPr>
          <p:spPr>
            <a:xfrm>
              <a:off x="4662625" y="649400"/>
              <a:ext cx="148825" cy="158725"/>
            </a:xfrm>
            <a:custGeom>
              <a:avLst/>
              <a:gdLst/>
              <a:ahLst/>
              <a:cxnLst/>
              <a:rect l="l" t="t" r="r" b="b"/>
              <a:pathLst>
                <a:path w="5953" h="6349" extrusionOk="0">
                  <a:moveTo>
                    <a:pt x="2847" y="1"/>
                  </a:moveTo>
                  <a:cubicBezTo>
                    <a:pt x="2441" y="962"/>
                    <a:pt x="1368" y="3180"/>
                    <a:pt x="259" y="3846"/>
                  </a:cubicBezTo>
                  <a:cubicBezTo>
                    <a:pt x="259" y="3846"/>
                    <a:pt x="0" y="5029"/>
                    <a:pt x="1960" y="5990"/>
                  </a:cubicBezTo>
                  <a:cubicBezTo>
                    <a:pt x="2483" y="6252"/>
                    <a:pt x="2933" y="6348"/>
                    <a:pt x="3312" y="6348"/>
                  </a:cubicBezTo>
                  <a:cubicBezTo>
                    <a:pt x="4377" y="6348"/>
                    <a:pt x="4881" y="5584"/>
                    <a:pt x="4881" y="5584"/>
                  </a:cubicBezTo>
                  <a:cubicBezTo>
                    <a:pt x="4881" y="5584"/>
                    <a:pt x="5324" y="2922"/>
                    <a:pt x="5953" y="1517"/>
                  </a:cubicBezTo>
                  <a:cubicBezTo>
                    <a:pt x="5102" y="1295"/>
                    <a:pt x="4326" y="962"/>
                    <a:pt x="3587" y="556"/>
                  </a:cubicBezTo>
                  <a:cubicBezTo>
                    <a:pt x="3328" y="408"/>
                    <a:pt x="3069" y="223"/>
                    <a:pt x="2847" y="1"/>
                  </a:cubicBezTo>
                  <a:close/>
                </a:path>
              </a:pathLst>
            </a:custGeom>
            <a:solidFill>
              <a:srgbClr val="E45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76;p48">
              <a:extLst>
                <a:ext uri="{FF2B5EF4-FFF2-40B4-BE49-F238E27FC236}">
                  <a16:creationId xmlns:a16="http://schemas.microsoft.com/office/drawing/2014/main" id="{CAC9B8A9-DC76-760E-D8D0-AD5DF15CE4A9}"/>
                </a:ext>
              </a:extLst>
            </p:cNvPr>
            <p:cNvSpPr/>
            <p:nvPr/>
          </p:nvSpPr>
          <p:spPr>
            <a:xfrm>
              <a:off x="4710675" y="510775"/>
              <a:ext cx="171025" cy="221175"/>
            </a:xfrm>
            <a:custGeom>
              <a:avLst/>
              <a:gdLst/>
              <a:ahLst/>
              <a:cxnLst/>
              <a:rect l="l" t="t" r="r" b="b"/>
              <a:pathLst>
                <a:path w="6841" h="8847" extrusionOk="0">
                  <a:moveTo>
                    <a:pt x="2663" y="0"/>
                  </a:moveTo>
                  <a:cubicBezTo>
                    <a:pt x="1554" y="148"/>
                    <a:pt x="1" y="3180"/>
                    <a:pt x="260" y="4954"/>
                  </a:cubicBezTo>
                  <a:cubicBezTo>
                    <a:pt x="402" y="6627"/>
                    <a:pt x="2941" y="8847"/>
                    <a:pt x="3791" y="8847"/>
                  </a:cubicBezTo>
                  <a:cubicBezTo>
                    <a:pt x="3824" y="8847"/>
                    <a:pt x="3855" y="8843"/>
                    <a:pt x="3883" y="8836"/>
                  </a:cubicBezTo>
                  <a:cubicBezTo>
                    <a:pt x="4622" y="8652"/>
                    <a:pt x="5731" y="6840"/>
                    <a:pt x="5879" y="6692"/>
                  </a:cubicBezTo>
                  <a:cubicBezTo>
                    <a:pt x="6027" y="6581"/>
                    <a:pt x="6841" y="6396"/>
                    <a:pt x="6841" y="6101"/>
                  </a:cubicBezTo>
                  <a:cubicBezTo>
                    <a:pt x="6841" y="5879"/>
                    <a:pt x="6249" y="4917"/>
                    <a:pt x="6249" y="4252"/>
                  </a:cubicBezTo>
                  <a:cubicBezTo>
                    <a:pt x="6249" y="3623"/>
                    <a:pt x="6841" y="2330"/>
                    <a:pt x="6619" y="1294"/>
                  </a:cubicBezTo>
                  <a:cubicBezTo>
                    <a:pt x="6397" y="296"/>
                    <a:pt x="2663" y="0"/>
                    <a:pt x="2663"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77;p48">
              <a:extLst>
                <a:ext uri="{FF2B5EF4-FFF2-40B4-BE49-F238E27FC236}">
                  <a16:creationId xmlns:a16="http://schemas.microsoft.com/office/drawing/2014/main" id="{94474CD7-B50D-02E4-93E9-4A54746539B9}"/>
                </a:ext>
              </a:extLst>
            </p:cNvPr>
            <p:cNvSpPr/>
            <p:nvPr/>
          </p:nvSpPr>
          <p:spPr>
            <a:xfrm>
              <a:off x="4770775" y="579975"/>
              <a:ext cx="105375" cy="52750"/>
            </a:xfrm>
            <a:custGeom>
              <a:avLst/>
              <a:gdLst/>
              <a:ahLst/>
              <a:cxnLst/>
              <a:rect l="l" t="t" r="r" b="b"/>
              <a:pathLst>
                <a:path w="4215" h="2110" extrusionOk="0">
                  <a:moveTo>
                    <a:pt x="630" y="1"/>
                  </a:moveTo>
                  <a:cubicBezTo>
                    <a:pt x="538" y="1"/>
                    <a:pt x="451" y="2"/>
                    <a:pt x="370" y="5"/>
                  </a:cubicBezTo>
                  <a:cubicBezTo>
                    <a:pt x="0" y="338"/>
                    <a:pt x="555" y="1151"/>
                    <a:pt x="555" y="1151"/>
                  </a:cubicBezTo>
                  <a:cubicBezTo>
                    <a:pt x="555" y="1151"/>
                    <a:pt x="1257" y="1817"/>
                    <a:pt x="1996" y="2002"/>
                  </a:cubicBezTo>
                  <a:cubicBezTo>
                    <a:pt x="2342" y="2080"/>
                    <a:pt x="2618" y="2109"/>
                    <a:pt x="2838" y="2109"/>
                  </a:cubicBezTo>
                  <a:cubicBezTo>
                    <a:pt x="3444" y="2109"/>
                    <a:pt x="3623" y="1891"/>
                    <a:pt x="3623" y="1891"/>
                  </a:cubicBezTo>
                  <a:cubicBezTo>
                    <a:pt x="3655" y="1938"/>
                    <a:pt x="3707" y="1952"/>
                    <a:pt x="3756" y="1952"/>
                  </a:cubicBezTo>
                  <a:cubicBezTo>
                    <a:pt x="3822" y="1952"/>
                    <a:pt x="3882" y="1928"/>
                    <a:pt x="3882" y="1928"/>
                  </a:cubicBezTo>
                  <a:cubicBezTo>
                    <a:pt x="4215" y="1040"/>
                    <a:pt x="3993" y="597"/>
                    <a:pt x="3993" y="597"/>
                  </a:cubicBezTo>
                  <a:lnTo>
                    <a:pt x="3993" y="597"/>
                  </a:lnTo>
                  <a:cubicBezTo>
                    <a:pt x="3956" y="745"/>
                    <a:pt x="3845" y="929"/>
                    <a:pt x="3845" y="929"/>
                  </a:cubicBezTo>
                  <a:cubicBezTo>
                    <a:pt x="3504" y="214"/>
                    <a:pt x="1718" y="1"/>
                    <a:pt x="6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78;p48">
              <a:extLst>
                <a:ext uri="{FF2B5EF4-FFF2-40B4-BE49-F238E27FC236}">
                  <a16:creationId xmlns:a16="http://schemas.microsoft.com/office/drawing/2014/main" id="{6F9F498D-5ECD-D9E4-E8B9-A2C9603BBE1E}"/>
                </a:ext>
              </a:extLst>
            </p:cNvPr>
            <p:cNvSpPr/>
            <p:nvPr/>
          </p:nvSpPr>
          <p:spPr>
            <a:xfrm>
              <a:off x="4433400" y="715025"/>
              <a:ext cx="391925" cy="484350"/>
            </a:xfrm>
            <a:custGeom>
              <a:avLst/>
              <a:gdLst/>
              <a:ahLst/>
              <a:cxnLst/>
              <a:rect l="l" t="t" r="r" b="b"/>
              <a:pathLst>
                <a:path w="15677" h="19374" extrusionOk="0">
                  <a:moveTo>
                    <a:pt x="7321" y="1"/>
                  </a:moveTo>
                  <a:cubicBezTo>
                    <a:pt x="7321" y="1"/>
                    <a:pt x="5288" y="629"/>
                    <a:pt x="4289" y="1591"/>
                  </a:cubicBezTo>
                  <a:cubicBezTo>
                    <a:pt x="3994" y="1923"/>
                    <a:pt x="3994" y="7284"/>
                    <a:pt x="3254" y="10057"/>
                  </a:cubicBezTo>
                  <a:cubicBezTo>
                    <a:pt x="2552" y="12571"/>
                    <a:pt x="296" y="18634"/>
                    <a:pt x="1" y="19374"/>
                  </a:cubicBezTo>
                  <a:lnTo>
                    <a:pt x="13569" y="19374"/>
                  </a:lnTo>
                  <a:cubicBezTo>
                    <a:pt x="14050" y="16749"/>
                    <a:pt x="15159" y="11536"/>
                    <a:pt x="15270" y="9761"/>
                  </a:cubicBezTo>
                  <a:cubicBezTo>
                    <a:pt x="15491" y="5842"/>
                    <a:pt x="15676" y="3587"/>
                    <a:pt x="15676" y="3587"/>
                  </a:cubicBezTo>
                  <a:cubicBezTo>
                    <a:pt x="15676" y="3587"/>
                    <a:pt x="15270" y="2774"/>
                    <a:pt x="14271" y="1849"/>
                  </a:cubicBezTo>
                  <a:cubicBezTo>
                    <a:pt x="14271" y="1849"/>
                    <a:pt x="14220" y="2216"/>
                    <a:pt x="13421" y="2216"/>
                  </a:cubicBezTo>
                  <a:cubicBezTo>
                    <a:pt x="12556" y="2216"/>
                    <a:pt x="10817" y="1787"/>
                    <a:pt x="7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79;p48">
              <a:extLst>
                <a:ext uri="{FF2B5EF4-FFF2-40B4-BE49-F238E27FC236}">
                  <a16:creationId xmlns:a16="http://schemas.microsoft.com/office/drawing/2014/main" id="{342A3208-DD65-FFCD-C74E-71AC31D971F3}"/>
                </a:ext>
              </a:extLst>
            </p:cNvPr>
            <p:cNvSpPr/>
            <p:nvPr/>
          </p:nvSpPr>
          <p:spPr>
            <a:xfrm>
              <a:off x="4433400" y="772350"/>
              <a:ext cx="177500" cy="427025"/>
            </a:xfrm>
            <a:custGeom>
              <a:avLst/>
              <a:gdLst/>
              <a:ahLst/>
              <a:cxnLst/>
              <a:rect l="l" t="t" r="r" b="b"/>
              <a:pathLst>
                <a:path w="7100" h="17081" extrusionOk="0">
                  <a:moveTo>
                    <a:pt x="4585" y="0"/>
                  </a:moveTo>
                  <a:cubicBezTo>
                    <a:pt x="4511" y="1701"/>
                    <a:pt x="3809" y="5583"/>
                    <a:pt x="3254" y="7764"/>
                  </a:cubicBezTo>
                  <a:cubicBezTo>
                    <a:pt x="2552" y="10278"/>
                    <a:pt x="296" y="16341"/>
                    <a:pt x="1" y="17081"/>
                  </a:cubicBezTo>
                  <a:lnTo>
                    <a:pt x="7099" y="17081"/>
                  </a:lnTo>
                  <a:cubicBezTo>
                    <a:pt x="6766" y="16267"/>
                    <a:pt x="6582" y="15343"/>
                    <a:pt x="6434" y="14271"/>
                  </a:cubicBezTo>
                  <a:cubicBezTo>
                    <a:pt x="6212" y="12755"/>
                    <a:pt x="6064" y="11276"/>
                    <a:pt x="6471" y="9797"/>
                  </a:cubicBezTo>
                  <a:cubicBezTo>
                    <a:pt x="6914" y="8171"/>
                    <a:pt x="5916" y="5841"/>
                    <a:pt x="5842" y="4141"/>
                  </a:cubicBezTo>
                  <a:cubicBezTo>
                    <a:pt x="5731" y="2292"/>
                    <a:pt x="5694" y="1109"/>
                    <a:pt x="45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80;p48">
              <a:extLst>
                <a:ext uri="{FF2B5EF4-FFF2-40B4-BE49-F238E27FC236}">
                  <a16:creationId xmlns:a16="http://schemas.microsoft.com/office/drawing/2014/main" id="{B6FF3016-73FD-6BE9-FCB6-422ECF7C19D6}"/>
                </a:ext>
              </a:extLst>
            </p:cNvPr>
            <p:cNvSpPr/>
            <p:nvPr/>
          </p:nvSpPr>
          <p:spPr>
            <a:xfrm>
              <a:off x="4669625" y="477775"/>
              <a:ext cx="156625" cy="189875"/>
            </a:xfrm>
            <a:custGeom>
              <a:avLst/>
              <a:gdLst/>
              <a:ahLst/>
              <a:cxnLst/>
              <a:rect l="l" t="t" r="r" b="b"/>
              <a:pathLst>
                <a:path w="6265" h="7595" extrusionOk="0">
                  <a:moveTo>
                    <a:pt x="3494" y="1"/>
                  </a:moveTo>
                  <a:cubicBezTo>
                    <a:pt x="2503" y="1"/>
                    <a:pt x="3146" y="762"/>
                    <a:pt x="1606" y="1431"/>
                  </a:cubicBezTo>
                  <a:cubicBezTo>
                    <a:pt x="423" y="1986"/>
                    <a:pt x="682" y="3280"/>
                    <a:pt x="1088" y="3871"/>
                  </a:cubicBezTo>
                  <a:cubicBezTo>
                    <a:pt x="1347" y="4204"/>
                    <a:pt x="1162" y="4500"/>
                    <a:pt x="682" y="5313"/>
                  </a:cubicBezTo>
                  <a:cubicBezTo>
                    <a:pt x="0" y="6438"/>
                    <a:pt x="1329" y="7594"/>
                    <a:pt x="2120" y="7594"/>
                  </a:cubicBezTo>
                  <a:cubicBezTo>
                    <a:pt x="2187" y="7594"/>
                    <a:pt x="2251" y="7586"/>
                    <a:pt x="2308" y="7568"/>
                  </a:cubicBezTo>
                  <a:cubicBezTo>
                    <a:pt x="2308" y="7568"/>
                    <a:pt x="3085" y="6348"/>
                    <a:pt x="2678" y="5905"/>
                  </a:cubicBezTo>
                  <a:cubicBezTo>
                    <a:pt x="2243" y="5383"/>
                    <a:pt x="2536" y="4543"/>
                    <a:pt x="3021" y="4543"/>
                  </a:cubicBezTo>
                  <a:cubicBezTo>
                    <a:pt x="3154" y="4543"/>
                    <a:pt x="3303" y="4607"/>
                    <a:pt x="3454" y="4759"/>
                  </a:cubicBezTo>
                  <a:cubicBezTo>
                    <a:pt x="3639" y="4943"/>
                    <a:pt x="3824" y="5202"/>
                    <a:pt x="3824" y="5424"/>
                  </a:cubicBezTo>
                  <a:cubicBezTo>
                    <a:pt x="3824" y="5942"/>
                    <a:pt x="3945" y="6178"/>
                    <a:pt x="4141" y="6178"/>
                  </a:cubicBezTo>
                  <a:cubicBezTo>
                    <a:pt x="4211" y="6178"/>
                    <a:pt x="4291" y="6148"/>
                    <a:pt x="4379" y="6090"/>
                  </a:cubicBezTo>
                  <a:cubicBezTo>
                    <a:pt x="4859" y="5720"/>
                    <a:pt x="4231" y="4241"/>
                    <a:pt x="4601" y="3908"/>
                  </a:cubicBezTo>
                  <a:cubicBezTo>
                    <a:pt x="5414" y="3169"/>
                    <a:pt x="5636" y="2282"/>
                    <a:pt x="5636" y="2282"/>
                  </a:cubicBezTo>
                  <a:cubicBezTo>
                    <a:pt x="6264" y="1542"/>
                    <a:pt x="5451" y="211"/>
                    <a:pt x="3861" y="26"/>
                  </a:cubicBezTo>
                  <a:cubicBezTo>
                    <a:pt x="3718" y="9"/>
                    <a:pt x="3598" y="1"/>
                    <a:pt x="34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81;p48">
              <a:extLst>
                <a:ext uri="{FF2B5EF4-FFF2-40B4-BE49-F238E27FC236}">
                  <a16:creationId xmlns:a16="http://schemas.microsoft.com/office/drawing/2014/main" id="{1F221132-A44E-53E2-5388-6747D09B8164}"/>
                </a:ext>
              </a:extLst>
            </p:cNvPr>
            <p:cNvSpPr/>
            <p:nvPr/>
          </p:nvSpPr>
          <p:spPr>
            <a:xfrm>
              <a:off x="4531375" y="1197500"/>
              <a:ext cx="127575" cy="123300"/>
            </a:xfrm>
            <a:custGeom>
              <a:avLst/>
              <a:gdLst/>
              <a:ahLst/>
              <a:cxnLst/>
              <a:rect l="l" t="t" r="r" b="b"/>
              <a:pathLst>
                <a:path w="5103" h="4932" extrusionOk="0">
                  <a:moveTo>
                    <a:pt x="888" y="1"/>
                  </a:moveTo>
                  <a:cubicBezTo>
                    <a:pt x="666" y="407"/>
                    <a:pt x="370" y="814"/>
                    <a:pt x="1" y="1147"/>
                  </a:cubicBezTo>
                  <a:cubicBezTo>
                    <a:pt x="149" y="1332"/>
                    <a:pt x="259" y="1516"/>
                    <a:pt x="481" y="1886"/>
                  </a:cubicBezTo>
                  <a:cubicBezTo>
                    <a:pt x="740" y="2330"/>
                    <a:pt x="1073" y="2810"/>
                    <a:pt x="1295" y="3254"/>
                  </a:cubicBezTo>
                  <a:cubicBezTo>
                    <a:pt x="1442" y="3587"/>
                    <a:pt x="1997" y="4178"/>
                    <a:pt x="2182" y="4437"/>
                  </a:cubicBezTo>
                  <a:cubicBezTo>
                    <a:pt x="2296" y="4523"/>
                    <a:pt x="2476" y="4718"/>
                    <a:pt x="2603" y="4718"/>
                  </a:cubicBezTo>
                  <a:cubicBezTo>
                    <a:pt x="2641" y="4718"/>
                    <a:pt x="2674" y="4701"/>
                    <a:pt x="2699" y="4659"/>
                  </a:cubicBezTo>
                  <a:cubicBezTo>
                    <a:pt x="2884" y="4289"/>
                    <a:pt x="2367" y="3919"/>
                    <a:pt x="2293" y="3698"/>
                  </a:cubicBezTo>
                  <a:lnTo>
                    <a:pt x="2293" y="3698"/>
                  </a:lnTo>
                  <a:cubicBezTo>
                    <a:pt x="2570" y="3940"/>
                    <a:pt x="3270" y="4931"/>
                    <a:pt x="3570" y="4931"/>
                  </a:cubicBezTo>
                  <a:cubicBezTo>
                    <a:pt x="3590" y="4931"/>
                    <a:pt x="3608" y="4927"/>
                    <a:pt x="3624" y="4918"/>
                  </a:cubicBezTo>
                  <a:cubicBezTo>
                    <a:pt x="3846" y="4807"/>
                    <a:pt x="3772" y="4548"/>
                    <a:pt x="3587" y="4289"/>
                  </a:cubicBezTo>
                  <a:lnTo>
                    <a:pt x="3587" y="4289"/>
                  </a:lnTo>
                  <a:cubicBezTo>
                    <a:pt x="3783" y="4457"/>
                    <a:pt x="4170" y="4710"/>
                    <a:pt x="4395" y="4710"/>
                  </a:cubicBezTo>
                  <a:cubicBezTo>
                    <a:pt x="4466" y="4710"/>
                    <a:pt x="4521" y="4685"/>
                    <a:pt x="4548" y="4622"/>
                  </a:cubicBezTo>
                  <a:cubicBezTo>
                    <a:pt x="4548" y="4363"/>
                    <a:pt x="4030" y="3956"/>
                    <a:pt x="3883" y="3735"/>
                  </a:cubicBezTo>
                  <a:lnTo>
                    <a:pt x="3772" y="3587"/>
                  </a:lnTo>
                  <a:lnTo>
                    <a:pt x="3772" y="3587"/>
                  </a:lnTo>
                  <a:cubicBezTo>
                    <a:pt x="4030" y="3772"/>
                    <a:pt x="4289" y="3919"/>
                    <a:pt x="4437" y="3919"/>
                  </a:cubicBezTo>
                  <a:cubicBezTo>
                    <a:pt x="5103" y="3809"/>
                    <a:pt x="4141" y="3143"/>
                    <a:pt x="3883" y="2847"/>
                  </a:cubicBezTo>
                  <a:cubicBezTo>
                    <a:pt x="3624" y="2589"/>
                    <a:pt x="2847" y="2145"/>
                    <a:pt x="3069" y="1738"/>
                  </a:cubicBezTo>
                  <a:cubicBezTo>
                    <a:pt x="3117" y="1654"/>
                    <a:pt x="3201" y="1625"/>
                    <a:pt x="3301" y="1625"/>
                  </a:cubicBezTo>
                  <a:cubicBezTo>
                    <a:pt x="3507" y="1625"/>
                    <a:pt x="3782" y="1750"/>
                    <a:pt x="3956" y="1775"/>
                  </a:cubicBezTo>
                  <a:cubicBezTo>
                    <a:pt x="3998" y="1775"/>
                    <a:pt x="4057" y="1777"/>
                    <a:pt x="4124" y="1777"/>
                  </a:cubicBezTo>
                  <a:cubicBezTo>
                    <a:pt x="4357" y="1777"/>
                    <a:pt x="4679" y="1755"/>
                    <a:pt x="4622" y="1553"/>
                  </a:cubicBezTo>
                  <a:cubicBezTo>
                    <a:pt x="4585" y="1295"/>
                    <a:pt x="3993" y="1147"/>
                    <a:pt x="3809" y="1110"/>
                  </a:cubicBezTo>
                  <a:lnTo>
                    <a:pt x="2847" y="814"/>
                  </a:lnTo>
                  <a:cubicBezTo>
                    <a:pt x="2182" y="592"/>
                    <a:pt x="1479" y="444"/>
                    <a:pt x="888" y="1"/>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82;p48">
              <a:extLst>
                <a:ext uri="{FF2B5EF4-FFF2-40B4-BE49-F238E27FC236}">
                  <a16:creationId xmlns:a16="http://schemas.microsoft.com/office/drawing/2014/main" id="{9B9FF1EA-0E75-3CA1-2572-3A817CC6FDB8}"/>
                </a:ext>
              </a:extLst>
            </p:cNvPr>
            <p:cNvSpPr/>
            <p:nvPr/>
          </p:nvSpPr>
          <p:spPr>
            <a:xfrm>
              <a:off x="4316950" y="750050"/>
              <a:ext cx="271700" cy="487225"/>
            </a:xfrm>
            <a:custGeom>
              <a:avLst/>
              <a:gdLst/>
              <a:ahLst/>
              <a:cxnLst/>
              <a:rect l="l" t="t" r="r" b="b"/>
              <a:pathLst>
                <a:path w="10868" h="19489" extrusionOk="0">
                  <a:moveTo>
                    <a:pt x="9400" y="1"/>
                  </a:moveTo>
                  <a:cubicBezTo>
                    <a:pt x="9384" y="1"/>
                    <a:pt x="9369" y="2"/>
                    <a:pt x="9354" y="5"/>
                  </a:cubicBezTo>
                  <a:cubicBezTo>
                    <a:pt x="7616" y="227"/>
                    <a:pt x="2884" y="6549"/>
                    <a:pt x="1220" y="10246"/>
                  </a:cubicBezTo>
                  <a:cubicBezTo>
                    <a:pt x="0" y="12797"/>
                    <a:pt x="8504" y="19488"/>
                    <a:pt x="8504" y="19488"/>
                  </a:cubicBezTo>
                  <a:lnTo>
                    <a:pt x="10278" y="17640"/>
                  </a:lnTo>
                  <a:cubicBezTo>
                    <a:pt x="10278" y="17640"/>
                    <a:pt x="5398" y="12131"/>
                    <a:pt x="5361" y="11577"/>
                  </a:cubicBezTo>
                  <a:cubicBezTo>
                    <a:pt x="5287" y="11022"/>
                    <a:pt x="6285" y="8804"/>
                    <a:pt x="9058" y="7510"/>
                  </a:cubicBezTo>
                  <a:cubicBezTo>
                    <a:pt x="9650" y="7251"/>
                    <a:pt x="10685" y="5809"/>
                    <a:pt x="10759" y="4109"/>
                  </a:cubicBezTo>
                  <a:cubicBezTo>
                    <a:pt x="10867" y="2160"/>
                    <a:pt x="10025" y="1"/>
                    <a:pt x="94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83;p48">
              <a:extLst>
                <a:ext uri="{FF2B5EF4-FFF2-40B4-BE49-F238E27FC236}">
                  <a16:creationId xmlns:a16="http://schemas.microsoft.com/office/drawing/2014/main" id="{A92FA031-CD49-CBCA-BBC8-BB519E8D9465}"/>
                </a:ext>
              </a:extLst>
            </p:cNvPr>
            <p:cNvSpPr/>
            <p:nvPr/>
          </p:nvSpPr>
          <p:spPr>
            <a:xfrm>
              <a:off x="4595150" y="461075"/>
              <a:ext cx="305025" cy="353800"/>
            </a:xfrm>
            <a:custGeom>
              <a:avLst/>
              <a:gdLst/>
              <a:ahLst/>
              <a:cxnLst/>
              <a:rect l="l" t="t" r="r" b="b"/>
              <a:pathLst>
                <a:path w="12201" h="14152" extrusionOk="0">
                  <a:moveTo>
                    <a:pt x="6662" y="1"/>
                  </a:moveTo>
                  <a:cubicBezTo>
                    <a:pt x="5499" y="1"/>
                    <a:pt x="4180" y="488"/>
                    <a:pt x="2736" y="1804"/>
                  </a:cubicBezTo>
                  <a:cubicBezTo>
                    <a:pt x="1738" y="2728"/>
                    <a:pt x="1" y="6277"/>
                    <a:pt x="112" y="8791"/>
                  </a:cubicBezTo>
                  <a:cubicBezTo>
                    <a:pt x="112" y="9752"/>
                    <a:pt x="3772" y="13560"/>
                    <a:pt x="6581" y="14152"/>
                  </a:cubicBezTo>
                  <a:cubicBezTo>
                    <a:pt x="6581" y="14152"/>
                    <a:pt x="4400" y="7164"/>
                    <a:pt x="7690" y="4687"/>
                  </a:cubicBezTo>
                  <a:cubicBezTo>
                    <a:pt x="8531" y="4031"/>
                    <a:pt x="9207" y="3805"/>
                    <a:pt x="9739" y="3805"/>
                  </a:cubicBezTo>
                  <a:cubicBezTo>
                    <a:pt x="10914" y="3805"/>
                    <a:pt x="11388" y="4909"/>
                    <a:pt x="11388" y="4909"/>
                  </a:cubicBezTo>
                  <a:cubicBezTo>
                    <a:pt x="11388" y="4909"/>
                    <a:pt x="12201" y="3467"/>
                    <a:pt x="10352" y="1730"/>
                  </a:cubicBezTo>
                  <a:cubicBezTo>
                    <a:pt x="9432" y="830"/>
                    <a:pt x="8179" y="1"/>
                    <a:pt x="6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84;p48">
              <a:extLst>
                <a:ext uri="{FF2B5EF4-FFF2-40B4-BE49-F238E27FC236}">
                  <a16:creationId xmlns:a16="http://schemas.microsoft.com/office/drawing/2014/main" id="{84ED79C5-1BB0-CD61-9E7C-486737A69106}"/>
                </a:ext>
              </a:extLst>
            </p:cNvPr>
            <p:cNvSpPr/>
            <p:nvPr/>
          </p:nvSpPr>
          <p:spPr>
            <a:xfrm>
              <a:off x="4759675" y="736300"/>
              <a:ext cx="73975" cy="79500"/>
            </a:xfrm>
            <a:custGeom>
              <a:avLst/>
              <a:gdLst/>
              <a:ahLst/>
              <a:cxnLst/>
              <a:rect l="l" t="t" r="r" b="b"/>
              <a:pathLst>
                <a:path w="2959" h="3180" extrusionOk="0">
                  <a:moveTo>
                    <a:pt x="2958" y="0"/>
                  </a:moveTo>
                  <a:lnTo>
                    <a:pt x="1368" y="259"/>
                  </a:lnTo>
                  <a:cubicBezTo>
                    <a:pt x="1368" y="259"/>
                    <a:pt x="1516" y="2218"/>
                    <a:pt x="0" y="3180"/>
                  </a:cubicBezTo>
                  <a:cubicBezTo>
                    <a:pt x="0" y="3180"/>
                    <a:pt x="2071" y="2403"/>
                    <a:pt x="2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85;p48">
              <a:extLst>
                <a:ext uri="{FF2B5EF4-FFF2-40B4-BE49-F238E27FC236}">
                  <a16:creationId xmlns:a16="http://schemas.microsoft.com/office/drawing/2014/main" id="{57D7B396-CA9A-36D6-65C9-014C8D44E32C}"/>
                </a:ext>
              </a:extLst>
            </p:cNvPr>
            <p:cNvSpPr/>
            <p:nvPr/>
          </p:nvSpPr>
          <p:spPr>
            <a:xfrm>
              <a:off x="5182050" y="1106725"/>
              <a:ext cx="252350" cy="266175"/>
            </a:xfrm>
            <a:custGeom>
              <a:avLst/>
              <a:gdLst/>
              <a:ahLst/>
              <a:cxnLst/>
              <a:rect l="l" t="t" r="r" b="b"/>
              <a:pathLst>
                <a:path w="10094" h="10647" extrusionOk="0">
                  <a:moveTo>
                    <a:pt x="3562" y="0"/>
                  </a:moveTo>
                  <a:cubicBezTo>
                    <a:pt x="3245" y="0"/>
                    <a:pt x="2953" y="50"/>
                    <a:pt x="2700" y="156"/>
                  </a:cubicBezTo>
                  <a:cubicBezTo>
                    <a:pt x="2700" y="156"/>
                    <a:pt x="1591" y="896"/>
                    <a:pt x="888" y="1968"/>
                  </a:cubicBezTo>
                  <a:cubicBezTo>
                    <a:pt x="186" y="2966"/>
                    <a:pt x="1" y="5480"/>
                    <a:pt x="371" y="6996"/>
                  </a:cubicBezTo>
                  <a:cubicBezTo>
                    <a:pt x="740" y="8549"/>
                    <a:pt x="814" y="9843"/>
                    <a:pt x="1628" y="10397"/>
                  </a:cubicBezTo>
                  <a:cubicBezTo>
                    <a:pt x="1901" y="10575"/>
                    <a:pt x="2281" y="10647"/>
                    <a:pt x="2725" y="10647"/>
                  </a:cubicBezTo>
                  <a:cubicBezTo>
                    <a:pt x="3663" y="10647"/>
                    <a:pt x="4886" y="10329"/>
                    <a:pt x="5990" y="10028"/>
                  </a:cubicBezTo>
                  <a:cubicBezTo>
                    <a:pt x="7580" y="9621"/>
                    <a:pt x="9613" y="8438"/>
                    <a:pt x="9872" y="7735"/>
                  </a:cubicBezTo>
                  <a:cubicBezTo>
                    <a:pt x="10094" y="7033"/>
                    <a:pt x="8541" y="2892"/>
                    <a:pt x="7136" y="1635"/>
                  </a:cubicBezTo>
                  <a:cubicBezTo>
                    <a:pt x="6099" y="627"/>
                    <a:pt x="4680" y="0"/>
                    <a:pt x="35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86;p48">
              <a:extLst>
                <a:ext uri="{FF2B5EF4-FFF2-40B4-BE49-F238E27FC236}">
                  <a16:creationId xmlns:a16="http://schemas.microsoft.com/office/drawing/2014/main" id="{B0677FDB-E542-785D-5533-1A2991B3AAA6}"/>
                </a:ext>
              </a:extLst>
            </p:cNvPr>
            <p:cNvSpPr/>
            <p:nvPr/>
          </p:nvSpPr>
          <p:spPr>
            <a:xfrm>
              <a:off x="5181150" y="1138350"/>
              <a:ext cx="247725" cy="236225"/>
            </a:xfrm>
            <a:custGeom>
              <a:avLst/>
              <a:gdLst/>
              <a:ahLst/>
              <a:cxnLst/>
              <a:rect l="l" t="t" r="r" b="b"/>
              <a:pathLst>
                <a:path w="9909" h="9449" extrusionOk="0">
                  <a:moveTo>
                    <a:pt x="1479" y="0"/>
                  </a:moveTo>
                  <a:lnTo>
                    <a:pt x="1479" y="0"/>
                  </a:lnTo>
                  <a:cubicBezTo>
                    <a:pt x="1294" y="222"/>
                    <a:pt x="1072" y="444"/>
                    <a:pt x="887" y="740"/>
                  </a:cubicBezTo>
                  <a:cubicBezTo>
                    <a:pt x="185" y="1738"/>
                    <a:pt x="0" y="4252"/>
                    <a:pt x="370" y="5768"/>
                  </a:cubicBezTo>
                  <a:cubicBezTo>
                    <a:pt x="739" y="7358"/>
                    <a:pt x="776" y="8652"/>
                    <a:pt x="1627" y="9206"/>
                  </a:cubicBezTo>
                  <a:cubicBezTo>
                    <a:pt x="1881" y="9379"/>
                    <a:pt x="2243" y="9448"/>
                    <a:pt x="2670" y="9448"/>
                  </a:cubicBezTo>
                  <a:cubicBezTo>
                    <a:pt x="3609" y="9448"/>
                    <a:pt x="4859" y="9116"/>
                    <a:pt x="5952" y="8836"/>
                  </a:cubicBezTo>
                  <a:cubicBezTo>
                    <a:pt x="7579" y="8393"/>
                    <a:pt x="9612" y="7210"/>
                    <a:pt x="9834" y="6507"/>
                  </a:cubicBezTo>
                  <a:cubicBezTo>
                    <a:pt x="9908" y="6359"/>
                    <a:pt x="9908" y="6101"/>
                    <a:pt x="9797" y="5768"/>
                  </a:cubicBezTo>
                  <a:cubicBezTo>
                    <a:pt x="9538" y="6470"/>
                    <a:pt x="8910" y="7025"/>
                    <a:pt x="8097" y="7062"/>
                  </a:cubicBezTo>
                  <a:cubicBezTo>
                    <a:pt x="7727" y="7062"/>
                    <a:pt x="7357" y="7062"/>
                    <a:pt x="7024" y="6988"/>
                  </a:cubicBezTo>
                  <a:cubicBezTo>
                    <a:pt x="6655" y="6840"/>
                    <a:pt x="6377" y="6766"/>
                    <a:pt x="6105" y="6766"/>
                  </a:cubicBezTo>
                  <a:cubicBezTo>
                    <a:pt x="5832" y="6766"/>
                    <a:pt x="5564" y="6840"/>
                    <a:pt x="5213" y="6988"/>
                  </a:cubicBezTo>
                  <a:cubicBezTo>
                    <a:pt x="4726" y="7160"/>
                    <a:pt x="4261" y="7332"/>
                    <a:pt x="3750" y="7332"/>
                  </a:cubicBezTo>
                  <a:cubicBezTo>
                    <a:pt x="3601" y="7332"/>
                    <a:pt x="3449" y="7317"/>
                    <a:pt x="3290" y="7284"/>
                  </a:cubicBezTo>
                  <a:cubicBezTo>
                    <a:pt x="2699" y="7173"/>
                    <a:pt x="2144" y="6507"/>
                    <a:pt x="2033" y="5916"/>
                  </a:cubicBezTo>
                  <a:cubicBezTo>
                    <a:pt x="1996" y="5435"/>
                    <a:pt x="1996" y="5065"/>
                    <a:pt x="2070" y="4659"/>
                  </a:cubicBezTo>
                  <a:cubicBezTo>
                    <a:pt x="2255" y="4067"/>
                    <a:pt x="2218" y="3698"/>
                    <a:pt x="1849" y="3143"/>
                  </a:cubicBezTo>
                  <a:cubicBezTo>
                    <a:pt x="1442" y="2478"/>
                    <a:pt x="1220" y="1886"/>
                    <a:pt x="1146" y="1110"/>
                  </a:cubicBezTo>
                  <a:cubicBezTo>
                    <a:pt x="1109" y="666"/>
                    <a:pt x="1294" y="370"/>
                    <a:pt x="1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87;p48">
              <a:extLst>
                <a:ext uri="{FF2B5EF4-FFF2-40B4-BE49-F238E27FC236}">
                  <a16:creationId xmlns:a16="http://schemas.microsoft.com/office/drawing/2014/main" id="{6FEC8AD7-B799-AE5E-1E52-4A0203BAEA5D}"/>
                </a:ext>
              </a:extLst>
            </p:cNvPr>
            <p:cNvSpPr/>
            <p:nvPr/>
          </p:nvSpPr>
          <p:spPr>
            <a:xfrm>
              <a:off x="5185100" y="1049025"/>
              <a:ext cx="102350" cy="71200"/>
            </a:xfrm>
            <a:custGeom>
              <a:avLst/>
              <a:gdLst/>
              <a:ahLst/>
              <a:cxnLst/>
              <a:rect l="l" t="t" r="r" b="b"/>
              <a:pathLst>
                <a:path w="4094" h="2848" extrusionOk="0">
                  <a:moveTo>
                    <a:pt x="3551" y="1"/>
                  </a:moveTo>
                  <a:cubicBezTo>
                    <a:pt x="3478" y="1"/>
                    <a:pt x="3400" y="20"/>
                    <a:pt x="3317" y="61"/>
                  </a:cubicBezTo>
                  <a:cubicBezTo>
                    <a:pt x="2941" y="235"/>
                    <a:pt x="2927" y="499"/>
                    <a:pt x="2779" y="499"/>
                  </a:cubicBezTo>
                  <a:cubicBezTo>
                    <a:pt x="2738" y="499"/>
                    <a:pt x="2687" y="479"/>
                    <a:pt x="2615" y="431"/>
                  </a:cubicBezTo>
                  <a:cubicBezTo>
                    <a:pt x="2414" y="275"/>
                    <a:pt x="2160" y="173"/>
                    <a:pt x="1933" y="173"/>
                  </a:cubicBezTo>
                  <a:cubicBezTo>
                    <a:pt x="1783" y="173"/>
                    <a:pt x="1645" y="217"/>
                    <a:pt x="1543" y="320"/>
                  </a:cubicBezTo>
                  <a:cubicBezTo>
                    <a:pt x="1371" y="549"/>
                    <a:pt x="1332" y="690"/>
                    <a:pt x="1083" y="690"/>
                  </a:cubicBezTo>
                  <a:cubicBezTo>
                    <a:pt x="1010" y="690"/>
                    <a:pt x="920" y="678"/>
                    <a:pt x="803" y="653"/>
                  </a:cubicBezTo>
                  <a:cubicBezTo>
                    <a:pt x="766" y="643"/>
                    <a:pt x="728" y="639"/>
                    <a:pt x="692" y="639"/>
                  </a:cubicBezTo>
                  <a:cubicBezTo>
                    <a:pt x="297" y="639"/>
                    <a:pt x="0" y="1175"/>
                    <a:pt x="507" y="2021"/>
                  </a:cubicBezTo>
                  <a:cubicBezTo>
                    <a:pt x="885" y="2749"/>
                    <a:pt x="1755" y="2848"/>
                    <a:pt x="2198" y="2848"/>
                  </a:cubicBezTo>
                  <a:cubicBezTo>
                    <a:pt x="2362" y="2848"/>
                    <a:pt x="2467" y="2834"/>
                    <a:pt x="2467" y="2834"/>
                  </a:cubicBezTo>
                  <a:cubicBezTo>
                    <a:pt x="4057" y="2316"/>
                    <a:pt x="4057" y="1577"/>
                    <a:pt x="4094" y="949"/>
                  </a:cubicBezTo>
                  <a:cubicBezTo>
                    <a:pt x="4094" y="376"/>
                    <a:pt x="3873" y="1"/>
                    <a:pt x="35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88;p48">
              <a:extLst>
                <a:ext uri="{FF2B5EF4-FFF2-40B4-BE49-F238E27FC236}">
                  <a16:creationId xmlns:a16="http://schemas.microsoft.com/office/drawing/2014/main" id="{035DCE35-F239-B569-B30C-B77120E8DD5F}"/>
                </a:ext>
              </a:extLst>
            </p:cNvPr>
            <p:cNvSpPr/>
            <p:nvPr/>
          </p:nvSpPr>
          <p:spPr>
            <a:xfrm>
              <a:off x="5187600" y="1071800"/>
              <a:ext cx="97700" cy="49025"/>
            </a:xfrm>
            <a:custGeom>
              <a:avLst/>
              <a:gdLst/>
              <a:ahLst/>
              <a:cxnLst/>
              <a:rect l="l" t="t" r="r" b="b"/>
              <a:pathLst>
                <a:path w="3908" h="1961" extrusionOk="0">
                  <a:moveTo>
                    <a:pt x="3883" y="333"/>
                  </a:moveTo>
                  <a:cubicBezTo>
                    <a:pt x="3880" y="374"/>
                    <a:pt x="3876" y="415"/>
                    <a:pt x="3871" y="456"/>
                  </a:cubicBezTo>
                  <a:lnTo>
                    <a:pt x="3871" y="456"/>
                  </a:lnTo>
                  <a:cubicBezTo>
                    <a:pt x="3899" y="385"/>
                    <a:pt x="3908" y="333"/>
                    <a:pt x="3883" y="333"/>
                  </a:cubicBezTo>
                  <a:close/>
                  <a:moveTo>
                    <a:pt x="149" y="1"/>
                  </a:moveTo>
                  <a:lnTo>
                    <a:pt x="149" y="1"/>
                  </a:lnTo>
                  <a:cubicBezTo>
                    <a:pt x="1" y="259"/>
                    <a:pt x="75" y="666"/>
                    <a:pt x="334" y="1184"/>
                  </a:cubicBezTo>
                  <a:cubicBezTo>
                    <a:pt x="814" y="1960"/>
                    <a:pt x="1923" y="1960"/>
                    <a:pt x="2256" y="1960"/>
                  </a:cubicBezTo>
                  <a:cubicBezTo>
                    <a:pt x="2293" y="1960"/>
                    <a:pt x="2330" y="1960"/>
                    <a:pt x="2404" y="1923"/>
                  </a:cubicBezTo>
                  <a:cubicBezTo>
                    <a:pt x="3534" y="1512"/>
                    <a:pt x="3808" y="974"/>
                    <a:pt x="3871" y="456"/>
                  </a:cubicBezTo>
                  <a:lnTo>
                    <a:pt x="3871" y="456"/>
                  </a:lnTo>
                  <a:cubicBezTo>
                    <a:pt x="3818" y="593"/>
                    <a:pt x="3697" y="802"/>
                    <a:pt x="3624" y="851"/>
                  </a:cubicBezTo>
                  <a:cubicBezTo>
                    <a:pt x="3569" y="887"/>
                    <a:pt x="3525" y="903"/>
                    <a:pt x="3490" y="903"/>
                  </a:cubicBezTo>
                  <a:cubicBezTo>
                    <a:pt x="3311" y="903"/>
                    <a:pt x="3347" y="506"/>
                    <a:pt x="3254" y="444"/>
                  </a:cubicBezTo>
                  <a:cubicBezTo>
                    <a:pt x="3180" y="481"/>
                    <a:pt x="3217" y="629"/>
                    <a:pt x="3180" y="703"/>
                  </a:cubicBezTo>
                  <a:cubicBezTo>
                    <a:pt x="3180" y="888"/>
                    <a:pt x="3032" y="1036"/>
                    <a:pt x="2885" y="1073"/>
                  </a:cubicBezTo>
                  <a:cubicBezTo>
                    <a:pt x="2847" y="1092"/>
                    <a:pt x="2812" y="1100"/>
                    <a:pt x="2780" y="1100"/>
                  </a:cubicBezTo>
                  <a:cubicBezTo>
                    <a:pt x="2625" y="1100"/>
                    <a:pt x="2533" y="906"/>
                    <a:pt x="2441" y="814"/>
                  </a:cubicBezTo>
                  <a:cubicBezTo>
                    <a:pt x="2410" y="799"/>
                    <a:pt x="2386" y="790"/>
                    <a:pt x="2368" y="790"/>
                  </a:cubicBezTo>
                  <a:cubicBezTo>
                    <a:pt x="2343" y="790"/>
                    <a:pt x="2330" y="808"/>
                    <a:pt x="2330" y="851"/>
                  </a:cubicBezTo>
                  <a:cubicBezTo>
                    <a:pt x="2330" y="925"/>
                    <a:pt x="2367" y="1036"/>
                    <a:pt x="2330" y="1110"/>
                  </a:cubicBezTo>
                  <a:cubicBezTo>
                    <a:pt x="2290" y="1209"/>
                    <a:pt x="2187" y="1244"/>
                    <a:pt x="2076" y="1244"/>
                  </a:cubicBezTo>
                  <a:cubicBezTo>
                    <a:pt x="1981" y="1244"/>
                    <a:pt x="1881" y="1218"/>
                    <a:pt x="1812" y="1184"/>
                  </a:cubicBezTo>
                  <a:cubicBezTo>
                    <a:pt x="1701" y="1110"/>
                    <a:pt x="1554" y="999"/>
                    <a:pt x="1406" y="888"/>
                  </a:cubicBezTo>
                  <a:lnTo>
                    <a:pt x="1406" y="999"/>
                  </a:lnTo>
                  <a:cubicBezTo>
                    <a:pt x="1406" y="1110"/>
                    <a:pt x="1554" y="1405"/>
                    <a:pt x="1258" y="1442"/>
                  </a:cubicBezTo>
                  <a:cubicBezTo>
                    <a:pt x="1243" y="1445"/>
                    <a:pt x="1229" y="1446"/>
                    <a:pt x="1214" y="1446"/>
                  </a:cubicBezTo>
                  <a:cubicBezTo>
                    <a:pt x="1007" y="1446"/>
                    <a:pt x="804" y="1211"/>
                    <a:pt x="666" y="1073"/>
                  </a:cubicBezTo>
                  <a:cubicBezTo>
                    <a:pt x="518" y="888"/>
                    <a:pt x="407" y="703"/>
                    <a:pt x="297" y="518"/>
                  </a:cubicBezTo>
                  <a:cubicBezTo>
                    <a:pt x="260" y="444"/>
                    <a:pt x="260" y="333"/>
                    <a:pt x="223" y="259"/>
                  </a:cubicBezTo>
                  <a:cubicBezTo>
                    <a:pt x="223" y="185"/>
                    <a:pt x="149" y="75"/>
                    <a:pt x="1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89;p48">
              <a:extLst>
                <a:ext uri="{FF2B5EF4-FFF2-40B4-BE49-F238E27FC236}">
                  <a16:creationId xmlns:a16="http://schemas.microsoft.com/office/drawing/2014/main" id="{4E80C052-214B-683B-41F1-72192877069A}"/>
                </a:ext>
              </a:extLst>
            </p:cNvPr>
            <p:cNvSpPr/>
            <p:nvPr/>
          </p:nvSpPr>
          <p:spPr>
            <a:xfrm>
              <a:off x="5247675" y="1170700"/>
              <a:ext cx="98925" cy="125725"/>
            </a:xfrm>
            <a:custGeom>
              <a:avLst/>
              <a:gdLst/>
              <a:ahLst/>
              <a:cxnLst/>
              <a:rect l="l" t="t" r="r" b="b"/>
              <a:pathLst>
                <a:path w="3957" h="5029" extrusionOk="0">
                  <a:moveTo>
                    <a:pt x="1443" y="0"/>
                  </a:moveTo>
                  <a:lnTo>
                    <a:pt x="814" y="222"/>
                  </a:lnTo>
                  <a:lnTo>
                    <a:pt x="1110" y="999"/>
                  </a:lnTo>
                  <a:cubicBezTo>
                    <a:pt x="482" y="1331"/>
                    <a:pt x="1" y="1812"/>
                    <a:pt x="260" y="2477"/>
                  </a:cubicBezTo>
                  <a:cubicBezTo>
                    <a:pt x="417" y="2949"/>
                    <a:pt x="794" y="3072"/>
                    <a:pt x="1207" y="3072"/>
                  </a:cubicBezTo>
                  <a:cubicBezTo>
                    <a:pt x="1664" y="3072"/>
                    <a:pt x="2165" y="2921"/>
                    <a:pt x="2457" y="2921"/>
                  </a:cubicBezTo>
                  <a:cubicBezTo>
                    <a:pt x="2584" y="2921"/>
                    <a:pt x="2672" y="2949"/>
                    <a:pt x="2700" y="3032"/>
                  </a:cubicBezTo>
                  <a:cubicBezTo>
                    <a:pt x="2737" y="3291"/>
                    <a:pt x="2478" y="3402"/>
                    <a:pt x="2293" y="3476"/>
                  </a:cubicBezTo>
                  <a:cubicBezTo>
                    <a:pt x="2228" y="3489"/>
                    <a:pt x="2139" y="3502"/>
                    <a:pt x="2047" y="3502"/>
                  </a:cubicBezTo>
                  <a:cubicBezTo>
                    <a:pt x="1879" y="3502"/>
                    <a:pt x="1699" y="3458"/>
                    <a:pt x="1628" y="3291"/>
                  </a:cubicBezTo>
                  <a:lnTo>
                    <a:pt x="1628" y="3217"/>
                  </a:lnTo>
                  <a:lnTo>
                    <a:pt x="518" y="3587"/>
                  </a:lnTo>
                  <a:cubicBezTo>
                    <a:pt x="710" y="4080"/>
                    <a:pt x="1166" y="4289"/>
                    <a:pt x="1660" y="4289"/>
                  </a:cubicBezTo>
                  <a:cubicBezTo>
                    <a:pt x="1832" y="4289"/>
                    <a:pt x="2010" y="4263"/>
                    <a:pt x="2182" y="4215"/>
                  </a:cubicBezTo>
                  <a:lnTo>
                    <a:pt x="2441" y="5028"/>
                  </a:lnTo>
                  <a:lnTo>
                    <a:pt x="3069" y="4807"/>
                  </a:lnTo>
                  <a:lnTo>
                    <a:pt x="2737" y="4030"/>
                  </a:lnTo>
                  <a:cubicBezTo>
                    <a:pt x="3439" y="3698"/>
                    <a:pt x="3957" y="3180"/>
                    <a:pt x="3661" y="2441"/>
                  </a:cubicBezTo>
                  <a:cubicBezTo>
                    <a:pt x="3494" y="1966"/>
                    <a:pt x="3126" y="1839"/>
                    <a:pt x="2726" y="1839"/>
                  </a:cubicBezTo>
                  <a:cubicBezTo>
                    <a:pt x="2264" y="1839"/>
                    <a:pt x="1759" y="2008"/>
                    <a:pt x="1464" y="2008"/>
                  </a:cubicBezTo>
                  <a:cubicBezTo>
                    <a:pt x="1337" y="2008"/>
                    <a:pt x="1249" y="1976"/>
                    <a:pt x="1221" y="1886"/>
                  </a:cubicBezTo>
                  <a:cubicBezTo>
                    <a:pt x="1184" y="1664"/>
                    <a:pt x="1517" y="1553"/>
                    <a:pt x="1591" y="1516"/>
                  </a:cubicBezTo>
                  <a:cubicBezTo>
                    <a:pt x="1645" y="1489"/>
                    <a:pt x="1714" y="1472"/>
                    <a:pt x="1785" y="1472"/>
                  </a:cubicBezTo>
                  <a:cubicBezTo>
                    <a:pt x="1908" y="1472"/>
                    <a:pt x="2038" y="1524"/>
                    <a:pt x="2108" y="1664"/>
                  </a:cubicBezTo>
                  <a:lnTo>
                    <a:pt x="3217" y="1294"/>
                  </a:lnTo>
                  <a:cubicBezTo>
                    <a:pt x="3088" y="828"/>
                    <a:pt x="2704" y="652"/>
                    <a:pt x="2245" y="652"/>
                  </a:cubicBezTo>
                  <a:cubicBezTo>
                    <a:pt x="2048" y="652"/>
                    <a:pt x="1838" y="685"/>
                    <a:pt x="1628" y="740"/>
                  </a:cubicBezTo>
                  <a:lnTo>
                    <a:pt x="14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90;p48">
              <a:extLst>
                <a:ext uri="{FF2B5EF4-FFF2-40B4-BE49-F238E27FC236}">
                  <a16:creationId xmlns:a16="http://schemas.microsoft.com/office/drawing/2014/main" id="{13F9D92B-C7C0-4124-8FCE-90B057C46E1B}"/>
                </a:ext>
              </a:extLst>
            </p:cNvPr>
            <p:cNvSpPr/>
            <p:nvPr/>
          </p:nvSpPr>
          <p:spPr>
            <a:xfrm>
              <a:off x="5219025" y="1095825"/>
              <a:ext cx="69350" cy="39200"/>
            </a:xfrm>
            <a:custGeom>
              <a:avLst/>
              <a:gdLst/>
              <a:ahLst/>
              <a:cxnLst/>
              <a:rect l="l" t="t" r="r" b="b"/>
              <a:pathLst>
                <a:path w="2774" h="1568" extrusionOk="0">
                  <a:moveTo>
                    <a:pt x="2515" y="1"/>
                  </a:moveTo>
                  <a:cubicBezTo>
                    <a:pt x="2515" y="1"/>
                    <a:pt x="1369" y="777"/>
                    <a:pt x="1" y="814"/>
                  </a:cubicBezTo>
                  <a:lnTo>
                    <a:pt x="112" y="1517"/>
                  </a:lnTo>
                  <a:cubicBezTo>
                    <a:pt x="112" y="1517"/>
                    <a:pt x="235" y="1568"/>
                    <a:pt x="486" y="1568"/>
                  </a:cubicBezTo>
                  <a:cubicBezTo>
                    <a:pt x="712" y="1568"/>
                    <a:pt x="1042" y="1526"/>
                    <a:pt x="1480" y="1369"/>
                  </a:cubicBezTo>
                  <a:cubicBezTo>
                    <a:pt x="2404" y="1036"/>
                    <a:pt x="2774" y="555"/>
                    <a:pt x="2774" y="555"/>
                  </a:cubicBezTo>
                  <a:lnTo>
                    <a:pt x="2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91;p48">
              <a:extLst>
                <a:ext uri="{FF2B5EF4-FFF2-40B4-BE49-F238E27FC236}">
                  <a16:creationId xmlns:a16="http://schemas.microsoft.com/office/drawing/2014/main" id="{E4B83960-E59E-31C3-AB48-ECF08CC800CE}"/>
                </a:ext>
              </a:extLst>
            </p:cNvPr>
            <p:cNvSpPr/>
            <p:nvPr/>
          </p:nvSpPr>
          <p:spPr>
            <a:xfrm>
              <a:off x="5205175" y="1114250"/>
              <a:ext cx="53625" cy="21350"/>
            </a:xfrm>
            <a:custGeom>
              <a:avLst/>
              <a:gdLst/>
              <a:ahLst/>
              <a:cxnLst/>
              <a:rect l="l" t="t" r="r" b="b"/>
              <a:pathLst>
                <a:path w="2145" h="854" extrusionOk="0">
                  <a:moveTo>
                    <a:pt x="1565" y="0"/>
                  </a:moveTo>
                  <a:cubicBezTo>
                    <a:pt x="1414" y="0"/>
                    <a:pt x="1250" y="40"/>
                    <a:pt x="1072" y="40"/>
                  </a:cubicBezTo>
                  <a:cubicBezTo>
                    <a:pt x="889" y="66"/>
                    <a:pt x="688" y="92"/>
                    <a:pt x="507" y="92"/>
                  </a:cubicBezTo>
                  <a:cubicBezTo>
                    <a:pt x="432" y="92"/>
                    <a:pt x="361" y="88"/>
                    <a:pt x="296" y="77"/>
                  </a:cubicBezTo>
                  <a:lnTo>
                    <a:pt x="111" y="77"/>
                  </a:lnTo>
                  <a:cubicBezTo>
                    <a:pt x="74" y="225"/>
                    <a:pt x="0" y="299"/>
                    <a:pt x="74" y="410"/>
                  </a:cubicBezTo>
                  <a:cubicBezTo>
                    <a:pt x="148" y="595"/>
                    <a:pt x="259" y="743"/>
                    <a:pt x="333" y="854"/>
                  </a:cubicBezTo>
                  <a:lnTo>
                    <a:pt x="518" y="854"/>
                  </a:lnTo>
                  <a:cubicBezTo>
                    <a:pt x="740" y="669"/>
                    <a:pt x="1294" y="743"/>
                    <a:pt x="1553" y="595"/>
                  </a:cubicBezTo>
                  <a:cubicBezTo>
                    <a:pt x="1812" y="484"/>
                    <a:pt x="2145" y="225"/>
                    <a:pt x="1849" y="77"/>
                  </a:cubicBezTo>
                  <a:cubicBezTo>
                    <a:pt x="1760" y="18"/>
                    <a:pt x="1665" y="0"/>
                    <a:pt x="1565"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3740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58"/>
          <p:cNvSpPr txBox="1">
            <a:spLocks noGrp="1"/>
          </p:cNvSpPr>
          <p:nvPr>
            <p:ph type="title"/>
          </p:nvPr>
        </p:nvSpPr>
        <p:spPr>
          <a:xfrm>
            <a:off x="2515350" y="1300856"/>
            <a:ext cx="4113300" cy="120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r>
              <a:rPr lang="en" dirty="0">
                <a:solidFill>
                  <a:schemeClr val="dk2"/>
                </a:solidFill>
              </a:rPr>
              <a:t>!</a:t>
            </a:r>
            <a:endParaRPr dirty="0">
              <a:solidFill>
                <a:schemeClr val="dk2"/>
              </a:solidFill>
            </a:endParaRPr>
          </a:p>
        </p:txBody>
      </p:sp>
      <p:sp>
        <p:nvSpPr>
          <p:cNvPr id="1475" name="Google Shape;1475;p58"/>
          <p:cNvSpPr txBox="1">
            <a:spLocks noGrp="1"/>
          </p:cNvSpPr>
          <p:nvPr>
            <p:ph type="subTitle" idx="1"/>
          </p:nvPr>
        </p:nvSpPr>
        <p:spPr>
          <a:xfrm>
            <a:off x="2515350" y="2636045"/>
            <a:ext cx="4113300" cy="94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chemeClr val="dk2"/>
                </a:solidFill>
                <a:latin typeface="Anton"/>
                <a:ea typeface="Anton"/>
                <a:cs typeface="Anton"/>
                <a:sym typeface="Anton"/>
              </a:rPr>
              <a:t>DO YOU HAVE ANY QUESTIONS? </a:t>
            </a:r>
            <a:endParaRPr lang="en-US" sz="2200" dirty="0">
              <a:solidFill>
                <a:schemeClr val="dk2"/>
              </a:solidFill>
              <a:latin typeface="Anton"/>
              <a:sym typeface="Anton"/>
            </a:endParaRP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TP081761@mail.apu.edu.my</a:t>
            </a:r>
          </a:p>
          <a:p>
            <a:pPr marL="0" lvl="0" indent="0" algn="ctr" rtl="0">
              <a:spcBef>
                <a:spcPts val="0"/>
              </a:spcBef>
              <a:spcAft>
                <a:spcPts val="0"/>
              </a:spcAft>
              <a:buNone/>
            </a:pPr>
            <a:r>
              <a:rPr lang="en-US" dirty="0"/>
              <a:t>(Email/MS Teams)</a:t>
            </a:r>
          </a:p>
        </p:txBody>
      </p:sp>
      <p:sp>
        <p:nvSpPr>
          <p:cNvPr id="1492" name="Google Shape;1492;p58"/>
          <p:cNvSpPr/>
          <p:nvPr/>
        </p:nvSpPr>
        <p:spPr>
          <a:xfrm>
            <a:off x="2257698" y="4153901"/>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6817073" y="1901801"/>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7380673" y="4730351"/>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1065348" y="1439326"/>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4">
          <a:extLst>
            <a:ext uri="{FF2B5EF4-FFF2-40B4-BE49-F238E27FC236}">
              <a16:creationId xmlns:a16="http://schemas.microsoft.com/office/drawing/2014/main" id="{3CE5040F-0CF0-9528-D52A-7527A8C3D841}"/>
            </a:ext>
          </a:extLst>
        </p:cNvPr>
        <p:cNvGrpSpPr/>
        <p:nvPr/>
      </p:nvGrpSpPr>
      <p:grpSpPr>
        <a:xfrm>
          <a:off x="0" y="0"/>
          <a:ext cx="0" cy="0"/>
          <a:chOff x="0" y="0"/>
          <a:chExt cx="0" cy="0"/>
        </a:xfrm>
      </p:grpSpPr>
      <p:sp>
        <p:nvSpPr>
          <p:cNvPr id="1045" name="Google Shape;1045;p51">
            <a:extLst>
              <a:ext uri="{FF2B5EF4-FFF2-40B4-BE49-F238E27FC236}">
                <a16:creationId xmlns:a16="http://schemas.microsoft.com/office/drawing/2014/main" id="{F803FAED-2FC7-1E7C-6690-D4B67AD04D03}"/>
              </a:ext>
            </a:extLst>
          </p:cNvPr>
          <p:cNvSpPr txBox="1">
            <a:spLocks noGrp="1"/>
          </p:cNvSpPr>
          <p:nvPr>
            <p:ph type="title"/>
          </p:nvPr>
        </p:nvSpPr>
        <p:spPr>
          <a:xfrm>
            <a:off x="623779" y="2150250"/>
            <a:ext cx="3655500" cy="84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DEMONSTRATION</a:t>
            </a:r>
            <a:endParaRPr dirty="0"/>
          </a:p>
        </p:txBody>
      </p:sp>
      <p:grpSp>
        <p:nvGrpSpPr>
          <p:cNvPr id="1051" name="Google Shape;1051;p51">
            <a:extLst>
              <a:ext uri="{FF2B5EF4-FFF2-40B4-BE49-F238E27FC236}">
                <a16:creationId xmlns:a16="http://schemas.microsoft.com/office/drawing/2014/main" id="{75C3704A-9C3F-ECF1-5B20-1BA6EDD6D334}"/>
              </a:ext>
            </a:extLst>
          </p:cNvPr>
          <p:cNvGrpSpPr/>
          <p:nvPr/>
        </p:nvGrpSpPr>
        <p:grpSpPr>
          <a:xfrm>
            <a:off x="5123128" y="1349650"/>
            <a:ext cx="3529504" cy="2518770"/>
            <a:chOff x="2559000" y="492275"/>
            <a:chExt cx="1308775" cy="933950"/>
          </a:xfrm>
        </p:grpSpPr>
        <p:sp>
          <p:nvSpPr>
            <p:cNvPr id="1052" name="Google Shape;1052;p51">
              <a:extLst>
                <a:ext uri="{FF2B5EF4-FFF2-40B4-BE49-F238E27FC236}">
                  <a16:creationId xmlns:a16="http://schemas.microsoft.com/office/drawing/2014/main" id="{770EF7B3-468E-67B9-4326-BCE2FE52185F}"/>
                </a:ext>
              </a:extLst>
            </p:cNvPr>
            <p:cNvSpPr/>
            <p:nvPr/>
          </p:nvSpPr>
          <p:spPr>
            <a:xfrm>
              <a:off x="3547950" y="1214150"/>
              <a:ext cx="97075" cy="101600"/>
            </a:xfrm>
            <a:custGeom>
              <a:avLst/>
              <a:gdLst/>
              <a:ahLst/>
              <a:cxnLst/>
              <a:rect l="l" t="t" r="r" b="b"/>
              <a:pathLst>
                <a:path w="3883" h="4064" extrusionOk="0">
                  <a:moveTo>
                    <a:pt x="2441" y="0"/>
                  </a:moveTo>
                  <a:cubicBezTo>
                    <a:pt x="2441" y="0"/>
                    <a:pt x="1923" y="74"/>
                    <a:pt x="1517" y="296"/>
                  </a:cubicBezTo>
                  <a:cubicBezTo>
                    <a:pt x="1110" y="518"/>
                    <a:pt x="592" y="1294"/>
                    <a:pt x="407" y="1849"/>
                  </a:cubicBezTo>
                  <a:cubicBezTo>
                    <a:pt x="223" y="2403"/>
                    <a:pt x="1" y="2884"/>
                    <a:pt x="186" y="3253"/>
                  </a:cubicBezTo>
                  <a:cubicBezTo>
                    <a:pt x="371" y="3586"/>
                    <a:pt x="1036" y="3771"/>
                    <a:pt x="1701" y="3956"/>
                  </a:cubicBezTo>
                  <a:cubicBezTo>
                    <a:pt x="1940" y="4031"/>
                    <a:pt x="2233" y="4063"/>
                    <a:pt x="2510" y="4063"/>
                  </a:cubicBezTo>
                  <a:cubicBezTo>
                    <a:pt x="2919" y="4063"/>
                    <a:pt x="3292" y="3992"/>
                    <a:pt x="3402" y="3882"/>
                  </a:cubicBezTo>
                  <a:cubicBezTo>
                    <a:pt x="3624" y="3697"/>
                    <a:pt x="3883" y="2033"/>
                    <a:pt x="3624" y="1368"/>
                  </a:cubicBezTo>
                  <a:cubicBezTo>
                    <a:pt x="3402" y="666"/>
                    <a:pt x="2885" y="111"/>
                    <a:pt x="2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1">
              <a:extLst>
                <a:ext uri="{FF2B5EF4-FFF2-40B4-BE49-F238E27FC236}">
                  <a16:creationId xmlns:a16="http://schemas.microsoft.com/office/drawing/2014/main" id="{41B022B7-8F57-E1E0-199A-70FCF14E7180}"/>
                </a:ext>
              </a:extLst>
            </p:cNvPr>
            <p:cNvSpPr/>
            <p:nvPr/>
          </p:nvSpPr>
          <p:spPr>
            <a:xfrm>
              <a:off x="3548875" y="1216000"/>
              <a:ext cx="88750" cy="97325"/>
            </a:xfrm>
            <a:custGeom>
              <a:avLst/>
              <a:gdLst/>
              <a:ahLst/>
              <a:cxnLst/>
              <a:rect l="l" t="t" r="r" b="b"/>
              <a:pathLst>
                <a:path w="3550" h="3893" extrusionOk="0">
                  <a:moveTo>
                    <a:pt x="1849" y="0"/>
                  </a:moveTo>
                  <a:cubicBezTo>
                    <a:pt x="1738" y="37"/>
                    <a:pt x="1591" y="74"/>
                    <a:pt x="1517" y="111"/>
                  </a:cubicBezTo>
                  <a:cubicBezTo>
                    <a:pt x="1110" y="370"/>
                    <a:pt x="592" y="1146"/>
                    <a:pt x="407" y="1701"/>
                  </a:cubicBezTo>
                  <a:cubicBezTo>
                    <a:pt x="223" y="2255"/>
                    <a:pt x="1" y="2699"/>
                    <a:pt x="186" y="3069"/>
                  </a:cubicBezTo>
                  <a:cubicBezTo>
                    <a:pt x="370" y="3401"/>
                    <a:pt x="1073" y="3586"/>
                    <a:pt x="1701" y="3771"/>
                  </a:cubicBezTo>
                  <a:cubicBezTo>
                    <a:pt x="1968" y="3854"/>
                    <a:pt x="2302" y="3893"/>
                    <a:pt x="2605" y="3893"/>
                  </a:cubicBezTo>
                  <a:cubicBezTo>
                    <a:pt x="2976" y="3893"/>
                    <a:pt x="3301" y="3836"/>
                    <a:pt x="3402" y="3734"/>
                  </a:cubicBezTo>
                  <a:cubicBezTo>
                    <a:pt x="3439" y="3697"/>
                    <a:pt x="3513" y="3586"/>
                    <a:pt x="3550" y="3438"/>
                  </a:cubicBezTo>
                  <a:lnTo>
                    <a:pt x="3550" y="3438"/>
                  </a:lnTo>
                  <a:cubicBezTo>
                    <a:pt x="3339" y="3626"/>
                    <a:pt x="3143" y="3724"/>
                    <a:pt x="2953" y="3724"/>
                  </a:cubicBezTo>
                  <a:cubicBezTo>
                    <a:pt x="2843" y="3724"/>
                    <a:pt x="2734" y="3691"/>
                    <a:pt x="2626" y="3623"/>
                  </a:cubicBezTo>
                  <a:cubicBezTo>
                    <a:pt x="2478" y="3586"/>
                    <a:pt x="2404" y="3512"/>
                    <a:pt x="2293" y="3401"/>
                  </a:cubicBezTo>
                  <a:cubicBezTo>
                    <a:pt x="2108" y="3179"/>
                    <a:pt x="1997" y="3143"/>
                    <a:pt x="1701" y="3069"/>
                  </a:cubicBezTo>
                  <a:cubicBezTo>
                    <a:pt x="1443" y="3032"/>
                    <a:pt x="1184" y="2995"/>
                    <a:pt x="999" y="2810"/>
                  </a:cubicBezTo>
                  <a:cubicBezTo>
                    <a:pt x="814" y="2662"/>
                    <a:pt x="777" y="2329"/>
                    <a:pt x="888" y="2107"/>
                  </a:cubicBezTo>
                  <a:cubicBezTo>
                    <a:pt x="925" y="1959"/>
                    <a:pt x="999" y="1849"/>
                    <a:pt x="1147" y="1701"/>
                  </a:cubicBezTo>
                  <a:cubicBezTo>
                    <a:pt x="1332" y="1516"/>
                    <a:pt x="1369" y="1405"/>
                    <a:pt x="1369" y="1146"/>
                  </a:cubicBezTo>
                  <a:cubicBezTo>
                    <a:pt x="1369" y="850"/>
                    <a:pt x="1369" y="592"/>
                    <a:pt x="1517" y="296"/>
                  </a:cubicBezTo>
                  <a:cubicBezTo>
                    <a:pt x="1554" y="185"/>
                    <a:pt x="1701" y="74"/>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1">
              <a:extLst>
                <a:ext uri="{FF2B5EF4-FFF2-40B4-BE49-F238E27FC236}">
                  <a16:creationId xmlns:a16="http://schemas.microsoft.com/office/drawing/2014/main" id="{F92691A4-FA99-746D-D0B5-67F6632A3E11}"/>
                </a:ext>
              </a:extLst>
            </p:cNvPr>
            <p:cNvSpPr/>
            <p:nvPr/>
          </p:nvSpPr>
          <p:spPr>
            <a:xfrm>
              <a:off x="3594175" y="1190400"/>
              <a:ext cx="37925" cy="28125"/>
            </a:xfrm>
            <a:custGeom>
              <a:avLst/>
              <a:gdLst/>
              <a:ahLst/>
              <a:cxnLst/>
              <a:rect l="l" t="t" r="r" b="b"/>
              <a:pathLst>
                <a:path w="1517" h="1125" extrusionOk="0">
                  <a:moveTo>
                    <a:pt x="267" y="1"/>
                  </a:moveTo>
                  <a:cubicBezTo>
                    <a:pt x="137" y="1"/>
                    <a:pt x="0" y="121"/>
                    <a:pt x="0" y="469"/>
                  </a:cubicBezTo>
                  <a:cubicBezTo>
                    <a:pt x="0" y="876"/>
                    <a:pt x="481" y="1098"/>
                    <a:pt x="481" y="1098"/>
                  </a:cubicBezTo>
                  <a:cubicBezTo>
                    <a:pt x="584" y="1116"/>
                    <a:pt x="672" y="1124"/>
                    <a:pt x="750" y="1124"/>
                  </a:cubicBezTo>
                  <a:cubicBezTo>
                    <a:pt x="1147" y="1124"/>
                    <a:pt x="1245" y="908"/>
                    <a:pt x="1368" y="691"/>
                  </a:cubicBezTo>
                  <a:cubicBezTo>
                    <a:pt x="1516" y="469"/>
                    <a:pt x="1479" y="248"/>
                    <a:pt x="1294" y="248"/>
                  </a:cubicBezTo>
                  <a:cubicBezTo>
                    <a:pt x="1171" y="248"/>
                    <a:pt x="1097" y="313"/>
                    <a:pt x="1051" y="313"/>
                  </a:cubicBezTo>
                  <a:cubicBezTo>
                    <a:pt x="1027" y="313"/>
                    <a:pt x="1011" y="297"/>
                    <a:pt x="999" y="248"/>
                  </a:cubicBezTo>
                  <a:cubicBezTo>
                    <a:pt x="966" y="149"/>
                    <a:pt x="844" y="20"/>
                    <a:pt x="713" y="20"/>
                  </a:cubicBezTo>
                  <a:cubicBezTo>
                    <a:pt x="697" y="20"/>
                    <a:pt x="682" y="22"/>
                    <a:pt x="666" y="26"/>
                  </a:cubicBezTo>
                  <a:cubicBezTo>
                    <a:pt x="606" y="85"/>
                    <a:pt x="558" y="123"/>
                    <a:pt x="508" y="123"/>
                  </a:cubicBezTo>
                  <a:cubicBezTo>
                    <a:pt x="465" y="123"/>
                    <a:pt x="422" y="95"/>
                    <a:pt x="370" y="26"/>
                  </a:cubicBezTo>
                  <a:cubicBezTo>
                    <a:pt x="338" y="10"/>
                    <a:pt x="303" y="1"/>
                    <a:pt x="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1">
              <a:extLst>
                <a:ext uri="{FF2B5EF4-FFF2-40B4-BE49-F238E27FC236}">
                  <a16:creationId xmlns:a16="http://schemas.microsoft.com/office/drawing/2014/main" id="{664D1A48-CB30-91D8-6F4E-C901A6D7D754}"/>
                </a:ext>
              </a:extLst>
            </p:cNvPr>
            <p:cNvSpPr/>
            <p:nvPr/>
          </p:nvSpPr>
          <p:spPr>
            <a:xfrm>
              <a:off x="3595100" y="1190100"/>
              <a:ext cx="32375" cy="25950"/>
            </a:xfrm>
            <a:custGeom>
              <a:avLst/>
              <a:gdLst/>
              <a:ahLst/>
              <a:cxnLst/>
              <a:rect l="l" t="t" r="r" b="b"/>
              <a:pathLst>
                <a:path w="1295" h="1038" extrusionOk="0">
                  <a:moveTo>
                    <a:pt x="148" y="1"/>
                  </a:moveTo>
                  <a:lnTo>
                    <a:pt x="148" y="1"/>
                  </a:lnTo>
                  <a:cubicBezTo>
                    <a:pt x="107" y="15"/>
                    <a:pt x="76" y="44"/>
                    <a:pt x="53" y="87"/>
                  </a:cubicBezTo>
                  <a:lnTo>
                    <a:pt x="53" y="87"/>
                  </a:lnTo>
                  <a:cubicBezTo>
                    <a:pt x="58" y="79"/>
                    <a:pt x="65" y="75"/>
                    <a:pt x="74" y="75"/>
                  </a:cubicBezTo>
                  <a:cubicBezTo>
                    <a:pt x="74" y="75"/>
                    <a:pt x="74" y="38"/>
                    <a:pt x="148" y="1"/>
                  </a:cubicBezTo>
                  <a:close/>
                  <a:moveTo>
                    <a:pt x="53" y="87"/>
                  </a:moveTo>
                  <a:lnTo>
                    <a:pt x="53" y="87"/>
                  </a:lnTo>
                  <a:cubicBezTo>
                    <a:pt x="50" y="91"/>
                    <a:pt x="48" y="95"/>
                    <a:pt x="46" y="100"/>
                  </a:cubicBezTo>
                  <a:lnTo>
                    <a:pt x="46" y="100"/>
                  </a:lnTo>
                  <a:cubicBezTo>
                    <a:pt x="48" y="96"/>
                    <a:pt x="51" y="91"/>
                    <a:pt x="53" y="87"/>
                  </a:cubicBezTo>
                  <a:close/>
                  <a:moveTo>
                    <a:pt x="46" y="100"/>
                  </a:moveTo>
                  <a:cubicBezTo>
                    <a:pt x="13" y="172"/>
                    <a:pt x="0" y="277"/>
                    <a:pt x="0" y="408"/>
                  </a:cubicBezTo>
                  <a:cubicBezTo>
                    <a:pt x="0" y="777"/>
                    <a:pt x="370" y="962"/>
                    <a:pt x="444" y="999"/>
                  </a:cubicBezTo>
                  <a:lnTo>
                    <a:pt x="481" y="999"/>
                  </a:lnTo>
                  <a:cubicBezTo>
                    <a:pt x="596" y="1026"/>
                    <a:pt x="694" y="1037"/>
                    <a:pt x="778" y="1037"/>
                  </a:cubicBezTo>
                  <a:cubicBezTo>
                    <a:pt x="1048" y="1037"/>
                    <a:pt x="1182" y="918"/>
                    <a:pt x="1294" y="777"/>
                  </a:cubicBezTo>
                  <a:lnTo>
                    <a:pt x="1294" y="777"/>
                  </a:lnTo>
                  <a:cubicBezTo>
                    <a:pt x="1294" y="777"/>
                    <a:pt x="1109" y="962"/>
                    <a:pt x="1072" y="962"/>
                  </a:cubicBezTo>
                  <a:cubicBezTo>
                    <a:pt x="925" y="962"/>
                    <a:pt x="999" y="851"/>
                    <a:pt x="999" y="740"/>
                  </a:cubicBezTo>
                  <a:cubicBezTo>
                    <a:pt x="962" y="740"/>
                    <a:pt x="962" y="777"/>
                    <a:pt x="925" y="851"/>
                  </a:cubicBezTo>
                  <a:cubicBezTo>
                    <a:pt x="898" y="877"/>
                    <a:pt x="854" y="903"/>
                    <a:pt x="817" y="903"/>
                  </a:cubicBezTo>
                  <a:cubicBezTo>
                    <a:pt x="802" y="903"/>
                    <a:pt x="788" y="899"/>
                    <a:pt x="777" y="888"/>
                  </a:cubicBezTo>
                  <a:cubicBezTo>
                    <a:pt x="703" y="888"/>
                    <a:pt x="703" y="777"/>
                    <a:pt x="703" y="703"/>
                  </a:cubicBezTo>
                  <a:cubicBezTo>
                    <a:pt x="703" y="685"/>
                    <a:pt x="703" y="676"/>
                    <a:pt x="694" y="676"/>
                  </a:cubicBezTo>
                  <a:cubicBezTo>
                    <a:pt x="684" y="676"/>
                    <a:pt x="666" y="685"/>
                    <a:pt x="629" y="703"/>
                  </a:cubicBezTo>
                  <a:cubicBezTo>
                    <a:pt x="629" y="740"/>
                    <a:pt x="629" y="740"/>
                    <a:pt x="592" y="777"/>
                  </a:cubicBezTo>
                  <a:cubicBezTo>
                    <a:pt x="585" y="784"/>
                    <a:pt x="575" y="787"/>
                    <a:pt x="564" y="787"/>
                  </a:cubicBezTo>
                  <a:cubicBezTo>
                    <a:pt x="515" y="787"/>
                    <a:pt x="437" y="733"/>
                    <a:pt x="407" y="703"/>
                  </a:cubicBezTo>
                  <a:cubicBezTo>
                    <a:pt x="370" y="666"/>
                    <a:pt x="370" y="555"/>
                    <a:pt x="333" y="518"/>
                  </a:cubicBezTo>
                  <a:lnTo>
                    <a:pt x="333" y="555"/>
                  </a:lnTo>
                  <a:cubicBezTo>
                    <a:pt x="333" y="588"/>
                    <a:pt x="274" y="709"/>
                    <a:pt x="209" y="709"/>
                  </a:cubicBezTo>
                  <a:cubicBezTo>
                    <a:pt x="201" y="709"/>
                    <a:pt x="193" y="707"/>
                    <a:pt x="185" y="703"/>
                  </a:cubicBezTo>
                  <a:cubicBezTo>
                    <a:pt x="74" y="629"/>
                    <a:pt x="74" y="518"/>
                    <a:pt x="37" y="444"/>
                  </a:cubicBezTo>
                  <a:cubicBezTo>
                    <a:pt x="37" y="371"/>
                    <a:pt x="0" y="260"/>
                    <a:pt x="37" y="186"/>
                  </a:cubicBezTo>
                  <a:cubicBezTo>
                    <a:pt x="37" y="163"/>
                    <a:pt x="37" y="125"/>
                    <a:pt x="46" y="10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1">
              <a:extLst>
                <a:ext uri="{FF2B5EF4-FFF2-40B4-BE49-F238E27FC236}">
                  <a16:creationId xmlns:a16="http://schemas.microsoft.com/office/drawing/2014/main" id="{38B0D896-F478-AB2D-20C7-0E96546315E9}"/>
                </a:ext>
              </a:extLst>
            </p:cNvPr>
            <p:cNvSpPr/>
            <p:nvPr/>
          </p:nvSpPr>
          <p:spPr>
            <a:xfrm>
              <a:off x="3582150" y="1239100"/>
              <a:ext cx="36075" cy="48075"/>
            </a:xfrm>
            <a:custGeom>
              <a:avLst/>
              <a:gdLst/>
              <a:ahLst/>
              <a:cxnLst/>
              <a:rect l="l" t="t" r="r" b="b"/>
              <a:pathLst>
                <a:path w="1443" h="1923" extrusionOk="0">
                  <a:moveTo>
                    <a:pt x="777" y="0"/>
                  </a:moveTo>
                  <a:lnTo>
                    <a:pt x="740" y="296"/>
                  </a:lnTo>
                  <a:cubicBezTo>
                    <a:pt x="708" y="291"/>
                    <a:pt x="675" y="289"/>
                    <a:pt x="644" y="289"/>
                  </a:cubicBezTo>
                  <a:cubicBezTo>
                    <a:pt x="420" y="289"/>
                    <a:pt x="218" y="402"/>
                    <a:pt x="186" y="629"/>
                  </a:cubicBezTo>
                  <a:cubicBezTo>
                    <a:pt x="112" y="1109"/>
                    <a:pt x="925" y="1109"/>
                    <a:pt x="888" y="1294"/>
                  </a:cubicBezTo>
                  <a:cubicBezTo>
                    <a:pt x="870" y="1331"/>
                    <a:pt x="823" y="1340"/>
                    <a:pt x="777" y="1340"/>
                  </a:cubicBezTo>
                  <a:cubicBezTo>
                    <a:pt x="731" y="1340"/>
                    <a:pt x="685" y="1331"/>
                    <a:pt x="666" y="1331"/>
                  </a:cubicBezTo>
                  <a:cubicBezTo>
                    <a:pt x="555" y="1331"/>
                    <a:pt x="481" y="1294"/>
                    <a:pt x="481" y="1146"/>
                  </a:cubicBezTo>
                  <a:lnTo>
                    <a:pt x="38" y="1035"/>
                  </a:lnTo>
                  <a:lnTo>
                    <a:pt x="38" y="1035"/>
                  </a:lnTo>
                  <a:cubicBezTo>
                    <a:pt x="1" y="1331"/>
                    <a:pt x="223" y="1479"/>
                    <a:pt x="518" y="1553"/>
                  </a:cubicBezTo>
                  <a:lnTo>
                    <a:pt x="407" y="1886"/>
                  </a:lnTo>
                  <a:lnTo>
                    <a:pt x="703" y="1923"/>
                  </a:lnTo>
                  <a:lnTo>
                    <a:pt x="740" y="1590"/>
                  </a:lnTo>
                  <a:cubicBezTo>
                    <a:pt x="810" y="1607"/>
                    <a:pt x="878" y="1617"/>
                    <a:pt x="941" y="1617"/>
                  </a:cubicBezTo>
                  <a:cubicBezTo>
                    <a:pt x="1146" y="1617"/>
                    <a:pt x="1303" y="1520"/>
                    <a:pt x="1332" y="1294"/>
                  </a:cubicBezTo>
                  <a:cubicBezTo>
                    <a:pt x="1443" y="777"/>
                    <a:pt x="592" y="814"/>
                    <a:pt x="666" y="629"/>
                  </a:cubicBezTo>
                  <a:cubicBezTo>
                    <a:pt x="666" y="592"/>
                    <a:pt x="694" y="583"/>
                    <a:pt x="731" y="583"/>
                  </a:cubicBezTo>
                  <a:cubicBezTo>
                    <a:pt x="768" y="583"/>
                    <a:pt x="814" y="592"/>
                    <a:pt x="851" y="592"/>
                  </a:cubicBezTo>
                  <a:cubicBezTo>
                    <a:pt x="888" y="592"/>
                    <a:pt x="962" y="629"/>
                    <a:pt x="962" y="740"/>
                  </a:cubicBezTo>
                  <a:lnTo>
                    <a:pt x="1406" y="814"/>
                  </a:lnTo>
                  <a:cubicBezTo>
                    <a:pt x="1443" y="592"/>
                    <a:pt x="1258" y="407"/>
                    <a:pt x="962" y="370"/>
                  </a:cubicBezTo>
                  <a:lnTo>
                    <a:pt x="1073" y="37"/>
                  </a:lnTo>
                  <a:lnTo>
                    <a:pt x="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1">
              <a:extLst>
                <a:ext uri="{FF2B5EF4-FFF2-40B4-BE49-F238E27FC236}">
                  <a16:creationId xmlns:a16="http://schemas.microsoft.com/office/drawing/2014/main" id="{EBE9850E-3F50-6785-FDF1-BFE5DC742369}"/>
                </a:ext>
              </a:extLst>
            </p:cNvPr>
            <p:cNvSpPr/>
            <p:nvPr/>
          </p:nvSpPr>
          <p:spPr>
            <a:xfrm>
              <a:off x="3595100" y="1211375"/>
              <a:ext cx="26875" cy="11375"/>
            </a:xfrm>
            <a:custGeom>
              <a:avLst/>
              <a:gdLst/>
              <a:ahLst/>
              <a:cxnLst/>
              <a:rect l="l" t="t" r="r" b="b"/>
              <a:pathLst>
                <a:path w="1075" h="455" extrusionOk="0">
                  <a:moveTo>
                    <a:pt x="1072" y="185"/>
                  </a:moveTo>
                  <a:lnTo>
                    <a:pt x="1072" y="185"/>
                  </a:lnTo>
                  <a:lnTo>
                    <a:pt x="1072" y="185"/>
                  </a:lnTo>
                  <a:cubicBezTo>
                    <a:pt x="1075" y="185"/>
                    <a:pt x="1075" y="185"/>
                    <a:pt x="1072" y="185"/>
                  </a:cubicBezTo>
                  <a:close/>
                  <a:moveTo>
                    <a:pt x="74" y="0"/>
                  </a:moveTo>
                  <a:lnTo>
                    <a:pt x="0" y="222"/>
                  </a:lnTo>
                  <a:cubicBezTo>
                    <a:pt x="0" y="222"/>
                    <a:pt x="74" y="370"/>
                    <a:pt x="444" y="444"/>
                  </a:cubicBezTo>
                  <a:cubicBezTo>
                    <a:pt x="518" y="451"/>
                    <a:pt x="587" y="454"/>
                    <a:pt x="651" y="454"/>
                  </a:cubicBezTo>
                  <a:cubicBezTo>
                    <a:pt x="907" y="454"/>
                    <a:pt x="1072" y="407"/>
                    <a:pt x="1072" y="407"/>
                  </a:cubicBezTo>
                  <a:lnTo>
                    <a:pt x="1072" y="185"/>
                  </a:lnTo>
                  <a:lnTo>
                    <a:pt x="1072" y="185"/>
                  </a:lnTo>
                  <a:cubicBezTo>
                    <a:pt x="1066" y="186"/>
                    <a:pt x="1040" y="187"/>
                    <a:pt x="1000" y="187"/>
                  </a:cubicBezTo>
                  <a:cubicBezTo>
                    <a:pt x="837" y="187"/>
                    <a:pt x="435" y="167"/>
                    <a:pt x="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1">
              <a:extLst>
                <a:ext uri="{FF2B5EF4-FFF2-40B4-BE49-F238E27FC236}">
                  <a16:creationId xmlns:a16="http://schemas.microsoft.com/office/drawing/2014/main" id="{21A60905-F546-53E4-5DF9-C0F06D23DA37}"/>
                </a:ext>
              </a:extLst>
            </p:cNvPr>
            <p:cNvSpPr/>
            <p:nvPr/>
          </p:nvSpPr>
          <p:spPr>
            <a:xfrm>
              <a:off x="3502675" y="1245000"/>
              <a:ext cx="95225" cy="102750"/>
            </a:xfrm>
            <a:custGeom>
              <a:avLst/>
              <a:gdLst/>
              <a:ahLst/>
              <a:cxnLst/>
              <a:rect l="l" t="t" r="r" b="b"/>
              <a:pathLst>
                <a:path w="3809" h="4110" extrusionOk="0">
                  <a:moveTo>
                    <a:pt x="1323" y="1"/>
                  </a:moveTo>
                  <a:cubicBezTo>
                    <a:pt x="1204" y="1"/>
                    <a:pt x="1094" y="20"/>
                    <a:pt x="998" y="60"/>
                  </a:cubicBezTo>
                  <a:cubicBezTo>
                    <a:pt x="998" y="60"/>
                    <a:pt x="592" y="356"/>
                    <a:pt x="333" y="762"/>
                  </a:cubicBezTo>
                  <a:cubicBezTo>
                    <a:pt x="37" y="1132"/>
                    <a:pt x="0" y="2093"/>
                    <a:pt x="148" y="2722"/>
                  </a:cubicBezTo>
                  <a:cubicBezTo>
                    <a:pt x="259" y="3313"/>
                    <a:pt x="259" y="3831"/>
                    <a:pt x="592" y="4016"/>
                  </a:cubicBezTo>
                  <a:cubicBezTo>
                    <a:pt x="693" y="4083"/>
                    <a:pt x="832" y="4110"/>
                    <a:pt x="992" y="4110"/>
                  </a:cubicBezTo>
                  <a:cubicBezTo>
                    <a:pt x="1360" y="4110"/>
                    <a:pt x="1844" y="3971"/>
                    <a:pt x="2255" y="3868"/>
                  </a:cubicBezTo>
                  <a:cubicBezTo>
                    <a:pt x="2847" y="3720"/>
                    <a:pt x="3660" y="3277"/>
                    <a:pt x="3734" y="2981"/>
                  </a:cubicBezTo>
                  <a:cubicBezTo>
                    <a:pt x="3808" y="2722"/>
                    <a:pt x="3217" y="1132"/>
                    <a:pt x="2736" y="689"/>
                  </a:cubicBezTo>
                  <a:cubicBezTo>
                    <a:pt x="2301" y="254"/>
                    <a:pt x="1753"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1">
              <a:extLst>
                <a:ext uri="{FF2B5EF4-FFF2-40B4-BE49-F238E27FC236}">
                  <a16:creationId xmlns:a16="http://schemas.microsoft.com/office/drawing/2014/main" id="{508ED178-97AD-1348-D6B6-350F6F39A98D}"/>
                </a:ext>
              </a:extLst>
            </p:cNvPr>
            <p:cNvSpPr/>
            <p:nvPr/>
          </p:nvSpPr>
          <p:spPr>
            <a:xfrm>
              <a:off x="3502675" y="1255725"/>
              <a:ext cx="93375" cy="90625"/>
            </a:xfrm>
            <a:custGeom>
              <a:avLst/>
              <a:gdLst/>
              <a:ahLst/>
              <a:cxnLst/>
              <a:rect l="l" t="t" r="r" b="b"/>
              <a:pathLst>
                <a:path w="3735" h="3625" extrusionOk="0">
                  <a:moveTo>
                    <a:pt x="555" y="1"/>
                  </a:moveTo>
                  <a:cubicBezTo>
                    <a:pt x="444" y="112"/>
                    <a:pt x="407" y="186"/>
                    <a:pt x="333" y="297"/>
                  </a:cubicBezTo>
                  <a:cubicBezTo>
                    <a:pt x="37" y="666"/>
                    <a:pt x="0" y="1627"/>
                    <a:pt x="148" y="2219"/>
                  </a:cubicBezTo>
                  <a:cubicBezTo>
                    <a:pt x="259" y="2848"/>
                    <a:pt x="259" y="3328"/>
                    <a:pt x="592" y="3513"/>
                  </a:cubicBezTo>
                  <a:cubicBezTo>
                    <a:pt x="696" y="3594"/>
                    <a:pt x="840" y="3624"/>
                    <a:pt x="1007" y="3624"/>
                  </a:cubicBezTo>
                  <a:cubicBezTo>
                    <a:pt x="1373" y="3624"/>
                    <a:pt x="1849" y="3478"/>
                    <a:pt x="2255" y="3402"/>
                  </a:cubicBezTo>
                  <a:cubicBezTo>
                    <a:pt x="2847" y="3254"/>
                    <a:pt x="3660" y="2774"/>
                    <a:pt x="3734" y="2515"/>
                  </a:cubicBezTo>
                  <a:lnTo>
                    <a:pt x="3734" y="2219"/>
                  </a:lnTo>
                  <a:cubicBezTo>
                    <a:pt x="3586" y="2515"/>
                    <a:pt x="3365" y="2737"/>
                    <a:pt x="3032" y="2737"/>
                  </a:cubicBezTo>
                  <a:cubicBezTo>
                    <a:pt x="2921" y="2737"/>
                    <a:pt x="2773" y="2737"/>
                    <a:pt x="2625" y="2700"/>
                  </a:cubicBezTo>
                  <a:cubicBezTo>
                    <a:pt x="2496" y="2644"/>
                    <a:pt x="2394" y="2616"/>
                    <a:pt x="2288" y="2616"/>
                  </a:cubicBezTo>
                  <a:cubicBezTo>
                    <a:pt x="2182" y="2616"/>
                    <a:pt x="2071" y="2644"/>
                    <a:pt x="1923" y="2700"/>
                  </a:cubicBezTo>
                  <a:cubicBezTo>
                    <a:pt x="1768" y="2751"/>
                    <a:pt x="1614" y="2820"/>
                    <a:pt x="1435" y="2820"/>
                  </a:cubicBezTo>
                  <a:cubicBezTo>
                    <a:pt x="1356" y="2820"/>
                    <a:pt x="1273" y="2807"/>
                    <a:pt x="1183" y="2774"/>
                  </a:cubicBezTo>
                  <a:cubicBezTo>
                    <a:pt x="961" y="2737"/>
                    <a:pt x="777" y="2515"/>
                    <a:pt x="740" y="2293"/>
                  </a:cubicBezTo>
                  <a:cubicBezTo>
                    <a:pt x="703" y="2108"/>
                    <a:pt x="703" y="1960"/>
                    <a:pt x="777" y="1812"/>
                  </a:cubicBezTo>
                  <a:cubicBezTo>
                    <a:pt x="888" y="1590"/>
                    <a:pt x="814" y="1443"/>
                    <a:pt x="703" y="1221"/>
                  </a:cubicBezTo>
                  <a:cubicBezTo>
                    <a:pt x="555" y="999"/>
                    <a:pt x="444" y="740"/>
                    <a:pt x="407" y="444"/>
                  </a:cubicBezTo>
                  <a:cubicBezTo>
                    <a:pt x="407" y="297"/>
                    <a:pt x="444" y="149"/>
                    <a:pt x="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1">
              <a:extLst>
                <a:ext uri="{FF2B5EF4-FFF2-40B4-BE49-F238E27FC236}">
                  <a16:creationId xmlns:a16="http://schemas.microsoft.com/office/drawing/2014/main" id="{6D7C0232-9107-8570-F54E-54E1652BBDF4}"/>
                </a:ext>
              </a:extLst>
            </p:cNvPr>
            <p:cNvSpPr/>
            <p:nvPr/>
          </p:nvSpPr>
          <p:spPr>
            <a:xfrm>
              <a:off x="3503125" y="1224300"/>
              <a:ext cx="40950" cy="25950"/>
            </a:xfrm>
            <a:custGeom>
              <a:avLst/>
              <a:gdLst/>
              <a:ahLst/>
              <a:cxnLst/>
              <a:rect l="l" t="t" r="r" b="b"/>
              <a:pathLst>
                <a:path w="1638" h="1038" extrusionOk="0">
                  <a:moveTo>
                    <a:pt x="1433" y="0"/>
                  </a:moveTo>
                  <a:cubicBezTo>
                    <a:pt x="1396" y="0"/>
                    <a:pt x="1356" y="12"/>
                    <a:pt x="1313" y="38"/>
                  </a:cubicBezTo>
                  <a:cubicBezTo>
                    <a:pt x="1176" y="93"/>
                    <a:pt x="1161" y="189"/>
                    <a:pt x="1117" y="189"/>
                  </a:cubicBezTo>
                  <a:cubicBezTo>
                    <a:pt x="1102" y="189"/>
                    <a:pt x="1083" y="177"/>
                    <a:pt x="1054" y="149"/>
                  </a:cubicBezTo>
                  <a:cubicBezTo>
                    <a:pt x="963" y="103"/>
                    <a:pt x="857" y="71"/>
                    <a:pt x="764" y="71"/>
                  </a:cubicBezTo>
                  <a:cubicBezTo>
                    <a:pt x="706" y="71"/>
                    <a:pt x="653" y="83"/>
                    <a:pt x="611" y="112"/>
                  </a:cubicBezTo>
                  <a:cubicBezTo>
                    <a:pt x="550" y="203"/>
                    <a:pt x="539" y="269"/>
                    <a:pt x="434" y="269"/>
                  </a:cubicBezTo>
                  <a:cubicBezTo>
                    <a:pt x="412" y="269"/>
                    <a:pt x="385" y="266"/>
                    <a:pt x="352" y="260"/>
                  </a:cubicBezTo>
                  <a:cubicBezTo>
                    <a:pt x="336" y="256"/>
                    <a:pt x="321" y="255"/>
                    <a:pt x="306" y="255"/>
                  </a:cubicBezTo>
                  <a:cubicBezTo>
                    <a:pt x="139" y="255"/>
                    <a:pt x="1" y="438"/>
                    <a:pt x="204" y="777"/>
                  </a:cubicBezTo>
                  <a:cubicBezTo>
                    <a:pt x="352" y="1014"/>
                    <a:pt x="736" y="1037"/>
                    <a:pt x="884" y="1037"/>
                  </a:cubicBezTo>
                  <a:cubicBezTo>
                    <a:pt x="921" y="1037"/>
                    <a:pt x="943" y="1036"/>
                    <a:pt x="943" y="1036"/>
                  </a:cubicBezTo>
                  <a:cubicBezTo>
                    <a:pt x="1535" y="814"/>
                    <a:pt x="1535" y="518"/>
                    <a:pt x="1609" y="333"/>
                  </a:cubicBezTo>
                  <a:cubicBezTo>
                    <a:pt x="1637" y="134"/>
                    <a:pt x="1556" y="0"/>
                    <a:pt x="1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1">
              <a:extLst>
                <a:ext uri="{FF2B5EF4-FFF2-40B4-BE49-F238E27FC236}">
                  <a16:creationId xmlns:a16="http://schemas.microsoft.com/office/drawing/2014/main" id="{4885A306-3E6D-64EC-5CC5-6E1C4E427580}"/>
                </a:ext>
              </a:extLst>
            </p:cNvPr>
            <p:cNvSpPr/>
            <p:nvPr/>
          </p:nvSpPr>
          <p:spPr>
            <a:xfrm>
              <a:off x="3504525" y="1231700"/>
              <a:ext cx="37000" cy="18000"/>
            </a:xfrm>
            <a:custGeom>
              <a:avLst/>
              <a:gdLst/>
              <a:ahLst/>
              <a:cxnLst/>
              <a:rect l="l" t="t" r="r" b="b"/>
              <a:pathLst>
                <a:path w="1480" h="720" extrusionOk="0">
                  <a:moveTo>
                    <a:pt x="74" y="1"/>
                  </a:moveTo>
                  <a:lnTo>
                    <a:pt x="74" y="1"/>
                  </a:lnTo>
                  <a:cubicBezTo>
                    <a:pt x="0" y="74"/>
                    <a:pt x="0" y="222"/>
                    <a:pt x="148" y="407"/>
                  </a:cubicBezTo>
                  <a:cubicBezTo>
                    <a:pt x="287" y="657"/>
                    <a:pt x="550" y="719"/>
                    <a:pt x="736" y="719"/>
                  </a:cubicBezTo>
                  <a:cubicBezTo>
                    <a:pt x="797" y="719"/>
                    <a:pt x="851" y="712"/>
                    <a:pt x="887" y="703"/>
                  </a:cubicBezTo>
                  <a:lnTo>
                    <a:pt x="924" y="703"/>
                  </a:lnTo>
                  <a:cubicBezTo>
                    <a:pt x="1405" y="518"/>
                    <a:pt x="1479" y="333"/>
                    <a:pt x="1479" y="75"/>
                  </a:cubicBezTo>
                  <a:lnTo>
                    <a:pt x="1479" y="75"/>
                  </a:lnTo>
                  <a:cubicBezTo>
                    <a:pt x="1479" y="148"/>
                    <a:pt x="1405" y="296"/>
                    <a:pt x="1368" y="333"/>
                  </a:cubicBezTo>
                  <a:cubicBezTo>
                    <a:pt x="1347" y="344"/>
                    <a:pt x="1330" y="348"/>
                    <a:pt x="1316" y="348"/>
                  </a:cubicBezTo>
                  <a:cubicBezTo>
                    <a:pt x="1229" y="348"/>
                    <a:pt x="1252" y="180"/>
                    <a:pt x="1220" y="148"/>
                  </a:cubicBezTo>
                  <a:cubicBezTo>
                    <a:pt x="1183" y="148"/>
                    <a:pt x="1183" y="222"/>
                    <a:pt x="1183" y="222"/>
                  </a:cubicBezTo>
                  <a:cubicBezTo>
                    <a:pt x="1183" y="296"/>
                    <a:pt x="1109" y="370"/>
                    <a:pt x="1072" y="370"/>
                  </a:cubicBezTo>
                  <a:cubicBezTo>
                    <a:pt x="1058" y="377"/>
                    <a:pt x="1044" y="380"/>
                    <a:pt x="1030" y="380"/>
                  </a:cubicBezTo>
                  <a:cubicBezTo>
                    <a:pt x="972" y="380"/>
                    <a:pt x="917" y="326"/>
                    <a:pt x="887" y="296"/>
                  </a:cubicBezTo>
                  <a:lnTo>
                    <a:pt x="851" y="296"/>
                  </a:lnTo>
                  <a:cubicBezTo>
                    <a:pt x="851" y="333"/>
                    <a:pt x="887" y="333"/>
                    <a:pt x="851" y="370"/>
                  </a:cubicBezTo>
                  <a:cubicBezTo>
                    <a:pt x="814" y="407"/>
                    <a:pt x="703" y="407"/>
                    <a:pt x="666" y="407"/>
                  </a:cubicBezTo>
                  <a:cubicBezTo>
                    <a:pt x="629" y="407"/>
                    <a:pt x="555" y="333"/>
                    <a:pt x="518" y="333"/>
                  </a:cubicBezTo>
                  <a:lnTo>
                    <a:pt x="518" y="370"/>
                  </a:lnTo>
                  <a:cubicBezTo>
                    <a:pt x="518" y="407"/>
                    <a:pt x="555" y="555"/>
                    <a:pt x="481" y="555"/>
                  </a:cubicBezTo>
                  <a:cubicBezTo>
                    <a:pt x="370" y="555"/>
                    <a:pt x="296" y="444"/>
                    <a:pt x="259" y="407"/>
                  </a:cubicBezTo>
                  <a:cubicBezTo>
                    <a:pt x="185" y="370"/>
                    <a:pt x="148" y="296"/>
                    <a:pt x="111" y="185"/>
                  </a:cubicBezTo>
                  <a:cubicBezTo>
                    <a:pt x="111" y="148"/>
                    <a:pt x="111" y="148"/>
                    <a:pt x="74" y="74"/>
                  </a:cubicBezTo>
                  <a:lnTo>
                    <a:pt x="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1">
              <a:extLst>
                <a:ext uri="{FF2B5EF4-FFF2-40B4-BE49-F238E27FC236}">
                  <a16:creationId xmlns:a16="http://schemas.microsoft.com/office/drawing/2014/main" id="{E9156228-9093-3460-F7EB-1279E83C4A88}"/>
                </a:ext>
              </a:extLst>
            </p:cNvPr>
            <p:cNvSpPr/>
            <p:nvPr/>
          </p:nvSpPr>
          <p:spPr>
            <a:xfrm>
              <a:off x="3526700" y="1269600"/>
              <a:ext cx="37925" cy="49925"/>
            </a:xfrm>
            <a:custGeom>
              <a:avLst/>
              <a:gdLst/>
              <a:ahLst/>
              <a:cxnLst/>
              <a:rect l="l" t="t" r="r" b="b"/>
              <a:pathLst>
                <a:path w="1517" h="1997" extrusionOk="0">
                  <a:moveTo>
                    <a:pt x="518" y="0"/>
                  </a:moveTo>
                  <a:lnTo>
                    <a:pt x="296" y="111"/>
                  </a:lnTo>
                  <a:lnTo>
                    <a:pt x="407" y="444"/>
                  </a:lnTo>
                  <a:cubicBezTo>
                    <a:pt x="185" y="518"/>
                    <a:pt x="0" y="703"/>
                    <a:pt x="111" y="999"/>
                  </a:cubicBezTo>
                  <a:cubicBezTo>
                    <a:pt x="155" y="1171"/>
                    <a:pt x="293" y="1215"/>
                    <a:pt x="451" y="1215"/>
                  </a:cubicBezTo>
                  <a:cubicBezTo>
                    <a:pt x="612" y="1215"/>
                    <a:pt x="794" y="1169"/>
                    <a:pt x="913" y="1169"/>
                  </a:cubicBezTo>
                  <a:cubicBezTo>
                    <a:pt x="975" y="1169"/>
                    <a:pt x="1020" y="1182"/>
                    <a:pt x="1036" y="1220"/>
                  </a:cubicBezTo>
                  <a:cubicBezTo>
                    <a:pt x="1073" y="1294"/>
                    <a:pt x="925" y="1368"/>
                    <a:pt x="888" y="1368"/>
                  </a:cubicBezTo>
                  <a:cubicBezTo>
                    <a:pt x="874" y="1382"/>
                    <a:pt x="846" y="1390"/>
                    <a:pt x="813" y="1390"/>
                  </a:cubicBezTo>
                  <a:cubicBezTo>
                    <a:pt x="757" y="1390"/>
                    <a:pt x="689" y="1365"/>
                    <a:pt x="666" y="1294"/>
                  </a:cubicBezTo>
                  <a:lnTo>
                    <a:pt x="222" y="1442"/>
                  </a:lnTo>
                  <a:cubicBezTo>
                    <a:pt x="296" y="1639"/>
                    <a:pt x="436" y="1705"/>
                    <a:pt x="608" y="1705"/>
                  </a:cubicBezTo>
                  <a:cubicBezTo>
                    <a:pt x="695" y="1705"/>
                    <a:pt x="789" y="1689"/>
                    <a:pt x="888" y="1664"/>
                  </a:cubicBezTo>
                  <a:lnTo>
                    <a:pt x="962" y="1997"/>
                  </a:lnTo>
                  <a:lnTo>
                    <a:pt x="1221" y="1923"/>
                  </a:lnTo>
                  <a:lnTo>
                    <a:pt x="1073" y="1590"/>
                  </a:lnTo>
                  <a:cubicBezTo>
                    <a:pt x="1331" y="1442"/>
                    <a:pt x="1516" y="1257"/>
                    <a:pt x="1442" y="999"/>
                  </a:cubicBezTo>
                  <a:cubicBezTo>
                    <a:pt x="1383" y="789"/>
                    <a:pt x="1226" y="737"/>
                    <a:pt x="1058" y="737"/>
                  </a:cubicBezTo>
                  <a:cubicBezTo>
                    <a:pt x="892" y="737"/>
                    <a:pt x="715" y="788"/>
                    <a:pt x="610" y="788"/>
                  </a:cubicBezTo>
                  <a:cubicBezTo>
                    <a:pt x="559" y="788"/>
                    <a:pt x="525" y="776"/>
                    <a:pt x="518" y="740"/>
                  </a:cubicBezTo>
                  <a:cubicBezTo>
                    <a:pt x="518" y="666"/>
                    <a:pt x="592" y="629"/>
                    <a:pt x="666" y="629"/>
                  </a:cubicBezTo>
                  <a:cubicBezTo>
                    <a:pt x="683" y="596"/>
                    <a:pt x="707" y="577"/>
                    <a:pt x="735" y="577"/>
                  </a:cubicBezTo>
                  <a:cubicBezTo>
                    <a:pt x="769" y="577"/>
                    <a:pt x="810" y="605"/>
                    <a:pt x="851" y="666"/>
                  </a:cubicBezTo>
                  <a:lnTo>
                    <a:pt x="1257" y="518"/>
                  </a:lnTo>
                  <a:cubicBezTo>
                    <a:pt x="1177" y="330"/>
                    <a:pt x="1038" y="279"/>
                    <a:pt x="869" y="279"/>
                  </a:cubicBezTo>
                  <a:cubicBezTo>
                    <a:pt x="805" y="279"/>
                    <a:pt x="737" y="286"/>
                    <a:pt x="666" y="296"/>
                  </a:cubicBezTo>
                  <a:lnTo>
                    <a:pt x="5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1">
              <a:extLst>
                <a:ext uri="{FF2B5EF4-FFF2-40B4-BE49-F238E27FC236}">
                  <a16:creationId xmlns:a16="http://schemas.microsoft.com/office/drawing/2014/main" id="{0F74306A-3361-2F56-D8BD-125BFC23B447}"/>
                </a:ext>
              </a:extLst>
            </p:cNvPr>
            <p:cNvSpPr/>
            <p:nvPr/>
          </p:nvSpPr>
          <p:spPr>
            <a:xfrm>
              <a:off x="3516525" y="1240950"/>
              <a:ext cx="25900" cy="15800"/>
            </a:xfrm>
            <a:custGeom>
              <a:avLst/>
              <a:gdLst/>
              <a:ahLst/>
              <a:cxnLst/>
              <a:rect l="l" t="t" r="r" b="b"/>
              <a:pathLst>
                <a:path w="1036" h="632" extrusionOk="0">
                  <a:moveTo>
                    <a:pt x="962" y="0"/>
                  </a:moveTo>
                  <a:cubicBezTo>
                    <a:pt x="962" y="0"/>
                    <a:pt x="518" y="296"/>
                    <a:pt x="1" y="333"/>
                  </a:cubicBezTo>
                  <a:lnTo>
                    <a:pt x="38" y="592"/>
                  </a:lnTo>
                  <a:cubicBezTo>
                    <a:pt x="38" y="592"/>
                    <a:pt x="104" y="632"/>
                    <a:pt x="229" y="632"/>
                  </a:cubicBezTo>
                  <a:cubicBezTo>
                    <a:pt x="313" y="632"/>
                    <a:pt x="422" y="614"/>
                    <a:pt x="555" y="555"/>
                  </a:cubicBezTo>
                  <a:cubicBezTo>
                    <a:pt x="925" y="407"/>
                    <a:pt x="1036" y="222"/>
                    <a:pt x="1036" y="222"/>
                  </a:cubicBezTo>
                  <a:lnTo>
                    <a:pt x="9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1">
              <a:extLst>
                <a:ext uri="{FF2B5EF4-FFF2-40B4-BE49-F238E27FC236}">
                  <a16:creationId xmlns:a16="http://schemas.microsoft.com/office/drawing/2014/main" id="{57BCD89E-2D84-C4C5-13E3-FA0F740808F3}"/>
                </a:ext>
              </a:extLst>
            </p:cNvPr>
            <p:cNvSpPr/>
            <p:nvPr/>
          </p:nvSpPr>
          <p:spPr>
            <a:xfrm>
              <a:off x="3629300" y="1256525"/>
              <a:ext cx="101675" cy="88200"/>
            </a:xfrm>
            <a:custGeom>
              <a:avLst/>
              <a:gdLst/>
              <a:ahLst/>
              <a:cxnLst/>
              <a:rect l="l" t="t" r="r" b="b"/>
              <a:pathLst>
                <a:path w="4067" h="3528" extrusionOk="0">
                  <a:moveTo>
                    <a:pt x="960" y="0"/>
                  </a:moveTo>
                  <a:cubicBezTo>
                    <a:pt x="833" y="0"/>
                    <a:pt x="722" y="22"/>
                    <a:pt x="629" y="80"/>
                  </a:cubicBezTo>
                  <a:cubicBezTo>
                    <a:pt x="296" y="301"/>
                    <a:pt x="185" y="1041"/>
                    <a:pt x="111" y="1632"/>
                  </a:cubicBezTo>
                  <a:cubicBezTo>
                    <a:pt x="0" y="2298"/>
                    <a:pt x="111" y="3185"/>
                    <a:pt x="333" y="3370"/>
                  </a:cubicBezTo>
                  <a:cubicBezTo>
                    <a:pt x="444" y="3462"/>
                    <a:pt x="915" y="3527"/>
                    <a:pt x="1442" y="3527"/>
                  </a:cubicBezTo>
                  <a:cubicBezTo>
                    <a:pt x="1969" y="3527"/>
                    <a:pt x="2551" y="3462"/>
                    <a:pt x="2884" y="3296"/>
                  </a:cubicBezTo>
                  <a:cubicBezTo>
                    <a:pt x="3512" y="3000"/>
                    <a:pt x="4030" y="2446"/>
                    <a:pt x="4067" y="1965"/>
                  </a:cubicBezTo>
                  <a:cubicBezTo>
                    <a:pt x="4067" y="1965"/>
                    <a:pt x="3993" y="1448"/>
                    <a:pt x="3697" y="1078"/>
                  </a:cubicBezTo>
                  <a:cubicBezTo>
                    <a:pt x="3439" y="708"/>
                    <a:pt x="2588" y="265"/>
                    <a:pt x="1997" y="154"/>
                  </a:cubicBezTo>
                  <a:cubicBezTo>
                    <a:pt x="1591" y="103"/>
                    <a:pt x="1237" y="0"/>
                    <a:pt x="9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1">
              <a:extLst>
                <a:ext uri="{FF2B5EF4-FFF2-40B4-BE49-F238E27FC236}">
                  <a16:creationId xmlns:a16="http://schemas.microsoft.com/office/drawing/2014/main" id="{26A38AB9-B64F-E056-AEB7-3310C126B937}"/>
                </a:ext>
              </a:extLst>
            </p:cNvPr>
            <p:cNvSpPr/>
            <p:nvPr/>
          </p:nvSpPr>
          <p:spPr>
            <a:xfrm>
              <a:off x="3631150" y="1301025"/>
              <a:ext cx="99825" cy="43700"/>
            </a:xfrm>
            <a:custGeom>
              <a:avLst/>
              <a:gdLst/>
              <a:ahLst/>
              <a:cxnLst/>
              <a:rect l="l" t="t" r="r" b="b"/>
              <a:pathLst>
                <a:path w="3993" h="1748" extrusionOk="0">
                  <a:moveTo>
                    <a:pt x="37" y="0"/>
                  </a:moveTo>
                  <a:lnTo>
                    <a:pt x="37" y="0"/>
                  </a:lnTo>
                  <a:cubicBezTo>
                    <a:pt x="0" y="592"/>
                    <a:pt x="74" y="1368"/>
                    <a:pt x="259" y="1590"/>
                  </a:cubicBezTo>
                  <a:cubicBezTo>
                    <a:pt x="370" y="1682"/>
                    <a:pt x="841" y="1747"/>
                    <a:pt x="1368" y="1747"/>
                  </a:cubicBezTo>
                  <a:cubicBezTo>
                    <a:pt x="1895" y="1747"/>
                    <a:pt x="2477" y="1682"/>
                    <a:pt x="2810" y="1516"/>
                  </a:cubicBezTo>
                  <a:cubicBezTo>
                    <a:pt x="3438" y="1220"/>
                    <a:pt x="3956" y="666"/>
                    <a:pt x="3993" y="185"/>
                  </a:cubicBezTo>
                  <a:lnTo>
                    <a:pt x="3993" y="74"/>
                  </a:lnTo>
                  <a:cubicBezTo>
                    <a:pt x="3418" y="345"/>
                    <a:pt x="2874" y="523"/>
                    <a:pt x="2248" y="523"/>
                  </a:cubicBezTo>
                  <a:cubicBezTo>
                    <a:pt x="2189" y="523"/>
                    <a:pt x="2130" y="521"/>
                    <a:pt x="2071" y="518"/>
                  </a:cubicBezTo>
                  <a:cubicBezTo>
                    <a:pt x="1479" y="518"/>
                    <a:pt x="924" y="407"/>
                    <a:pt x="370" y="185"/>
                  </a:cubicBezTo>
                  <a:cubicBezTo>
                    <a:pt x="222" y="148"/>
                    <a:pt x="111" y="37"/>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1">
              <a:extLst>
                <a:ext uri="{FF2B5EF4-FFF2-40B4-BE49-F238E27FC236}">
                  <a16:creationId xmlns:a16="http://schemas.microsoft.com/office/drawing/2014/main" id="{EAC90D8A-7CDE-6517-2660-C7E638EA3D4B}"/>
                </a:ext>
              </a:extLst>
            </p:cNvPr>
            <p:cNvSpPr/>
            <p:nvPr/>
          </p:nvSpPr>
          <p:spPr>
            <a:xfrm>
              <a:off x="3726350" y="1287975"/>
              <a:ext cx="29325" cy="37900"/>
            </a:xfrm>
            <a:custGeom>
              <a:avLst/>
              <a:gdLst/>
              <a:ahLst/>
              <a:cxnLst/>
              <a:rect l="l" t="t" r="r" b="b"/>
              <a:pathLst>
                <a:path w="1173" h="1516" extrusionOk="0">
                  <a:moveTo>
                    <a:pt x="716" y="1"/>
                  </a:moveTo>
                  <a:cubicBezTo>
                    <a:pt x="688" y="1"/>
                    <a:pt x="659" y="2"/>
                    <a:pt x="629" y="5"/>
                  </a:cubicBezTo>
                  <a:cubicBezTo>
                    <a:pt x="185" y="116"/>
                    <a:pt x="74" y="633"/>
                    <a:pt x="74" y="633"/>
                  </a:cubicBezTo>
                  <a:cubicBezTo>
                    <a:pt x="0" y="1225"/>
                    <a:pt x="296" y="1373"/>
                    <a:pt x="444" y="1447"/>
                  </a:cubicBezTo>
                  <a:cubicBezTo>
                    <a:pt x="515" y="1494"/>
                    <a:pt x="583" y="1515"/>
                    <a:pt x="642" y="1515"/>
                  </a:cubicBezTo>
                  <a:cubicBezTo>
                    <a:pt x="766" y="1515"/>
                    <a:pt x="850" y="1424"/>
                    <a:pt x="850" y="1299"/>
                  </a:cubicBezTo>
                  <a:cubicBezTo>
                    <a:pt x="850" y="1114"/>
                    <a:pt x="703" y="1114"/>
                    <a:pt x="850" y="1040"/>
                  </a:cubicBezTo>
                  <a:cubicBezTo>
                    <a:pt x="998" y="929"/>
                    <a:pt x="1072" y="818"/>
                    <a:pt x="1035" y="670"/>
                  </a:cubicBezTo>
                  <a:cubicBezTo>
                    <a:pt x="998" y="522"/>
                    <a:pt x="924" y="485"/>
                    <a:pt x="1035" y="337"/>
                  </a:cubicBezTo>
                  <a:cubicBezTo>
                    <a:pt x="1172" y="201"/>
                    <a:pt x="1056"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1">
              <a:extLst>
                <a:ext uri="{FF2B5EF4-FFF2-40B4-BE49-F238E27FC236}">
                  <a16:creationId xmlns:a16="http://schemas.microsoft.com/office/drawing/2014/main" id="{2870ADC5-5898-2BAB-8537-A159672D25E3}"/>
                </a:ext>
              </a:extLst>
            </p:cNvPr>
            <p:cNvSpPr/>
            <p:nvPr/>
          </p:nvSpPr>
          <p:spPr>
            <a:xfrm>
              <a:off x="3726350" y="1291425"/>
              <a:ext cx="25900" cy="33650"/>
            </a:xfrm>
            <a:custGeom>
              <a:avLst/>
              <a:gdLst/>
              <a:ahLst/>
              <a:cxnLst/>
              <a:rect l="l" t="t" r="r" b="b"/>
              <a:pathLst>
                <a:path w="1036" h="1346" extrusionOk="0">
                  <a:moveTo>
                    <a:pt x="781" y="1"/>
                  </a:moveTo>
                  <a:cubicBezTo>
                    <a:pt x="735" y="1"/>
                    <a:pt x="684" y="5"/>
                    <a:pt x="629" y="15"/>
                  </a:cubicBezTo>
                  <a:cubicBezTo>
                    <a:pt x="259" y="52"/>
                    <a:pt x="111" y="421"/>
                    <a:pt x="74" y="569"/>
                  </a:cubicBezTo>
                  <a:lnTo>
                    <a:pt x="74" y="606"/>
                  </a:lnTo>
                  <a:cubicBezTo>
                    <a:pt x="0" y="1124"/>
                    <a:pt x="185" y="1272"/>
                    <a:pt x="370" y="1346"/>
                  </a:cubicBezTo>
                  <a:cubicBezTo>
                    <a:pt x="370" y="1346"/>
                    <a:pt x="296" y="1124"/>
                    <a:pt x="259" y="1087"/>
                  </a:cubicBezTo>
                  <a:cubicBezTo>
                    <a:pt x="229" y="1028"/>
                    <a:pt x="241" y="1010"/>
                    <a:pt x="273" y="1010"/>
                  </a:cubicBezTo>
                  <a:cubicBezTo>
                    <a:pt x="321" y="1010"/>
                    <a:pt x="414" y="1050"/>
                    <a:pt x="481" y="1050"/>
                  </a:cubicBezTo>
                  <a:cubicBezTo>
                    <a:pt x="481" y="976"/>
                    <a:pt x="444" y="976"/>
                    <a:pt x="370" y="976"/>
                  </a:cubicBezTo>
                  <a:cubicBezTo>
                    <a:pt x="333" y="939"/>
                    <a:pt x="296" y="902"/>
                    <a:pt x="296" y="865"/>
                  </a:cubicBezTo>
                  <a:cubicBezTo>
                    <a:pt x="296" y="754"/>
                    <a:pt x="370" y="754"/>
                    <a:pt x="444" y="717"/>
                  </a:cubicBezTo>
                  <a:cubicBezTo>
                    <a:pt x="481" y="717"/>
                    <a:pt x="481" y="717"/>
                    <a:pt x="444" y="680"/>
                  </a:cubicBezTo>
                  <a:cubicBezTo>
                    <a:pt x="370" y="680"/>
                    <a:pt x="333" y="680"/>
                    <a:pt x="333" y="606"/>
                  </a:cubicBezTo>
                  <a:cubicBezTo>
                    <a:pt x="296" y="569"/>
                    <a:pt x="333" y="495"/>
                    <a:pt x="370" y="421"/>
                  </a:cubicBezTo>
                  <a:cubicBezTo>
                    <a:pt x="444" y="384"/>
                    <a:pt x="481" y="384"/>
                    <a:pt x="518" y="347"/>
                  </a:cubicBezTo>
                  <a:lnTo>
                    <a:pt x="481" y="347"/>
                  </a:lnTo>
                  <a:cubicBezTo>
                    <a:pt x="444" y="347"/>
                    <a:pt x="296" y="347"/>
                    <a:pt x="333" y="236"/>
                  </a:cubicBezTo>
                  <a:cubicBezTo>
                    <a:pt x="333" y="162"/>
                    <a:pt x="481" y="126"/>
                    <a:pt x="555" y="126"/>
                  </a:cubicBezTo>
                  <a:cubicBezTo>
                    <a:pt x="666" y="52"/>
                    <a:pt x="740" y="52"/>
                    <a:pt x="850" y="52"/>
                  </a:cubicBezTo>
                  <a:lnTo>
                    <a:pt x="924" y="52"/>
                  </a:lnTo>
                  <a:cubicBezTo>
                    <a:pt x="924" y="52"/>
                    <a:pt x="998" y="52"/>
                    <a:pt x="1035" y="126"/>
                  </a:cubicBezTo>
                  <a:cubicBezTo>
                    <a:pt x="1008" y="42"/>
                    <a:pt x="917" y="1"/>
                    <a:pt x="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1">
              <a:extLst>
                <a:ext uri="{FF2B5EF4-FFF2-40B4-BE49-F238E27FC236}">
                  <a16:creationId xmlns:a16="http://schemas.microsoft.com/office/drawing/2014/main" id="{274CA003-C498-70DD-8C6F-04BB8EB79610}"/>
                </a:ext>
              </a:extLst>
            </p:cNvPr>
            <p:cNvSpPr/>
            <p:nvPr/>
          </p:nvSpPr>
          <p:spPr>
            <a:xfrm>
              <a:off x="3658875" y="1288075"/>
              <a:ext cx="48075" cy="32375"/>
            </a:xfrm>
            <a:custGeom>
              <a:avLst/>
              <a:gdLst/>
              <a:ahLst/>
              <a:cxnLst/>
              <a:rect l="l" t="t" r="r" b="b"/>
              <a:pathLst>
                <a:path w="1923" h="1295" extrusionOk="0">
                  <a:moveTo>
                    <a:pt x="777" y="1"/>
                  </a:moveTo>
                  <a:cubicBezTo>
                    <a:pt x="481" y="1"/>
                    <a:pt x="370" y="260"/>
                    <a:pt x="296" y="518"/>
                  </a:cubicBezTo>
                  <a:lnTo>
                    <a:pt x="0" y="481"/>
                  </a:lnTo>
                  <a:lnTo>
                    <a:pt x="0" y="740"/>
                  </a:lnTo>
                  <a:lnTo>
                    <a:pt x="296" y="740"/>
                  </a:lnTo>
                  <a:cubicBezTo>
                    <a:pt x="296" y="1036"/>
                    <a:pt x="407" y="1295"/>
                    <a:pt x="740" y="1295"/>
                  </a:cubicBezTo>
                  <a:cubicBezTo>
                    <a:pt x="1220" y="1295"/>
                    <a:pt x="1109" y="518"/>
                    <a:pt x="1294" y="518"/>
                  </a:cubicBezTo>
                  <a:cubicBezTo>
                    <a:pt x="1331" y="518"/>
                    <a:pt x="1331" y="666"/>
                    <a:pt x="1331" y="703"/>
                  </a:cubicBezTo>
                  <a:cubicBezTo>
                    <a:pt x="1331" y="740"/>
                    <a:pt x="1294" y="851"/>
                    <a:pt x="1183" y="851"/>
                  </a:cubicBezTo>
                  <a:lnTo>
                    <a:pt x="1146" y="1258"/>
                  </a:lnTo>
                  <a:cubicBezTo>
                    <a:pt x="1163" y="1260"/>
                    <a:pt x="1179" y="1262"/>
                    <a:pt x="1194" y="1262"/>
                  </a:cubicBezTo>
                  <a:cubicBezTo>
                    <a:pt x="1389" y="1262"/>
                    <a:pt x="1519" y="1054"/>
                    <a:pt x="1553" y="814"/>
                  </a:cubicBezTo>
                  <a:lnTo>
                    <a:pt x="1923" y="814"/>
                  </a:lnTo>
                  <a:lnTo>
                    <a:pt x="1923" y="518"/>
                  </a:lnTo>
                  <a:lnTo>
                    <a:pt x="1590" y="518"/>
                  </a:lnTo>
                  <a:cubicBezTo>
                    <a:pt x="1590" y="260"/>
                    <a:pt x="1516" y="1"/>
                    <a:pt x="1220" y="1"/>
                  </a:cubicBezTo>
                  <a:cubicBezTo>
                    <a:pt x="777" y="1"/>
                    <a:pt x="851" y="814"/>
                    <a:pt x="666" y="814"/>
                  </a:cubicBezTo>
                  <a:cubicBezTo>
                    <a:pt x="592" y="814"/>
                    <a:pt x="592" y="666"/>
                    <a:pt x="592" y="629"/>
                  </a:cubicBezTo>
                  <a:cubicBezTo>
                    <a:pt x="592" y="555"/>
                    <a:pt x="592" y="444"/>
                    <a:pt x="740" y="444"/>
                  </a:cubicBezTo>
                  <a:lnTo>
                    <a:pt x="7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1">
              <a:extLst>
                <a:ext uri="{FF2B5EF4-FFF2-40B4-BE49-F238E27FC236}">
                  <a16:creationId xmlns:a16="http://schemas.microsoft.com/office/drawing/2014/main" id="{ACE6D64F-E537-66E5-0DE5-38E34F640EF7}"/>
                </a:ext>
              </a:extLst>
            </p:cNvPr>
            <p:cNvSpPr/>
            <p:nvPr/>
          </p:nvSpPr>
          <p:spPr>
            <a:xfrm>
              <a:off x="3724500" y="1292700"/>
              <a:ext cx="9250" cy="27750"/>
            </a:xfrm>
            <a:custGeom>
              <a:avLst/>
              <a:gdLst/>
              <a:ahLst/>
              <a:cxnLst/>
              <a:rect l="l" t="t" r="r" b="b"/>
              <a:pathLst>
                <a:path w="370" h="1110" extrusionOk="0">
                  <a:moveTo>
                    <a:pt x="148" y="1"/>
                  </a:moveTo>
                  <a:cubicBezTo>
                    <a:pt x="148" y="1"/>
                    <a:pt x="0" y="148"/>
                    <a:pt x="0" y="518"/>
                  </a:cubicBezTo>
                  <a:cubicBezTo>
                    <a:pt x="0" y="888"/>
                    <a:pt x="74" y="1110"/>
                    <a:pt x="74" y="1110"/>
                  </a:cubicBezTo>
                  <a:lnTo>
                    <a:pt x="333" y="1110"/>
                  </a:lnTo>
                  <a:cubicBezTo>
                    <a:pt x="259" y="1073"/>
                    <a:pt x="185" y="518"/>
                    <a:pt x="370" y="75"/>
                  </a:cubicBezTo>
                  <a:lnTo>
                    <a:pt x="1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1">
              <a:extLst>
                <a:ext uri="{FF2B5EF4-FFF2-40B4-BE49-F238E27FC236}">
                  <a16:creationId xmlns:a16="http://schemas.microsoft.com/office/drawing/2014/main" id="{4A320012-D95A-3E6C-B1FC-DC2D5274272F}"/>
                </a:ext>
              </a:extLst>
            </p:cNvPr>
            <p:cNvSpPr/>
            <p:nvPr/>
          </p:nvSpPr>
          <p:spPr>
            <a:xfrm>
              <a:off x="3762400" y="895050"/>
              <a:ext cx="34950" cy="54775"/>
            </a:xfrm>
            <a:custGeom>
              <a:avLst/>
              <a:gdLst/>
              <a:ahLst/>
              <a:cxnLst/>
              <a:rect l="l" t="t" r="r" b="b"/>
              <a:pathLst>
                <a:path w="1398" h="2191" extrusionOk="0">
                  <a:moveTo>
                    <a:pt x="1283" y="0"/>
                  </a:moveTo>
                  <a:cubicBezTo>
                    <a:pt x="1233" y="0"/>
                    <a:pt x="1168" y="24"/>
                    <a:pt x="1109" y="83"/>
                  </a:cubicBezTo>
                  <a:cubicBezTo>
                    <a:pt x="1035" y="157"/>
                    <a:pt x="850" y="305"/>
                    <a:pt x="739" y="490"/>
                  </a:cubicBezTo>
                  <a:cubicBezTo>
                    <a:pt x="665" y="638"/>
                    <a:pt x="592" y="823"/>
                    <a:pt x="555" y="933"/>
                  </a:cubicBezTo>
                  <a:cubicBezTo>
                    <a:pt x="407" y="1266"/>
                    <a:pt x="407" y="1599"/>
                    <a:pt x="185" y="1858"/>
                  </a:cubicBezTo>
                  <a:cubicBezTo>
                    <a:pt x="370" y="1969"/>
                    <a:pt x="0" y="2117"/>
                    <a:pt x="222" y="2190"/>
                  </a:cubicBezTo>
                  <a:cubicBezTo>
                    <a:pt x="333" y="2153"/>
                    <a:pt x="776" y="2043"/>
                    <a:pt x="1109" y="1969"/>
                  </a:cubicBezTo>
                  <a:cubicBezTo>
                    <a:pt x="1146" y="1562"/>
                    <a:pt x="1220" y="1118"/>
                    <a:pt x="1331" y="712"/>
                  </a:cubicBezTo>
                  <a:lnTo>
                    <a:pt x="1331" y="712"/>
                  </a:lnTo>
                  <a:cubicBezTo>
                    <a:pt x="1290" y="773"/>
                    <a:pt x="1261" y="800"/>
                    <a:pt x="1224" y="800"/>
                  </a:cubicBezTo>
                  <a:cubicBezTo>
                    <a:pt x="1194" y="800"/>
                    <a:pt x="1159" y="782"/>
                    <a:pt x="1109" y="749"/>
                  </a:cubicBezTo>
                  <a:cubicBezTo>
                    <a:pt x="961" y="675"/>
                    <a:pt x="1146" y="490"/>
                    <a:pt x="1220" y="453"/>
                  </a:cubicBezTo>
                  <a:cubicBezTo>
                    <a:pt x="1294" y="342"/>
                    <a:pt x="1294" y="157"/>
                    <a:pt x="1331" y="120"/>
                  </a:cubicBezTo>
                  <a:cubicBezTo>
                    <a:pt x="1398" y="54"/>
                    <a:pt x="1358" y="0"/>
                    <a:pt x="1283"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1">
              <a:extLst>
                <a:ext uri="{FF2B5EF4-FFF2-40B4-BE49-F238E27FC236}">
                  <a16:creationId xmlns:a16="http://schemas.microsoft.com/office/drawing/2014/main" id="{9188AFF9-766C-C0B3-5D0F-D5332C452367}"/>
                </a:ext>
              </a:extLst>
            </p:cNvPr>
            <p:cNvSpPr/>
            <p:nvPr/>
          </p:nvSpPr>
          <p:spPr>
            <a:xfrm>
              <a:off x="3612650" y="1296400"/>
              <a:ext cx="84150" cy="55425"/>
            </a:xfrm>
            <a:custGeom>
              <a:avLst/>
              <a:gdLst/>
              <a:ahLst/>
              <a:cxnLst/>
              <a:rect l="l" t="t" r="r" b="b"/>
              <a:pathLst>
                <a:path w="3366" h="2217" extrusionOk="0">
                  <a:moveTo>
                    <a:pt x="444" y="0"/>
                  </a:moveTo>
                  <a:cubicBezTo>
                    <a:pt x="444" y="0"/>
                    <a:pt x="223" y="407"/>
                    <a:pt x="112" y="740"/>
                  </a:cubicBezTo>
                  <a:cubicBezTo>
                    <a:pt x="38" y="1073"/>
                    <a:pt x="1" y="1442"/>
                    <a:pt x="75" y="1516"/>
                  </a:cubicBezTo>
                  <a:cubicBezTo>
                    <a:pt x="235" y="1741"/>
                    <a:pt x="2181" y="2217"/>
                    <a:pt x="2859" y="2217"/>
                  </a:cubicBezTo>
                  <a:cubicBezTo>
                    <a:pt x="2962" y="2217"/>
                    <a:pt x="3035" y="2206"/>
                    <a:pt x="3069" y="2182"/>
                  </a:cubicBezTo>
                  <a:cubicBezTo>
                    <a:pt x="3365" y="1997"/>
                    <a:pt x="3328" y="1590"/>
                    <a:pt x="2811" y="1294"/>
                  </a:cubicBezTo>
                  <a:cubicBezTo>
                    <a:pt x="2256" y="1036"/>
                    <a:pt x="2145" y="1073"/>
                    <a:pt x="1849" y="851"/>
                  </a:cubicBezTo>
                  <a:cubicBezTo>
                    <a:pt x="1517" y="592"/>
                    <a:pt x="1701" y="222"/>
                    <a:pt x="1701" y="222"/>
                  </a:cubicBezTo>
                  <a:lnTo>
                    <a:pt x="4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1">
              <a:extLst>
                <a:ext uri="{FF2B5EF4-FFF2-40B4-BE49-F238E27FC236}">
                  <a16:creationId xmlns:a16="http://schemas.microsoft.com/office/drawing/2014/main" id="{D232023A-8FBA-9236-9B8F-2829230935F2}"/>
                </a:ext>
              </a:extLst>
            </p:cNvPr>
            <p:cNvSpPr/>
            <p:nvPr/>
          </p:nvSpPr>
          <p:spPr>
            <a:xfrm>
              <a:off x="3545175" y="986775"/>
              <a:ext cx="116500" cy="323525"/>
            </a:xfrm>
            <a:custGeom>
              <a:avLst/>
              <a:gdLst/>
              <a:ahLst/>
              <a:cxnLst/>
              <a:rect l="l" t="t" r="r" b="b"/>
              <a:pathLst>
                <a:path w="4660" h="12941" extrusionOk="0">
                  <a:moveTo>
                    <a:pt x="1" y="0"/>
                  </a:moveTo>
                  <a:cubicBezTo>
                    <a:pt x="1" y="0"/>
                    <a:pt x="2589" y="6359"/>
                    <a:pt x="2811" y="7210"/>
                  </a:cubicBezTo>
                  <a:cubicBezTo>
                    <a:pt x="3069" y="8023"/>
                    <a:pt x="2737" y="12940"/>
                    <a:pt x="2737" y="12940"/>
                  </a:cubicBezTo>
                  <a:lnTo>
                    <a:pt x="4363" y="12940"/>
                  </a:lnTo>
                  <a:cubicBezTo>
                    <a:pt x="4363" y="12940"/>
                    <a:pt x="4659" y="7210"/>
                    <a:pt x="4622" y="6840"/>
                  </a:cubicBezTo>
                  <a:cubicBezTo>
                    <a:pt x="4548" y="6433"/>
                    <a:pt x="3365" y="0"/>
                    <a:pt x="3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1">
              <a:extLst>
                <a:ext uri="{FF2B5EF4-FFF2-40B4-BE49-F238E27FC236}">
                  <a16:creationId xmlns:a16="http://schemas.microsoft.com/office/drawing/2014/main" id="{A456FF1F-FD4F-DC89-A1A0-318E8726DB49}"/>
                </a:ext>
              </a:extLst>
            </p:cNvPr>
            <p:cNvSpPr/>
            <p:nvPr/>
          </p:nvSpPr>
          <p:spPr>
            <a:xfrm>
              <a:off x="3414875" y="1276075"/>
              <a:ext cx="84125" cy="45975"/>
            </a:xfrm>
            <a:custGeom>
              <a:avLst/>
              <a:gdLst/>
              <a:ahLst/>
              <a:cxnLst/>
              <a:rect l="l" t="t" r="r" b="b"/>
              <a:pathLst>
                <a:path w="3365" h="1839" extrusionOk="0">
                  <a:moveTo>
                    <a:pt x="3106" y="0"/>
                  </a:moveTo>
                  <a:lnTo>
                    <a:pt x="1886" y="37"/>
                  </a:lnTo>
                  <a:cubicBezTo>
                    <a:pt x="1886" y="37"/>
                    <a:pt x="2033" y="444"/>
                    <a:pt x="1664" y="629"/>
                  </a:cubicBezTo>
                  <a:cubicBezTo>
                    <a:pt x="1294" y="813"/>
                    <a:pt x="1257" y="776"/>
                    <a:pt x="629" y="961"/>
                  </a:cubicBezTo>
                  <a:cubicBezTo>
                    <a:pt x="74" y="1146"/>
                    <a:pt x="0" y="1553"/>
                    <a:pt x="222" y="1775"/>
                  </a:cubicBezTo>
                  <a:cubicBezTo>
                    <a:pt x="276" y="1820"/>
                    <a:pt x="473" y="1838"/>
                    <a:pt x="744" y="1838"/>
                  </a:cubicBezTo>
                  <a:cubicBezTo>
                    <a:pt x="1590" y="1838"/>
                    <a:pt x="3150" y="1656"/>
                    <a:pt x="3290" y="1516"/>
                  </a:cubicBezTo>
                  <a:cubicBezTo>
                    <a:pt x="3364" y="1405"/>
                    <a:pt x="3364" y="1035"/>
                    <a:pt x="3327" y="740"/>
                  </a:cubicBezTo>
                  <a:cubicBezTo>
                    <a:pt x="3290" y="407"/>
                    <a:pt x="3106" y="0"/>
                    <a:pt x="3106" y="0"/>
                  </a:cubicBezTo>
                  <a:close/>
                </a:path>
              </a:pathLst>
            </a:custGeom>
            <a:solidFill>
              <a:srgbClr val="1614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1">
              <a:extLst>
                <a:ext uri="{FF2B5EF4-FFF2-40B4-BE49-F238E27FC236}">
                  <a16:creationId xmlns:a16="http://schemas.microsoft.com/office/drawing/2014/main" id="{D93A62A0-BB39-BF0D-4091-C21C352C8F83}"/>
                </a:ext>
              </a:extLst>
            </p:cNvPr>
            <p:cNvSpPr/>
            <p:nvPr/>
          </p:nvSpPr>
          <p:spPr>
            <a:xfrm>
              <a:off x="3461075" y="985850"/>
              <a:ext cx="147900" cy="320750"/>
            </a:xfrm>
            <a:custGeom>
              <a:avLst/>
              <a:gdLst/>
              <a:ahLst/>
              <a:cxnLst/>
              <a:rect l="l" t="t" r="r" b="b"/>
              <a:pathLst>
                <a:path w="5916" h="12830" extrusionOk="0">
                  <a:moveTo>
                    <a:pt x="2589" y="0"/>
                  </a:moveTo>
                  <a:cubicBezTo>
                    <a:pt x="2589" y="0"/>
                    <a:pt x="629" y="6174"/>
                    <a:pt x="481" y="6544"/>
                  </a:cubicBezTo>
                  <a:cubicBezTo>
                    <a:pt x="407" y="6914"/>
                    <a:pt x="1" y="12644"/>
                    <a:pt x="1" y="12644"/>
                  </a:cubicBezTo>
                  <a:lnTo>
                    <a:pt x="1553" y="12829"/>
                  </a:lnTo>
                  <a:cubicBezTo>
                    <a:pt x="1553" y="12829"/>
                    <a:pt x="1886" y="7949"/>
                    <a:pt x="2219" y="7173"/>
                  </a:cubicBezTo>
                  <a:cubicBezTo>
                    <a:pt x="2552" y="6433"/>
                    <a:pt x="5916" y="407"/>
                    <a:pt x="5916" y="407"/>
                  </a:cubicBezTo>
                  <a:lnTo>
                    <a:pt x="25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1">
              <a:extLst>
                <a:ext uri="{FF2B5EF4-FFF2-40B4-BE49-F238E27FC236}">
                  <a16:creationId xmlns:a16="http://schemas.microsoft.com/office/drawing/2014/main" id="{C6621171-71D1-0DB0-ED0C-4EF1246BC259}"/>
                </a:ext>
              </a:extLst>
            </p:cNvPr>
            <p:cNvSpPr/>
            <p:nvPr/>
          </p:nvSpPr>
          <p:spPr>
            <a:xfrm>
              <a:off x="3596950" y="743425"/>
              <a:ext cx="110000" cy="89275"/>
            </a:xfrm>
            <a:custGeom>
              <a:avLst/>
              <a:gdLst/>
              <a:ahLst/>
              <a:cxnLst/>
              <a:rect l="l" t="t" r="r" b="b"/>
              <a:pathLst>
                <a:path w="4400" h="3571" extrusionOk="0">
                  <a:moveTo>
                    <a:pt x="2042" y="1"/>
                  </a:moveTo>
                  <a:cubicBezTo>
                    <a:pt x="1300" y="1"/>
                    <a:pt x="615" y="393"/>
                    <a:pt x="370" y="1046"/>
                  </a:cubicBezTo>
                  <a:cubicBezTo>
                    <a:pt x="0" y="1933"/>
                    <a:pt x="518" y="3006"/>
                    <a:pt x="1553" y="3412"/>
                  </a:cubicBezTo>
                  <a:cubicBezTo>
                    <a:pt x="1817" y="3520"/>
                    <a:pt x="2091" y="3570"/>
                    <a:pt x="2358" y="3570"/>
                  </a:cubicBezTo>
                  <a:cubicBezTo>
                    <a:pt x="3100" y="3570"/>
                    <a:pt x="3785" y="3178"/>
                    <a:pt x="4030" y="2525"/>
                  </a:cubicBezTo>
                  <a:cubicBezTo>
                    <a:pt x="4400" y="1601"/>
                    <a:pt x="3882" y="566"/>
                    <a:pt x="2847" y="159"/>
                  </a:cubicBezTo>
                  <a:cubicBezTo>
                    <a:pt x="2583" y="51"/>
                    <a:pt x="2309" y="1"/>
                    <a:pt x="20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1">
              <a:extLst>
                <a:ext uri="{FF2B5EF4-FFF2-40B4-BE49-F238E27FC236}">
                  <a16:creationId xmlns:a16="http://schemas.microsoft.com/office/drawing/2014/main" id="{5F4C7721-9EDD-3C17-51EE-6BFA06BB9B61}"/>
                </a:ext>
              </a:extLst>
            </p:cNvPr>
            <p:cNvSpPr/>
            <p:nvPr/>
          </p:nvSpPr>
          <p:spPr>
            <a:xfrm>
              <a:off x="3592325" y="759400"/>
              <a:ext cx="82275" cy="94550"/>
            </a:xfrm>
            <a:custGeom>
              <a:avLst/>
              <a:gdLst/>
              <a:ahLst/>
              <a:cxnLst/>
              <a:rect l="l" t="t" r="r" b="b"/>
              <a:pathLst>
                <a:path w="3291" h="3782" extrusionOk="0">
                  <a:moveTo>
                    <a:pt x="2182" y="0"/>
                  </a:moveTo>
                  <a:cubicBezTo>
                    <a:pt x="2182" y="0"/>
                    <a:pt x="1442" y="1442"/>
                    <a:pt x="1073" y="1479"/>
                  </a:cubicBezTo>
                  <a:cubicBezTo>
                    <a:pt x="1073" y="1479"/>
                    <a:pt x="0" y="3106"/>
                    <a:pt x="1368" y="3661"/>
                  </a:cubicBezTo>
                  <a:cubicBezTo>
                    <a:pt x="1581" y="3745"/>
                    <a:pt x="1767" y="3781"/>
                    <a:pt x="1931" y="3781"/>
                  </a:cubicBezTo>
                  <a:cubicBezTo>
                    <a:pt x="2986" y="3781"/>
                    <a:pt x="3069" y="2256"/>
                    <a:pt x="3069" y="2256"/>
                  </a:cubicBezTo>
                  <a:cubicBezTo>
                    <a:pt x="2847" y="2034"/>
                    <a:pt x="3291" y="444"/>
                    <a:pt x="3291" y="444"/>
                  </a:cubicBezTo>
                  <a:lnTo>
                    <a:pt x="2736" y="222"/>
                  </a:lnTo>
                  <a:lnTo>
                    <a:pt x="21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1">
              <a:extLst>
                <a:ext uri="{FF2B5EF4-FFF2-40B4-BE49-F238E27FC236}">
                  <a16:creationId xmlns:a16="http://schemas.microsoft.com/office/drawing/2014/main" id="{0CEAF874-37E0-758B-F9C2-22A44B2117C9}"/>
                </a:ext>
              </a:extLst>
            </p:cNvPr>
            <p:cNvSpPr/>
            <p:nvPr/>
          </p:nvSpPr>
          <p:spPr>
            <a:xfrm>
              <a:off x="3517450" y="795250"/>
              <a:ext cx="197825" cy="238675"/>
            </a:xfrm>
            <a:custGeom>
              <a:avLst/>
              <a:gdLst/>
              <a:ahLst/>
              <a:cxnLst/>
              <a:rect l="l" t="t" r="r" b="b"/>
              <a:pathLst>
                <a:path w="7913" h="9547" extrusionOk="0">
                  <a:moveTo>
                    <a:pt x="2561" y="0"/>
                  </a:moveTo>
                  <a:cubicBezTo>
                    <a:pt x="2178" y="0"/>
                    <a:pt x="1788" y="21"/>
                    <a:pt x="1480" y="82"/>
                  </a:cubicBezTo>
                  <a:cubicBezTo>
                    <a:pt x="1480" y="82"/>
                    <a:pt x="1258" y="1524"/>
                    <a:pt x="703" y="3003"/>
                  </a:cubicBezTo>
                  <a:lnTo>
                    <a:pt x="223" y="6626"/>
                  </a:lnTo>
                  <a:lnTo>
                    <a:pt x="1" y="8586"/>
                  </a:lnTo>
                  <a:lnTo>
                    <a:pt x="4770" y="9547"/>
                  </a:lnTo>
                  <a:lnTo>
                    <a:pt x="5140" y="7366"/>
                  </a:lnTo>
                  <a:cubicBezTo>
                    <a:pt x="5177" y="7107"/>
                    <a:pt x="5325" y="6811"/>
                    <a:pt x="5472" y="6552"/>
                  </a:cubicBezTo>
                  <a:cubicBezTo>
                    <a:pt x="6027" y="5776"/>
                    <a:pt x="6508" y="4962"/>
                    <a:pt x="6951" y="4149"/>
                  </a:cubicBezTo>
                  <a:cubicBezTo>
                    <a:pt x="7432" y="3225"/>
                    <a:pt x="7913" y="2522"/>
                    <a:pt x="7913" y="2522"/>
                  </a:cubicBezTo>
                  <a:cubicBezTo>
                    <a:pt x="7432" y="1746"/>
                    <a:pt x="6064" y="859"/>
                    <a:pt x="6064" y="859"/>
                  </a:cubicBezTo>
                  <a:cubicBezTo>
                    <a:pt x="5911" y="895"/>
                    <a:pt x="5757" y="913"/>
                    <a:pt x="5605" y="913"/>
                  </a:cubicBezTo>
                  <a:cubicBezTo>
                    <a:pt x="4983" y="913"/>
                    <a:pt x="4394" y="617"/>
                    <a:pt x="4068" y="82"/>
                  </a:cubicBezTo>
                  <a:cubicBezTo>
                    <a:pt x="4068" y="82"/>
                    <a:pt x="3328" y="0"/>
                    <a:pt x="25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1">
              <a:extLst>
                <a:ext uri="{FF2B5EF4-FFF2-40B4-BE49-F238E27FC236}">
                  <a16:creationId xmlns:a16="http://schemas.microsoft.com/office/drawing/2014/main" id="{DD02B1E1-AF28-DABE-A1FE-C40034D52F78}"/>
                </a:ext>
              </a:extLst>
            </p:cNvPr>
            <p:cNvSpPr/>
            <p:nvPr/>
          </p:nvSpPr>
          <p:spPr>
            <a:xfrm>
              <a:off x="3466625" y="797300"/>
              <a:ext cx="100775" cy="164550"/>
            </a:xfrm>
            <a:custGeom>
              <a:avLst/>
              <a:gdLst/>
              <a:ahLst/>
              <a:cxnLst/>
              <a:rect l="l" t="t" r="r" b="b"/>
              <a:pathLst>
                <a:path w="4031" h="6582" extrusionOk="0">
                  <a:moveTo>
                    <a:pt x="3513" y="0"/>
                  </a:moveTo>
                  <a:cubicBezTo>
                    <a:pt x="3513" y="0"/>
                    <a:pt x="3180" y="37"/>
                    <a:pt x="2625" y="666"/>
                  </a:cubicBezTo>
                  <a:cubicBezTo>
                    <a:pt x="1664" y="1664"/>
                    <a:pt x="37" y="3439"/>
                    <a:pt x="0" y="3845"/>
                  </a:cubicBezTo>
                  <a:cubicBezTo>
                    <a:pt x="0" y="3956"/>
                    <a:pt x="1664" y="6248"/>
                    <a:pt x="2810" y="6470"/>
                  </a:cubicBezTo>
                  <a:lnTo>
                    <a:pt x="3291" y="6581"/>
                  </a:lnTo>
                  <a:cubicBezTo>
                    <a:pt x="3291" y="6581"/>
                    <a:pt x="4030" y="185"/>
                    <a:pt x="3513" y="0"/>
                  </a:cubicBezTo>
                  <a:close/>
                </a:path>
              </a:pathLst>
            </a:custGeom>
            <a:solidFill>
              <a:srgbClr val="2E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1">
              <a:extLst>
                <a:ext uri="{FF2B5EF4-FFF2-40B4-BE49-F238E27FC236}">
                  <a16:creationId xmlns:a16="http://schemas.microsoft.com/office/drawing/2014/main" id="{3D42BDF9-62ED-5406-9ABA-F89E7A9F0E02}"/>
                </a:ext>
              </a:extLst>
            </p:cNvPr>
            <p:cNvSpPr/>
            <p:nvPr/>
          </p:nvSpPr>
          <p:spPr>
            <a:xfrm>
              <a:off x="3526700" y="837950"/>
              <a:ext cx="159925" cy="194125"/>
            </a:xfrm>
            <a:custGeom>
              <a:avLst/>
              <a:gdLst/>
              <a:ahLst/>
              <a:cxnLst/>
              <a:rect l="l" t="t" r="r" b="b"/>
              <a:pathLst>
                <a:path w="6397" h="7765" extrusionOk="0">
                  <a:moveTo>
                    <a:pt x="1331" y="1"/>
                  </a:moveTo>
                  <a:cubicBezTo>
                    <a:pt x="1257" y="186"/>
                    <a:pt x="1147" y="371"/>
                    <a:pt x="1036" y="556"/>
                  </a:cubicBezTo>
                  <a:cubicBezTo>
                    <a:pt x="777" y="888"/>
                    <a:pt x="518" y="1184"/>
                    <a:pt x="333" y="1554"/>
                  </a:cubicBezTo>
                  <a:lnTo>
                    <a:pt x="0" y="4142"/>
                  </a:lnTo>
                  <a:lnTo>
                    <a:pt x="111" y="4253"/>
                  </a:lnTo>
                  <a:cubicBezTo>
                    <a:pt x="111" y="4401"/>
                    <a:pt x="148" y="4585"/>
                    <a:pt x="148" y="4696"/>
                  </a:cubicBezTo>
                  <a:cubicBezTo>
                    <a:pt x="185" y="4770"/>
                    <a:pt x="111" y="5805"/>
                    <a:pt x="37" y="6841"/>
                  </a:cubicBezTo>
                  <a:lnTo>
                    <a:pt x="4474" y="7765"/>
                  </a:lnTo>
                  <a:cubicBezTo>
                    <a:pt x="4474" y="7765"/>
                    <a:pt x="4992" y="5029"/>
                    <a:pt x="5176" y="4807"/>
                  </a:cubicBezTo>
                  <a:cubicBezTo>
                    <a:pt x="5657" y="4142"/>
                    <a:pt x="5990" y="3550"/>
                    <a:pt x="6396" y="2885"/>
                  </a:cubicBezTo>
                  <a:cubicBezTo>
                    <a:pt x="6322" y="2811"/>
                    <a:pt x="6322" y="2774"/>
                    <a:pt x="6286" y="2700"/>
                  </a:cubicBezTo>
                  <a:cubicBezTo>
                    <a:pt x="5842" y="2996"/>
                    <a:pt x="5361" y="3217"/>
                    <a:pt x="4844" y="3402"/>
                  </a:cubicBezTo>
                  <a:cubicBezTo>
                    <a:pt x="4573" y="3501"/>
                    <a:pt x="4301" y="3550"/>
                    <a:pt x="4030" y="3550"/>
                  </a:cubicBezTo>
                  <a:cubicBezTo>
                    <a:pt x="3895" y="3550"/>
                    <a:pt x="3759" y="3538"/>
                    <a:pt x="3624" y="3513"/>
                  </a:cubicBezTo>
                  <a:lnTo>
                    <a:pt x="3439" y="3513"/>
                  </a:lnTo>
                  <a:cubicBezTo>
                    <a:pt x="2736" y="3402"/>
                    <a:pt x="2182" y="2774"/>
                    <a:pt x="1849" y="2145"/>
                  </a:cubicBezTo>
                  <a:cubicBezTo>
                    <a:pt x="1775" y="2034"/>
                    <a:pt x="1701" y="1850"/>
                    <a:pt x="1627" y="1702"/>
                  </a:cubicBezTo>
                  <a:cubicBezTo>
                    <a:pt x="1331" y="1184"/>
                    <a:pt x="1221" y="593"/>
                    <a:pt x="1331" y="38"/>
                  </a:cubicBezTo>
                  <a:lnTo>
                    <a:pt x="1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1">
              <a:extLst>
                <a:ext uri="{FF2B5EF4-FFF2-40B4-BE49-F238E27FC236}">
                  <a16:creationId xmlns:a16="http://schemas.microsoft.com/office/drawing/2014/main" id="{206C8AF1-3E5B-E0C7-2AA1-E458817E5FE4}"/>
                </a:ext>
              </a:extLst>
            </p:cNvPr>
            <p:cNvSpPr/>
            <p:nvPr/>
          </p:nvSpPr>
          <p:spPr>
            <a:xfrm>
              <a:off x="3618200" y="725325"/>
              <a:ext cx="82275" cy="91175"/>
            </a:xfrm>
            <a:custGeom>
              <a:avLst/>
              <a:gdLst/>
              <a:ahLst/>
              <a:cxnLst/>
              <a:rect l="l" t="t" r="r" b="b"/>
              <a:pathLst>
                <a:path w="3291" h="3647" extrusionOk="0">
                  <a:moveTo>
                    <a:pt x="1394" y="0"/>
                  </a:moveTo>
                  <a:cubicBezTo>
                    <a:pt x="1278" y="0"/>
                    <a:pt x="1167" y="30"/>
                    <a:pt x="1073" y="106"/>
                  </a:cubicBezTo>
                  <a:cubicBezTo>
                    <a:pt x="629" y="439"/>
                    <a:pt x="518" y="1548"/>
                    <a:pt x="518" y="1548"/>
                  </a:cubicBezTo>
                  <a:cubicBezTo>
                    <a:pt x="518" y="1548"/>
                    <a:pt x="437" y="1304"/>
                    <a:pt x="297" y="1304"/>
                  </a:cubicBezTo>
                  <a:cubicBezTo>
                    <a:pt x="274" y="1304"/>
                    <a:pt x="249" y="1311"/>
                    <a:pt x="222" y="1327"/>
                  </a:cubicBezTo>
                  <a:cubicBezTo>
                    <a:pt x="1" y="1400"/>
                    <a:pt x="222" y="1992"/>
                    <a:pt x="333" y="2103"/>
                  </a:cubicBezTo>
                  <a:cubicBezTo>
                    <a:pt x="333" y="2103"/>
                    <a:pt x="444" y="3434"/>
                    <a:pt x="925" y="3619"/>
                  </a:cubicBezTo>
                  <a:cubicBezTo>
                    <a:pt x="970" y="3638"/>
                    <a:pt x="1022" y="3646"/>
                    <a:pt x="1077" y="3646"/>
                  </a:cubicBezTo>
                  <a:cubicBezTo>
                    <a:pt x="1569" y="3646"/>
                    <a:pt x="2404" y="2990"/>
                    <a:pt x="2404" y="2990"/>
                  </a:cubicBezTo>
                  <a:cubicBezTo>
                    <a:pt x="2552" y="2990"/>
                    <a:pt x="3106" y="2694"/>
                    <a:pt x="2995" y="2473"/>
                  </a:cubicBezTo>
                  <a:cubicBezTo>
                    <a:pt x="2967" y="2389"/>
                    <a:pt x="2909" y="2363"/>
                    <a:pt x="2846" y="2363"/>
                  </a:cubicBezTo>
                  <a:cubicBezTo>
                    <a:pt x="2741" y="2363"/>
                    <a:pt x="2626" y="2436"/>
                    <a:pt x="2626" y="2436"/>
                  </a:cubicBezTo>
                  <a:cubicBezTo>
                    <a:pt x="2626" y="2436"/>
                    <a:pt x="3291" y="1548"/>
                    <a:pt x="3180" y="994"/>
                  </a:cubicBezTo>
                  <a:cubicBezTo>
                    <a:pt x="3106" y="439"/>
                    <a:pt x="2219" y="328"/>
                    <a:pt x="2219" y="328"/>
                  </a:cubicBezTo>
                  <a:cubicBezTo>
                    <a:pt x="2219" y="328"/>
                    <a:pt x="1781" y="0"/>
                    <a:pt x="1394"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1">
              <a:extLst>
                <a:ext uri="{FF2B5EF4-FFF2-40B4-BE49-F238E27FC236}">
                  <a16:creationId xmlns:a16="http://schemas.microsoft.com/office/drawing/2014/main" id="{EEFCF216-569E-5A97-EA5E-79F3CEA0C64B}"/>
                </a:ext>
              </a:extLst>
            </p:cNvPr>
            <p:cNvSpPr/>
            <p:nvPr/>
          </p:nvSpPr>
          <p:spPr>
            <a:xfrm>
              <a:off x="3621900" y="722075"/>
              <a:ext cx="48075" cy="51225"/>
            </a:xfrm>
            <a:custGeom>
              <a:avLst/>
              <a:gdLst/>
              <a:ahLst/>
              <a:cxnLst/>
              <a:rect l="l" t="t" r="r" b="b"/>
              <a:pathLst>
                <a:path w="1923" h="2049" extrusionOk="0">
                  <a:moveTo>
                    <a:pt x="1075" y="0"/>
                  </a:moveTo>
                  <a:cubicBezTo>
                    <a:pt x="432" y="0"/>
                    <a:pt x="0" y="1493"/>
                    <a:pt x="0" y="1493"/>
                  </a:cubicBezTo>
                  <a:cubicBezTo>
                    <a:pt x="23" y="1459"/>
                    <a:pt x="57" y="1443"/>
                    <a:pt x="93" y="1443"/>
                  </a:cubicBezTo>
                  <a:cubicBezTo>
                    <a:pt x="175" y="1443"/>
                    <a:pt x="271" y="1525"/>
                    <a:pt x="296" y="1678"/>
                  </a:cubicBezTo>
                  <a:cubicBezTo>
                    <a:pt x="296" y="1752"/>
                    <a:pt x="370" y="1900"/>
                    <a:pt x="407" y="2011"/>
                  </a:cubicBezTo>
                  <a:cubicBezTo>
                    <a:pt x="444" y="2011"/>
                    <a:pt x="444" y="2048"/>
                    <a:pt x="481" y="2048"/>
                  </a:cubicBezTo>
                  <a:cubicBezTo>
                    <a:pt x="518" y="2048"/>
                    <a:pt x="666" y="1567"/>
                    <a:pt x="666" y="1493"/>
                  </a:cubicBezTo>
                  <a:cubicBezTo>
                    <a:pt x="740" y="1309"/>
                    <a:pt x="777" y="1124"/>
                    <a:pt x="851" y="976"/>
                  </a:cubicBezTo>
                  <a:cubicBezTo>
                    <a:pt x="988" y="800"/>
                    <a:pt x="1228" y="758"/>
                    <a:pt x="1425" y="758"/>
                  </a:cubicBezTo>
                  <a:cubicBezTo>
                    <a:pt x="1599" y="758"/>
                    <a:pt x="1738" y="791"/>
                    <a:pt x="1738" y="791"/>
                  </a:cubicBezTo>
                  <a:cubicBezTo>
                    <a:pt x="1738" y="791"/>
                    <a:pt x="1923" y="236"/>
                    <a:pt x="1184" y="15"/>
                  </a:cubicBezTo>
                  <a:cubicBezTo>
                    <a:pt x="1147" y="5"/>
                    <a:pt x="1110" y="0"/>
                    <a:pt x="1075" y="0"/>
                  </a:cubicBezTo>
                  <a:close/>
                </a:path>
              </a:pathLst>
            </a:custGeom>
            <a:solidFill>
              <a:srgbClr val="2E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1">
              <a:extLst>
                <a:ext uri="{FF2B5EF4-FFF2-40B4-BE49-F238E27FC236}">
                  <a16:creationId xmlns:a16="http://schemas.microsoft.com/office/drawing/2014/main" id="{359F6F37-9255-DD05-451B-1C5A09DF4D3F}"/>
                </a:ext>
              </a:extLst>
            </p:cNvPr>
            <p:cNvSpPr/>
            <p:nvPr/>
          </p:nvSpPr>
          <p:spPr>
            <a:xfrm>
              <a:off x="3674575" y="736825"/>
              <a:ext cx="37925" cy="51675"/>
            </a:xfrm>
            <a:custGeom>
              <a:avLst/>
              <a:gdLst/>
              <a:ahLst/>
              <a:cxnLst/>
              <a:rect l="l" t="t" r="r" b="b"/>
              <a:pathLst>
                <a:path w="1517" h="2067" extrusionOk="0">
                  <a:moveTo>
                    <a:pt x="591" y="1"/>
                  </a:moveTo>
                  <a:cubicBezTo>
                    <a:pt x="155" y="1"/>
                    <a:pt x="1" y="386"/>
                    <a:pt x="1" y="386"/>
                  </a:cubicBezTo>
                  <a:cubicBezTo>
                    <a:pt x="1" y="386"/>
                    <a:pt x="555" y="756"/>
                    <a:pt x="518" y="1088"/>
                  </a:cubicBezTo>
                  <a:cubicBezTo>
                    <a:pt x="481" y="1273"/>
                    <a:pt x="371" y="1421"/>
                    <a:pt x="297" y="1532"/>
                  </a:cubicBezTo>
                  <a:cubicBezTo>
                    <a:pt x="223" y="1643"/>
                    <a:pt x="1" y="2050"/>
                    <a:pt x="1" y="2050"/>
                  </a:cubicBezTo>
                  <a:cubicBezTo>
                    <a:pt x="1" y="2050"/>
                    <a:pt x="17" y="2066"/>
                    <a:pt x="50" y="2066"/>
                  </a:cubicBezTo>
                  <a:cubicBezTo>
                    <a:pt x="67" y="2066"/>
                    <a:pt x="87" y="2062"/>
                    <a:pt x="112" y="2050"/>
                  </a:cubicBezTo>
                  <a:cubicBezTo>
                    <a:pt x="186" y="2013"/>
                    <a:pt x="334" y="1976"/>
                    <a:pt x="407" y="1865"/>
                  </a:cubicBezTo>
                  <a:cubicBezTo>
                    <a:pt x="469" y="1815"/>
                    <a:pt x="527" y="1795"/>
                    <a:pt x="576" y="1795"/>
                  </a:cubicBezTo>
                  <a:cubicBezTo>
                    <a:pt x="674" y="1795"/>
                    <a:pt x="740" y="1877"/>
                    <a:pt x="740" y="1976"/>
                  </a:cubicBezTo>
                  <a:cubicBezTo>
                    <a:pt x="740" y="1976"/>
                    <a:pt x="1517" y="386"/>
                    <a:pt x="888" y="53"/>
                  </a:cubicBezTo>
                  <a:cubicBezTo>
                    <a:pt x="777" y="16"/>
                    <a:pt x="679" y="1"/>
                    <a:pt x="591" y="1"/>
                  </a:cubicBezTo>
                  <a:close/>
                </a:path>
              </a:pathLst>
            </a:custGeom>
            <a:solidFill>
              <a:srgbClr val="2E2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1">
              <a:extLst>
                <a:ext uri="{FF2B5EF4-FFF2-40B4-BE49-F238E27FC236}">
                  <a16:creationId xmlns:a16="http://schemas.microsoft.com/office/drawing/2014/main" id="{0CF1CFAF-268B-9EC2-004E-933AFDC2709E}"/>
                </a:ext>
              </a:extLst>
            </p:cNvPr>
            <p:cNvSpPr/>
            <p:nvPr/>
          </p:nvSpPr>
          <p:spPr>
            <a:xfrm>
              <a:off x="3626525" y="744600"/>
              <a:ext cx="74875" cy="47025"/>
            </a:xfrm>
            <a:custGeom>
              <a:avLst/>
              <a:gdLst/>
              <a:ahLst/>
              <a:cxnLst/>
              <a:rect l="l" t="t" r="r" b="b"/>
              <a:pathLst>
                <a:path w="2995" h="1881" extrusionOk="0">
                  <a:moveTo>
                    <a:pt x="0" y="1"/>
                  </a:moveTo>
                  <a:lnTo>
                    <a:pt x="37" y="777"/>
                  </a:lnTo>
                  <a:cubicBezTo>
                    <a:pt x="37" y="777"/>
                    <a:pt x="185" y="1295"/>
                    <a:pt x="555" y="1406"/>
                  </a:cubicBezTo>
                  <a:cubicBezTo>
                    <a:pt x="740" y="1480"/>
                    <a:pt x="814" y="1480"/>
                    <a:pt x="925" y="1480"/>
                  </a:cubicBezTo>
                  <a:cubicBezTo>
                    <a:pt x="950" y="1463"/>
                    <a:pt x="980" y="1455"/>
                    <a:pt x="1012" y="1455"/>
                  </a:cubicBezTo>
                  <a:cubicBezTo>
                    <a:pt x="1115" y="1455"/>
                    <a:pt x="1238" y="1534"/>
                    <a:pt x="1294" y="1591"/>
                  </a:cubicBezTo>
                  <a:cubicBezTo>
                    <a:pt x="1331" y="1702"/>
                    <a:pt x="1405" y="1739"/>
                    <a:pt x="1590" y="1849"/>
                  </a:cubicBezTo>
                  <a:cubicBezTo>
                    <a:pt x="1664" y="1872"/>
                    <a:pt x="1742" y="1881"/>
                    <a:pt x="1820" y="1881"/>
                  </a:cubicBezTo>
                  <a:cubicBezTo>
                    <a:pt x="2133" y="1881"/>
                    <a:pt x="2440" y="1739"/>
                    <a:pt x="2440" y="1739"/>
                  </a:cubicBezTo>
                  <a:lnTo>
                    <a:pt x="2995" y="1184"/>
                  </a:lnTo>
                  <a:cubicBezTo>
                    <a:pt x="2329" y="1036"/>
                    <a:pt x="1849" y="925"/>
                    <a:pt x="1405" y="777"/>
                  </a:cubicBezTo>
                  <a:cubicBezTo>
                    <a:pt x="999" y="592"/>
                    <a:pt x="555" y="37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1">
              <a:extLst>
                <a:ext uri="{FF2B5EF4-FFF2-40B4-BE49-F238E27FC236}">
                  <a16:creationId xmlns:a16="http://schemas.microsoft.com/office/drawing/2014/main" id="{5E21C972-3464-17EC-AA01-3C80F86BAFE7}"/>
                </a:ext>
              </a:extLst>
            </p:cNvPr>
            <p:cNvSpPr/>
            <p:nvPr/>
          </p:nvSpPr>
          <p:spPr>
            <a:xfrm>
              <a:off x="3594175" y="708350"/>
              <a:ext cx="125725" cy="140300"/>
            </a:xfrm>
            <a:custGeom>
              <a:avLst/>
              <a:gdLst/>
              <a:ahLst/>
              <a:cxnLst/>
              <a:rect l="l" t="t" r="r" b="b"/>
              <a:pathLst>
                <a:path w="5029" h="5612" extrusionOk="0">
                  <a:moveTo>
                    <a:pt x="2729" y="1"/>
                  </a:moveTo>
                  <a:cubicBezTo>
                    <a:pt x="2157" y="1"/>
                    <a:pt x="1358" y="207"/>
                    <a:pt x="629" y="1081"/>
                  </a:cubicBezTo>
                  <a:cubicBezTo>
                    <a:pt x="0" y="1821"/>
                    <a:pt x="37" y="2634"/>
                    <a:pt x="111" y="3189"/>
                  </a:cubicBezTo>
                  <a:cubicBezTo>
                    <a:pt x="222" y="3743"/>
                    <a:pt x="925" y="5407"/>
                    <a:pt x="1331" y="5592"/>
                  </a:cubicBezTo>
                  <a:cubicBezTo>
                    <a:pt x="1331" y="5481"/>
                    <a:pt x="703" y="2412"/>
                    <a:pt x="999" y="1932"/>
                  </a:cubicBezTo>
                  <a:cubicBezTo>
                    <a:pt x="1106" y="1771"/>
                    <a:pt x="1334" y="1717"/>
                    <a:pt x="1596" y="1717"/>
                  </a:cubicBezTo>
                  <a:cubicBezTo>
                    <a:pt x="2057" y="1717"/>
                    <a:pt x="2621" y="1884"/>
                    <a:pt x="2810" y="1932"/>
                  </a:cubicBezTo>
                  <a:cubicBezTo>
                    <a:pt x="3069" y="2042"/>
                    <a:pt x="4252" y="2634"/>
                    <a:pt x="4104" y="3152"/>
                  </a:cubicBezTo>
                  <a:cubicBezTo>
                    <a:pt x="3956" y="3706"/>
                    <a:pt x="1405" y="5555"/>
                    <a:pt x="1331" y="5592"/>
                  </a:cubicBezTo>
                  <a:cubicBezTo>
                    <a:pt x="1369" y="5605"/>
                    <a:pt x="1418" y="5612"/>
                    <a:pt x="1475" y="5612"/>
                  </a:cubicBezTo>
                  <a:cubicBezTo>
                    <a:pt x="2037" y="5612"/>
                    <a:pt x="3446" y="5003"/>
                    <a:pt x="3882" y="4667"/>
                  </a:cubicBezTo>
                  <a:cubicBezTo>
                    <a:pt x="4326" y="4335"/>
                    <a:pt x="4880" y="3743"/>
                    <a:pt x="4917" y="2782"/>
                  </a:cubicBezTo>
                  <a:cubicBezTo>
                    <a:pt x="5028" y="785"/>
                    <a:pt x="3550" y="157"/>
                    <a:pt x="3513" y="157"/>
                  </a:cubicBezTo>
                  <a:cubicBezTo>
                    <a:pt x="3480" y="125"/>
                    <a:pt x="3173" y="1"/>
                    <a:pt x="2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1">
              <a:extLst>
                <a:ext uri="{FF2B5EF4-FFF2-40B4-BE49-F238E27FC236}">
                  <a16:creationId xmlns:a16="http://schemas.microsoft.com/office/drawing/2014/main" id="{A1F2C1AC-164E-CC56-8E3C-12716D032ACD}"/>
                </a:ext>
              </a:extLst>
            </p:cNvPr>
            <p:cNvSpPr/>
            <p:nvPr/>
          </p:nvSpPr>
          <p:spPr>
            <a:xfrm>
              <a:off x="3668125" y="857950"/>
              <a:ext cx="120175" cy="161800"/>
            </a:xfrm>
            <a:custGeom>
              <a:avLst/>
              <a:gdLst/>
              <a:ahLst/>
              <a:cxnLst/>
              <a:rect l="l" t="t" r="r" b="b"/>
              <a:pathLst>
                <a:path w="4807" h="6472" extrusionOk="0">
                  <a:moveTo>
                    <a:pt x="1820" y="0"/>
                  </a:moveTo>
                  <a:cubicBezTo>
                    <a:pt x="1055" y="0"/>
                    <a:pt x="74" y="2245"/>
                    <a:pt x="74" y="2528"/>
                  </a:cubicBezTo>
                  <a:cubicBezTo>
                    <a:pt x="0" y="3785"/>
                    <a:pt x="370" y="6299"/>
                    <a:pt x="813" y="6447"/>
                  </a:cubicBezTo>
                  <a:cubicBezTo>
                    <a:pt x="876" y="6464"/>
                    <a:pt x="942" y="6472"/>
                    <a:pt x="1011" y="6472"/>
                  </a:cubicBezTo>
                  <a:cubicBezTo>
                    <a:pt x="2336" y="6472"/>
                    <a:pt x="4806" y="3601"/>
                    <a:pt x="4806" y="3601"/>
                  </a:cubicBezTo>
                  <a:lnTo>
                    <a:pt x="4141" y="2602"/>
                  </a:lnTo>
                  <a:cubicBezTo>
                    <a:pt x="4141" y="2602"/>
                    <a:pt x="2107" y="4266"/>
                    <a:pt x="1886" y="4377"/>
                  </a:cubicBezTo>
                  <a:cubicBezTo>
                    <a:pt x="1884" y="4378"/>
                    <a:pt x="1882" y="4379"/>
                    <a:pt x="1881" y="4379"/>
                  </a:cubicBezTo>
                  <a:cubicBezTo>
                    <a:pt x="1780" y="4379"/>
                    <a:pt x="1961" y="1996"/>
                    <a:pt x="2070" y="1013"/>
                  </a:cubicBezTo>
                  <a:cubicBezTo>
                    <a:pt x="2144" y="273"/>
                    <a:pt x="1922" y="14"/>
                    <a:pt x="1922" y="14"/>
                  </a:cubicBezTo>
                  <a:cubicBezTo>
                    <a:pt x="1889" y="5"/>
                    <a:pt x="1855" y="0"/>
                    <a:pt x="1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1">
              <a:extLst>
                <a:ext uri="{FF2B5EF4-FFF2-40B4-BE49-F238E27FC236}">
                  <a16:creationId xmlns:a16="http://schemas.microsoft.com/office/drawing/2014/main" id="{4381EF10-2393-16B4-92B6-02A134DE56C7}"/>
                </a:ext>
              </a:extLst>
            </p:cNvPr>
            <p:cNvSpPr/>
            <p:nvPr/>
          </p:nvSpPr>
          <p:spPr>
            <a:xfrm>
              <a:off x="3007250" y="492275"/>
              <a:ext cx="525025" cy="872550"/>
            </a:xfrm>
            <a:custGeom>
              <a:avLst/>
              <a:gdLst/>
              <a:ahLst/>
              <a:cxnLst/>
              <a:rect l="l" t="t" r="r" b="b"/>
              <a:pathLst>
                <a:path w="21001" h="34902" extrusionOk="0">
                  <a:moveTo>
                    <a:pt x="851" y="1"/>
                  </a:moveTo>
                  <a:cubicBezTo>
                    <a:pt x="371" y="1"/>
                    <a:pt x="1" y="408"/>
                    <a:pt x="1" y="888"/>
                  </a:cubicBezTo>
                  <a:lnTo>
                    <a:pt x="1" y="34014"/>
                  </a:lnTo>
                  <a:cubicBezTo>
                    <a:pt x="1" y="34532"/>
                    <a:pt x="371" y="34901"/>
                    <a:pt x="851" y="34901"/>
                  </a:cubicBezTo>
                  <a:lnTo>
                    <a:pt x="20150" y="34901"/>
                  </a:lnTo>
                  <a:cubicBezTo>
                    <a:pt x="20631" y="34901"/>
                    <a:pt x="21000" y="34495"/>
                    <a:pt x="21000" y="34014"/>
                  </a:cubicBezTo>
                  <a:lnTo>
                    <a:pt x="21000" y="888"/>
                  </a:lnTo>
                  <a:cubicBezTo>
                    <a:pt x="21000" y="371"/>
                    <a:pt x="20594" y="1"/>
                    <a:pt x="201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1">
              <a:extLst>
                <a:ext uri="{FF2B5EF4-FFF2-40B4-BE49-F238E27FC236}">
                  <a16:creationId xmlns:a16="http://schemas.microsoft.com/office/drawing/2014/main" id="{A7907E64-55AC-2574-B0AF-E50080531C0B}"/>
                </a:ext>
              </a:extLst>
            </p:cNvPr>
            <p:cNvSpPr/>
            <p:nvPr/>
          </p:nvSpPr>
          <p:spPr>
            <a:xfrm>
              <a:off x="3047000" y="528325"/>
              <a:ext cx="451075" cy="764400"/>
            </a:xfrm>
            <a:custGeom>
              <a:avLst/>
              <a:gdLst/>
              <a:ahLst/>
              <a:cxnLst/>
              <a:rect l="l" t="t" r="r" b="b"/>
              <a:pathLst>
                <a:path w="18043" h="30576" extrusionOk="0">
                  <a:moveTo>
                    <a:pt x="1" y="1"/>
                  </a:moveTo>
                  <a:lnTo>
                    <a:pt x="1" y="30576"/>
                  </a:lnTo>
                  <a:lnTo>
                    <a:pt x="18042" y="30576"/>
                  </a:lnTo>
                  <a:lnTo>
                    <a:pt x="180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1">
              <a:extLst>
                <a:ext uri="{FF2B5EF4-FFF2-40B4-BE49-F238E27FC236}">
                  <a16:creationId xmlns:a16="http://schemas.microsoft.com/office/drawing/2014/main" id="{7C1FF183-02AE-5C1D-AE87-04EC6D292A3E}"/>
                </a:ext>
              </a:extLst>
            </p:cNvPr>
            <p:cNvSpPr/>
            <p:nvPr/>
          </p:nvSpPr>
          <p:spPr>
            <a:xfrm>
              <a:off x="3254975" y="1312100"/>
              <a:ext cx="27750" cy="27775"/>
            </a:xfrm>
            <a:custGeom>
              <a:avLst/>
              <a:gdLst/>
              <a:ahLst/>
              <a:cxnLst/>
              <a:rect l="l" t="t" r="r" b="b"/>
              <a:pathLst>
                <a:path w="1110" h="1111" extrusionOk="0">
                  <a:moveTo>
                    <a:pt x="555" y="1"/>
                  </a:moveTo>
                  <a:cubicBezTo>
                    <a:pt x="259" y="1"/>
                    <a:pt x="0" y="260"/>
                    <a:pt x="0" y="556"/>
                  </a:cubicBezTo>
                  <a:cubicBezTo>
                    <a:pt x="0" y="888"/>
                    <a:pt x="259" y="1110"/>
                    <a:pt x="555" y="1110"/>
                  </a:cubicBezTo>
                  <a:cubicBezTo>
                    <a:pt x="887" y="1110"/>
                    <a:pt x="1109" y="888"/>
                    <a:pt x="1109" y="556"/>
                  </a:cubicBezTo>
                  <a:cubicBezTo>
                    <a:pt x="1109" y="260"/>
                    <a:pt x="887" y="1"/>
                    <a:pt x="5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1">
              <a:extLst>
                <a:ext uri="{FF2B5EF4-FFF2-40B4-BE49-F238E27FC236}">
                  <a16:creationId xmlns:a16="http://schemas.microsoft.com/office/drawing/2014/main" id="{0C0893AF-B736-B01D-C9F6-548E6F24A265}"/>
                </a:ext>
              </a:extLst>
            </p:cNvPr>
            <p:cNvSpPr/>
            <p:nvPr/>
          </p:nvSpPr>
          <p:spPr>
            <a:xfrm>
              <a:off x="3253125" y="528325"/>
              <a:ext cx="6475" cy="544425"/>
            </a:xfrm>
            <a:custGeom>
              <a:avLst/>
              <a:gdLst/>
              <a:ahLst/>
              <a:cxnLst/>
              <a:rect l="l" t="t" r="r" b="b"/>
              <a:pathLst>
                <a:path w="259" h="21777" extrusionOk="0">
                  <a:moveTo>
                    <a:pt x="0" y="1"/>
                  </a:moveTo>
                  <a:lnTo>
                    <a:pt x="0" y="21703"/>
                  </a:lnTo>
                  <a:cubicBezTo>
                    <a:pt x="74" y="21703"/>
                    <a:pt x="185" y="21703"/>
                    <a:pt x="259" y="21777"/>
                  </a:cubicBez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1">
              <a:extLst>
                <a:ext uri="{FF2B5EF4-FFF2-40B4-BE49-F238E27FC236}">
                  <a16:creationId xmlns:a16="http://schemas.microsoft.com/office/drawing/2014/main" id="{A13D4AE8-D878-7273-0439-3C0A6215F2B8}"/>
                </a:ext>
              </a:extLst>
            </p:cNvPr>
            <p:cNvSpPr/>
            <p:nvPr/>
          </p:nvSpPr>
          <p:spPr>
            <a:xfrm>
              <a:off x="3253125" y="1229850"/>
              <a:ext cx="6475" cy="62875"/>
            </a:xfrm>
            <a:custGeom>
              <a:avLst/>
              <a:gdLst/>
              <a:ahLst/>
              <a:cxnLst/>
              <a:rect l="l" t="t" r="r" b="b"/>
              <a:pathLst>
                <a:path w="259" h="2515" extrusionOk="0">
                  <a:moveTo>
                    <a:pt x="259" y="1"/>
                  </a:moveTo>
                  <a:cubicBezTo>
                    <a:pt x="185" y="38"/>
                    <a:pt x="74" y="38"/>
                    <a:pt x="0" y="75"/>
                  </a:cubicBezTo>
                  <a:lnTo>
                    <a:pt x="0" y="2515"/>
                  </a:lnTo>
                  <a:lnTo>
                    <a:pt x="259" y="2515"/>
                  </a:lnTo>
                  <a:lnTo>
                    <a:pt x="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1">
              <a:extLst>
                <a:ext uri="{FF2B5EF4-FFF2-40B4-BE49-F238E27FC236}">
                  <a16:creationId xmlns:a16="http://schemas.microsoft.com/office/drawing/2014/main" id="{2FC1448B-E6FC-AF32-1583-E50B57D4A134}"/>
                </a:ext>
              </a:extLst>
            </p:cNvPr>
            <p:cNvSpPr/>
            <p:nvPr/>
          </p:nvSpPr>
          <p:spPr>
            <a:xfrm>
              <a:off x="3090450" y="528325"/>
              <a:ext cx="407625" cy="706175"/>
            </a:xfrm>
            <a:custGeom>
              <a:avLst/>
              <a:gdLst/>
              <a:ahLst/>
              <a:cxnLst/>
              <a:rect l="l" t="t" r="r" b="b"/>
              <a:pathLst>
                <a:path w="16305" h="28247" extrusionOk="0">
                  <a:moveTo>
                    <a:pt x="0" y="1"/>
                  </a:moveTo>
                  <a:lnTo>
                    <a:pt x="16304" y="28246"/>
                  </a:lnTo>
                  <a:lnTo>
                    <a:pt x="16304" y="27692"/>
                  </a:lnTo>
                  <a:lnTo>
                    <a:pt x="2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1">
              <a:extLst>
                <a:ext uri="{FF2B5EF4-FFF2-40B4-BE49-F238E27FC236}">
                  <a16:creationId xmlns:a16="http://schemas.microsoft.com/office/drawing/2014/main" id="{77A6C587-6ECB-9697-C543-FFE5468711AA}"/>
                </a:ext>
              </a:extLst>
            </p:cNvPr>
            <p:cNvSpPr/>
            <p:nvPr/>
          </p:nvSpPr>
          <p:spPr>
            <a:xfrm>
              <a:off x="3047000" y="682675"/>
              <a:ext cx="451075" cy="269925"/>
            </a:xfrm>
            <a:custGeom>
              <a:avLst/>
              <a:gdLst/>
              <a:ahLst/>
              <a:cxnLst/>
              <a:rect l="l" t="t" r="r" b="b"/>
              <a:pathLst>
                <a:path w="18043" h="10797" extrusionOk="0">
                  <a:moveTo>
                    <a:pt x="1" y="1"/>
                  </a:moveTo>
                  <a:lnTo>
                    <a:pt x="1" y="371"/>
                  </a:lnTo>
                  <a:lnTo>
                    <a:pt x="18042" y="10796"/>
                  </a:lnTo>
                  <a:lnTo>
                    <a:pt x="18042" y="1046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1">
              <a:extLst>
                <a:ext uri="{FF2B5EF4-FFF2-40B4-BE49-F238E27FC236}">
                  <a16:creationId xmlns:a16="http://schemas.microsoft.com/office/drawing/2014/main" id="{52E3B8AA-A5C1-F9CB-E32F-97FD42C1E64A}"/>
                </a:ext>
              </a:extLst>
            </p:cNvPr>
            <p:cNvSpPr/>
            <p:nvPr/>
          </p:nvSpPr>
          <p:spPr>
            <a:xfrm>
              <a:off x="3047000" y="805625"/>
              <a:ext cx="451075" cy="6475"/>
            </a:xfrm>
            <a:custGeom>
              <a:avLst/>
              <a:gdLst/>
              <a:ahLst/>
              <a:cxnLst/>
              <a:rect l="l" t="t" r="r" b="b"/>
              <a:pathLst>
                <a:path w="18043" h="259" extrusionOk="0">
                  <a:moveTo>
                    <a:pt x="1" y="0"/>
                  </a:moveTo>
                  <a:lnTo>
                    <a:pt x="1" y="259"/>
                  </a:lnTo>
                  <a:lnTo>
                    <a:pt x="18042" y="259"/>
                  </a:lnTo>
                  <a:lnTo>
                    <a:pt x="18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1">
              <a:extLst>
                <a:ext uri="{FF2B5EF4-FFF2-40B4-BE49-F238E27FC236}">
                  <a16:creationId xmlns:a16="http://schemas.microsoft.com/office/drawing/2014/main" id="{DA8EC8D3-5830-F591-9A51-16B4736DC4AB}"/>
                </a:ext>
              </a:extLst>
            </p:cNvPr>
            <p:cNvSpPr/>
            <p:nvPr/>
          </p:nvSpPr>
          <p:spPr>
            <a:xfrm>
              <a:off x="3047000" y="664200"/>
              <a:ext cx="451075" cy="269900"/>
            </a:xfrm>
            <a:custGeom>
              <a:avLst/>
              <a:gdLst/>
              <a:ahLst/>
              <a:cxnLst/>
              <a:rect l="l" t="t" r="r" b="b"/>
              <a:pathLst>
                <a:path w="18043" h="10796" extrusionOk="0">
                  <a:moveTo>
                    <a:pt x="18042" y="0"/>
                  </a:moveTo>
                  <a:lnTo>
                    <a:pt x="1" y="10463"/>
                  </a:lnTo>
                  <a:lnTo>
                    <a:pt x="1" y="10796"/>
                  </a:lnTo>
                  <a:lnTo>
                    <a:pt x="18042" y="370"/>
                  </a:lnTo>
                  <a:lnTo>
                    <a:pt x="18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1">
              <a:extLst>
                <a:ext uri="{FF2B5EF4-FFF2-40B4-BE49-F238E27FC236}">
                  <a16:creationId xmlns:a16="http://schemas.microsoft.com/office/drawing/2014/main" id="{38591DF7-7734-1D85-EB7C-195C7DB07ED9}"/>
                </a:ext>
              </a:extLst>
            </p:cNvPr>
            <p:cNvSpPr/>
            <p:nvPr/>
          </p:nvSpPr>
          <p:spPr>
            <a:xfrm>
              <a:off x="3047000" y="528325"/>
              <a:ext cx="374350" cy="650725"/>
            </a:xfrm>
            <a:custGeom>
              <a:avLst/>
              <a:gdLst/>
              <a:ahLst/>
              <a:cxnLst/>
              <a:rect l="l" t="t" r="r" b="b"/>
              <a:pathLst>
                <a:path w="14974" h="26029" extrusionOk="0">
                  <a:moveTo>
                    <a:pt x="14678" y="1"/>
                  </a:moveTo>
                  <a:lnTo>
                    <a:pt x="1" y="25474"/>
                  </a:lnTo>
                  <a:lnTo>
                    <a:pt x="1" y="26028"/>
                  </a:lnTo>
                  <a:lnTo>
                    <a:pt x="149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1">
              <a:extLst>
                <a:ext uri="{FF2B5EF4-FFF2-40B4-BE49-F238E27FC236}">
                  <a16:creationId xmlns:a16="http://schemas.microsoft.com/office/drawing/2014/main" id="{01989644-9E80-996B-D84A-339E7BE9EC6C}"/>
                </a:ext>
              </a:extLst>
            </p:cNvPr>
            <p:cNvSpPr/>
            <p:nvPr/>
          </p:nvSpPr>
          <p:spPr>
            <a:xfrm>
              <a:off x="3112625" y="668825"/>
              <a:ext cx="287475" cy="280075"/>
            </a:xfrm>
            <a:custGeom>
              <a:avLst/>
              <a:gdLst/>
              <a:ahLst/>
              <a:cxnLst/>
              <a:rect l="l" t="t" r="r" b="b"/>
              <a:pathLst>
                <a:path w="11499" h="11203" extrusionOk="0">
                  <a:moveTo>
                    <a:pt x="5879" y="222"/>
                  </a:moveTo>
                  <a:cubicBezTo>
                    <a:pt x="6175" y="703"/>
                    <a:pt x="6544" y="1036"/>
                    <a:pt x="6988" y="1109"/>
                  </a:cubicBezTo>
                  <a:cubicBezTo>
                    <a:pt x="7173" y="1146"/>
                    <a:pt x="7358" y="1220"/>
                    <a:pt x="7543" y="1220"/>
                  </a:cubicBezTo>
                  <a:cubicBezTo>
                    <a:pt x="7949" y="1220"/>
                    <a:pt x="8319" y="1073"/>
                    <a:pt x="8504" y="999"/>
                  </a:cubicBezTo>
                  <a:cubicBezTo>
                    <a:pt x="8578" y="1294"/>
                    <a:pt x="8689" y="1960"/>
                    <a:pt x="9169" y="2366"/>
                  </a:cubicBezTo>
                  <a:cubicBezTo>
                    <a:pt x="9502" y="2699"/>
                    <a:pt x="9946" y="2847"/>
                    <a:pt x="10463" y="2884"/>
                  </a:cubicBezTo>
                  <a:cubicBezTo>
                    <a:pt x="10352" y="3032"/>
                    <a:pt x="10315" y="3291"/>
                    <a:pt x="10278" y="3587"/>
                  </a:cubicBezTo>
                  <a:cubicBezTo>
                    <a:pt x="10278" y="3697"/>
                    <a:pt x="10242" y="3808"/>
                    <a:pt x="10242" y="3956"/>
                  </a:cubicBezTo>
                  <a:lnTo>
                    <a:pt x="10242" y="4030"/>
                  </a:lnTo>
                  <a:lnTo>
                    <a:pt x="10242" y="4067"/>
                  </a:lnTo>
                  <a:cubicBezTo>
                    <a:pt x="10242" y="4215"/>
                    <a:pt x="10278" y="4326"/>
                    <a:pt x="10278" y="4437"/>
                  </a:cubicBezTo>
                  <a:cubicBezTo>
                    <a:pt x="10352" y="4807"/>
                    <a:pt x="10611" y="5102"/>
                    <a:pt x="10870" y="5324"/>
                  </a:cubicBezTo>
                  <a:cubicBezTo>
                    <a:pt x="10981" y="5435"/>
                    <a:pt x="11055" y="5472"/>
                    <a:pt x="11092" y="5509"/>
                  </a:cubicBezTo>
                  <a:cubicBezTo>
                    <a:pt x="10981" y="5620"/>
                    <a:pt x="10796" y="5805"/>
                    <a:pt x="10611" y="6027"/>
                  </a:cubicBezTo>
                  <a:cubicBezTo>
                    <a:pt x="10500" y="6101"/>
                    <a:pt x="10463" y="6211"/>
                    <a:pt x="10352" y="6359"/>
                  </a:cubicBezTo>
                  <a:lnTo>
                    <a:pt x="10315" y="6396"/>
                  </a:lnTo>
                  <a:cubicBezTo>
                    <a:pt x="10315" y="6396"/>
                    <a:pt x="10315" y="6433"/>
                    <a:pt x="10278" y="6433"/>
                  </a:cubicBezTo>
                  <a:cubicBezTo>
                    <a:pt x="10242" y="6544"/>
                    <a:pt x="10205" y="6655"/>
                    <a:pt x="10131" y="6803"/>
                  </a:cubicBezTo>
                  <a:cubicBezTo>
                    <a:pt x="10057" y="7173"/>
                    <a:pt x="10094" y="7542"/>
                    <a:pt x="10242" y="7875"/>
                  </a:cubicBezTo>
                  <a:cubicBezTo>
                    <a:pt x="10278" y="7986"/>
                    <a:pt x="10315" y="8097"/>
                    <a:pt x="10352" y="8208"/>
                  </a:cubicBezTo>
                  <a:cubicBezTo>
                    <a:pt x="9835" y="8282"/>
                    <a:pt x="9391" y="8430"/>
                    <a:pt x="9095" y="8762"/>
                  </a:cubicBezTo>
                  <a:cubicBezTo>
                    <a:pt x="8615" y="9206"/>
                    <a:pt x="8467" y="9798"/>
                    <a:pt x="8430" y="10130"/>
                  </a:cubicBezTo>
                  <a:cubicBezTo>
                    <a:pt x="8197" y="10027"/>
                    <a:pt x="7837" y="9905"/>
                    <a:pt x="7438" y="9905"/>
                  </a:cubicBezTo>
                  <a:cubicBezTo>
                    <a:pt x="7268" y="9905"/>
                    <a:pt x="7091" y="9927"/>
                    <a:pt x="6914" y="9982"/>
                  </a:cubicBezTo>
                  <a:cubicBezTo>
                    <a:pt x="6434" y="10130"/>
                    <a:pt x="6064" y="10463"/>
                    <a:pt x="5805" y="10907"/>
                  </a:cubicBezTo>
                  <a:cubicBezTo>
                    <a:pt x="5509" y="10463"/>
                    <a:pt x="5140" y="10130"/>
                    <a:pt x="4696" y="10056"/>
                  </a:cubicBezTo>
                  <a:cubicBezTo>
                    <a:pt x="4503" y="10000"/>
                    <a:pt x="4311" y="9978"/>
                    <a:pt x="4128" y="9978"/>
                  </a:cubicBezTo>
                  <a:cubicBezTo>
                    <a:pt x="3714" y="9978"/>
                    <a:pt x="3348" y="10090"/>
                    <a:pt x="3143" y="10167"/>
                  </a:cubicBezTo>
                  <a:cubicBezTo>
                    <a:pt x="3106" y="9872"/>
                    <a:pt x="2958" y="9206"/>
                    <a:pt x="2515" y="8799"/>
                  </a:cubicBezTo>
                  <a:cubicBezTo>
                    <a:pt x="2182" y="8467"/>
                    <a:pt x="1738" y="8319"/>
                    <a:pt x="1221" y="8282"/>
                  </a:cubicBezTo>
                  <a:cubicBezTo>
                    <a:pt x="1295" y="8134"/>
                    <a:pt x="1369" y="7875"/>
                    <a:pt x="1406" y="7579"/>
                  </a:cubicBezTo>
                  <a:cubicBezTo>
                    <a:pt x="1406" y="7468"/>
                    <a:pt x="1442" y="7358"/>
                    <a:pt x="1442" y="7210"/>
                  </a:cubicBezTo>
                  <a:lnTo>
                    <a:pt x="1442" y="7136"/>
                  </a:lnTo>
                  <a:lnTo>
                    <a:pt x="1442" y="7099"/>
                  </a:lnTo>
                  <a:cubicBezTo>
                    <a:pt x="1442" y="6951"/>
                    <a:pt x="1406" y="6840"/>
                    <a:pt x="1406" y="6729"/>
                  </a:cubicBezTo>
                  <a:cubicBezTo>
                    <a:pt x="1295" y="6359"/>
                    <a:pt x="1073" y="6064"/>
                    <a:pt x="814" y="5842"/>
                  </a:cubicBezTo>
                  <a:cubicBezTo>
                    <a:pt x="703" y="5731"/>
                    <a:pt x="629" y="5694"/>
                    <a:pt x="555" y="5657"/>
                  </a:cubicBezTo>
                  <a:cubicBezTo>
                    <a:pt x="703" y="5546"/>
                    <a:pt x="888" y="5361"/>
                    <a:pt x="1073" y="5139"/>
                  </a:cubicBezTo>
                  <a:cubicBezTo>
                    <a:pt x="1184" y="5065"/>
                    <a:pt x="1221" y="4954"/>
                    <a:pt x="1295" y="4807"/>
                  </a:cubicBezTo>
                  <a:cubicBezTo>
                    <a:pt x="1295" y="4770"/>
                    <a:pt x="1369" y="4770"/>
                    <a:pt x="1369" y="4733"/>
                  </a:cubicBezTo>
                  <a:lnTo>
                    <a:pt x="1369" y="4696"/>
                  </a:lnTo>
                  <a:cubicBezTo>
                    <a:pt x="1406" y="4585"/>
                    <a:pt x="1442" y="4437"/>
                    <a:pt x="1479" y="4326"/>
                  </a:cubicBezTo>
                  <a:cubicBezTo>
                    <a:pt x="1590" y="3956"/>
                    <a:pt x="1553" y="3587"/>
                    <a:pt x="1406" y="3254"/>
                  </a:cubicBezTo>
                  <a:cubicBezTo>
                    <a:pt x="1369" y="3106"/>
                    <a:pt x="1295" y="3032"/>
                    <a:pt x="1258" y="2921"/>
                  </a:cubicBezTo>
                  <a:cubicBezTo>
                    <a:pt x="1775" y="2921"/>
                    <a:pt x="2219" y="2736"/>
                    <a:pt x="2552" y="2403"/>
                  </a:cubicBezTo>
                  <a:cubicBezTo>
                    <a:pt x="3032" y="1960"/>
                    <a:pt x="3143" y="1368"/>
                    <a:pt x="3217" y="1036"/>
                  </a:cubicBezTo>
                  <a:cubicBezTo>
                    <a:pt x="3439" y="1109"/>
                    <a:pt x="3809" y="1257"/>
                    <a:pt x="4215" y="1257"/>
                  </a:cubicBezTo>
                  <a:cubicBezTo>
                    <a:pt x="4400" y="1257"/>
                    <a:pt x="4585" y="1257"/>
                    <a:pt x="4770" y="1146"/>
                  </a:cubicBezTo>
                  <a:cubicBezTo>
                    <a:pt x="5250" y="1036"/>
                    <a:pt x="5620" y="703"/>
                    <a:pt x="5879" y="222"/>
                  </a:cubicBezTo>
                  <a:close/>
                  <a:moveTo>
                    <a:pt x="5620" y="0"/>
                  </a:moveTo>
                  <a:cubicBezTo>
                    <a:pt x="5324" y="518"/>
                    <a:pt x="4992" y="851"/>
                    <a:pt x="4548" y="962"/>
                  </a:cubicBezTo>
                  <a:cubicBezTo>
                    <a:pt x="4383" y="1016"/>
                    <a:pt x="4220" y="1038"/>
                    <a:pt x="4065" y="1038"/>
                  </a:cubicBezTo>
                  <a:cubicBezTo>
                    <a:pt x="3488" y="1038"/>
                    <a:pt x="3017" y="740"/>
                    <a:pt x="2958" y="740"/>
                  </a:cubicBezTo>
                  <a:lnTo>
                    <a:pt x="2921" y="851"/>
                  </a:lnTo>
                  <a:lnTo>
                    <a:pt x="2847" y="851"/>
                  </a:lnTo>
                  <a:cubicBezTo>
                    <a:pt x="2847" y="851"/>
                    <a:pt x="2847" y="1775"/>
                    <a:pt x="2219" y="2293"/>
                  </a:cubicBezTo>
                  <a:cubicBezTo>
                    <a:pt x="1953" y="2558"/>
                    <a:pt x="1538" y="2705"/>
                    <a:pt x="1027" y="2705"/>
                  </a:cubicBezTo>
                  <a:cubicBezTo>
                    <a:pt x="969" y="2705"/>
                    <a:pt x="911" y="2703"/>
                    <a:pt x="851" y="2699"/>
                  </a:cubicBezTo>
                  <a:lnTo>
                    <a:pt x="851" y="2810"/>
                  </a:lnTo>
                  <a:lnTo>
                    <a:pt x="740" y="2884"/>
                  </a:lnTo>
                  <a:cubicBezTo>
                    <a:pt x="851" y="2995"/>
                    <a:pt x="925" y="3143"/>
                    <a:pt x="999" y="3328"/>
                  </a:cubicBezTo>
                  <a:cubicBezTo>
                    <a:pt x="1073" y="3623"/>
                    <a:pt x="1110" y="4030"/>
                    <a:pt x="1036" y="4437"/>
                  </a:cubicBezTo>
                  <a:cubicBezTo>
                    <a:pt x="1036" y="4474"/>
                    <a:pt x="999" y="4548"/>
                    <a:pt x="999" y="4585"/>
                  </a:cubicBezTo>
                  <a:lnTo>
                    <a:pt x="703" y="4991"/>
                  </a:lnTo>
                  <a:cubicBezTo>
                    <a:pt x="703" y="4991"/>
                    <a:pt x="703" y="5028"/>
                    <a:pt x="666" y="5028"/>
                  </a:cubicBezTo>
                  <a:cubicBezTo>
                    <a:pt x="481" y="5213"/>
                    <a:pt x="296" y="5361"/>
                    <a:pt x="1" y="5509"/>
                  </a:cubicBezTo>
                  <a:lnTo>
                    <a:pt x="75" y="5657"/>
                  </a:lnTo>
                  <a:lnTo>
                    <a:pt x="1" y="5731"/>
                  </a:lnTo>
                  <a:cubicBezTo>
                    <a:pt x="185" y="5842"/>
                    <a:pt x="333" y="5916"/>
                    <a:pt x="444" y="6027"/>
                  </a:cubicBezTo>
                  <a:cubicBezTo>
                    <a:pt x="666" y="6248"/>
                    <a:pt x="888" y="6507"/>
                    <a:pt x="1036" y="6951"/>
                  </a:cubicBezTo>
                  <a:cubicBezTo>
                    <a:pt x="1036" y="6988"/>
                    <a:pt x="1036" y="7025"/>
                    <a:pt x="1073" y="7062"/>
                  </a:cubicBezTo>
                  <a:lnTo>
                    <a:pt x="1073" y="7542"/>
                  </a:lnTo>
                  <a:lnTo>
                    <a:pt x="1073" y="7579"/>
                  </a:lnTo>
                  <a:cubicBezTo>
                    <a:pt x="1036" y="7801"/>
                    <a:pt x="925" y="8060"/>
                    <a:pt x="777" y="8319"/>
                  </a:cubicBezTo>
                  <a:lnTo>
                    <a:pt x="888" y="8430"/>
                  </a:lnTo>
                  <a:lnTo>
                    <a:pt x="888" y="8504"/>
                  </a:lnTo>
                  <a:cubicBezTo>
                    <a:pt x="951" y="8500"/>
                    <a:pt x="1013" y="8498"/>
                    <a:pt x="1073" y="8498"/>
                  </a:cubicBezTo>
                  <a:cubicBezTo>
                    <a:pt x="1605" y="8498"/>
                    <a:pt x="1994" y="8644"/>
                    <a:pt x="2293" y="8910"/>
                  </a:cubicBezTo>
                  <a:cubicBezTo>
                    <a:pt x="2884" y="9502"/>
                    <a:pt x="2884" y="10352"/>
                    <a:pt x="2884" y="10352"/>
                  </a:cubicBezTo>
                  <a:lnTo>
                    <a:pt x="2995" y="10352"/>
                  </a:lnTo>
                  <a:lnTo>
                    <a:pt x="3032" y="10463"/>
                  </a:lnTo>
                  <a:cubicBezTo>
                    <a:pt x="3032" y="10463"/>
                    <a:pt x="3514" y="10165"/>
                    <a:pt x="4098" y="10165"/>
                  </a:cubicBezTo>
                  <a:cubicBezTo>
                    <a:pt x="4256" y="10165"/>
                    <a:pt x="4420" y="10186"/>
                    <a:pt x="4585" y="10241"/>
                  </a:cubicBezTo>
                  <a:cubicBezTo>
                    <a:pt x="5066" y="10352"/>
                    <a:pt x="5398" y="10685"/>
                    <a:pt x="5657" y="11202"/>
                  </a:cubicBezTo>
                  <a:lnTo>
                    <a:pt x="5805" y="11166"/>
                  </a:lnTo>
                  <a:lnTo>
                    <a:pt x="5879" y="11202"/>
                  </a:lnTo>
                  <a:cubicBezTo>
                    <a:pt x="6175" y="10685"/>
                    <a:pt x="6507" y="10352"/>
                    <a:pt x="6951" y="10241"/>
                  </a:cubicBezTo>
                  <a:cubicBezTo>
                    <a:pt x="7116" y="10186"/>
                    <a:pt x="7279" y="10165"/>
                    <a:pt x="7434" y="10165"/>
                  </a:cubicBezTo>
                  <a:cubicBezTo>
                    <a:pt x="8011" y="10165"/>
                    <a:pt x="8483" y="10463"/>
                    <a:pt x="8541" y="10463"/>
                  </a:cubicBezTo>
                  <a:lnTo>
                    <a:pt x="8578" y="10352"/>
                  </a:lnTo>
                  <a:lnTo>
                    <a:pt x="8652" y="10352"/>
                  </a:lnTo>
                  <a:cubicBezTo>
                    <a:pt x="8652" y="10352"/>
                    <a:pt x="8652" y="9428"/>
                    <a:pt x="9280" y="8910"/>
                  </a:cubicBezTo>
                  <a:cubicBezTo>
                    <a:pt x="9546" y="8644"/>
                    <a:pt x="9961" y="8498"/>
                    <a:pt x="10472" y="8498"/>
                  </a:cubicBezTo>
                  <a:cubicBezTo>
                    <a:pt x="10530" y="8498"/>
                    <a:pt x="10588" y="8500"/>
                    <a:pt x="10648" y="8504"/>
                  </a:cubicBezTo>
                  <a:lnTo>
                    <a:pt x="10648" y="8393"/>
                  </a:lnTo>
                  <a:lnTo>
                    <a:pt x="10759" y="8319"/>
                  </a:lnTo>
                  <a:cubicBezTo>
                    <a:pt x="10648" y="8134"/>
                    <a:pt x="10574" y="8023"/>
                    <a:pt x="10500" y="7875"/>
                  </a:cubicBezTo>
                  <a:cubicBezTo>
                    <a:pt x="10426" y="7579"/>
                    <a:pt x="10389" y="7173"/>
                    <a:pt x="10463" y="6766"/>
                  </a:cubicBezTo>
                  <a:cubicBezTo>
                    <a:pt x="10463" y="6729"/>
                    <a:pt x="10500" y="6655"/>
                    <a:pt x="10500" y="6618"/>
                  </a:cubicBezTo>
                  <a:lnTo>
                    <a:pt x="10796" y="6211"/>
                  </a:lnTo>
                  <a:lnTo>
                    <a:pt x="10833" y="6174"/>
                  </a:lnTo>
                  <a:cubicBezTo>
                    <a:pt x="11018" y="5990"/>
                    <a:pt x="11203" y="5842"/>
                    <a:pt x="11499" y="5694"/>
                  </a:cubicBezTo>
                  <a:lnTo>
                    <a:pt x="11425" y="5546"/>
                  </a:lnTo>
                  <a:lnTo>
                    <a:pt x="11499" y="5472"/>
                  </a:lnTo>
                  <a:cubicBezTo>
                    <a:pt x="11314" y="5361"/>
                    <a:pt x="11166" y="5287"/>
                    <a:pt x="11055" y="5176"/>
                  </a:cubicBezTo>
                  <a:cubicBezTo>
                    <a:pt x="10833" y="4954"/>
                    <a:pt x="10611" y="4696"/>
                    <a:pt x="10463" y="4252"/>
                  </a:cubicBezTo>
                  <a:cubicBezTo>
                    <a:pt x="10463" y="4215"/>
                    <a:pt x="10463" y="4178"/>
                    <a:pt x="10426" y="4141"/>
                  </a:cubicBezTo>
                  <a:lnTo>
                    <a:pt x="10426" y="3660"/>
                  </a:lnTo>
                  <a:lnTo>
                    <a:pt x="10426" y="3623"/>
                  </a:lnTo>
                  <a:cubicBezTo>
                    <a:pt x="10463" y="3402"/>
                    <a:pt x="10574" y="3143"/>
                    <a:pt x="10722" y="2884"/>
                  </a:cubicBezTo>
                  <a:lnTo>
                    <a:pt x="10611" y="2773"/>
                  </a:lnTo>
                  <a:lnTo>
                    <a:pt x="10611" y="2699"/>
                  </a:lnTo>
                  <a:cubicBezTo>
                    <a:pt x="10548" y="2703"/>
                    <a:pt x="10486" y="2705"/>
                    <a:pt x="10426" y="2705"/>
                  </a:cubicBezTo>
                  <a:cubicBezTo>
                    <a:pt x="9894" y="2705"/>
                    <a:pt x="9505" y="2558"/>
                    <a:pt x="9206" y="2293"/>
                  </a:cubicBezTo>
                  <a:cubicBezTo>
                    <a:pt x="8615" y="1701"/>
                    <a:pt x="8615" y="851"/>
                    <a:pt x="8615" y="851"/>
                  </a:cubicBezTo>
                  <a:lnTo>
                    <a:pt x="8504" y="851"/>
                  </a:lnTo>
                  <a:lnTo>
                    <a:pt x="8467" y="740"/>
                  </a:lnTo>
                  <a:cubicBezTo>
                    <a:pt x="8467" y="740"/>
                    <a:pt x="7985" y="1038"/>
                    <a:pt x="7401" y="1038"/>
                  </a:cubicBezTo>
                  <a:cubicBezTo>
                    <a:pt x="7244" y="1038"/>
                    <a:pt x="7079" y="1016"/>
                    <a:pt x="6914" y="962"/>
                  </a:cubicBezTo>
                  <a:cubicBezTo>
                    <a:pt x="6434" y="851"/>
                    <a:pt x="6101" y="518"/>
                    <a:pt x="5842" y="0"/>
                  </a:cubicBezTo>
                  <a:lnTo>
                    <a:pt x="5694" y="37"/>
                  </a:lnTo>
                  <a:lnTo>
                    <a:pt x="56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1">
              <a:extLst>
                <a:ext uri="{FF2B5EF4-FFF2-40B4-BE49-F238E27FC236}">
                  <a16:creationId xmlns:a16="http://schemas.microsoft.com/office/drawing/2014/main" id="{299550A3-B9EB-B3D7-CB7F-B75139618600}"/>
                </a:ext>
              </a:extLst>
            </p:cNvPr>
            <p:cNvSpPr/>
            <p:nvPr/>
          </p:nvSpPr>
          <p:spPr>
            <a:xfrm>
              <a:off x="3052550" y="606900"/>
              <a:ext cx="409475" cy="406700"/>
            </a:xfrm>
            <a:custGeom>
              <a:avLst/>
              <a:gdLst/>
              <a:ahLst/>
              <a:cxnLst/>
              <a:rect l="l" t="t" r="r" b="b"/>
              <a:pathLst>
                <a:path w="16379" h="16268" extrusionOk="0">
                  <a:moveTo>
                    <a:pt x="8208" y="444"/>
                  </a:moveTo>
                  <a:cubicBezTo>
                    <a:pt x="8615" y="1109"/>
                    <a:pt x="9132" y="1553"/>
                    <a:pt x="9761" y="1738"/>
                  </a:cubicBezTo>
                  <a:cubicBezTo>
                    <a:pt x="10057" y="1849"/>
                    <a:pt x="10278" y="1849"/>
                    <a:pt x="10537" y="1849"/>
                  </a:cubicBezTo>
                  <a:cubicBezTo>
                    <a:pt x="11166" y="1849"/>
                    <a:pt x="11646" y="1664"/>
                    <a:pt x="11979" y="1516"/>
                  </a:cubicBezTo>
                  <a:cubicBezTo>
                    <a:pt x="12016" y="1960"/>
                    <a:pt x="12201" y="2884"/>
                    <a:pt x="12903" y="3550"/>
                  </a:cubicBezTo>
                  <a:cubicBezTo>
                    <a:pt x="13384" y="3993"/>
                    <a:pt x="14012" y="4252"/>
                    <a:pt x="14752" y="4252"/>
                  </a:cubicBezTo>
                  <a:cubicBezTo>
                    <a:pt x="14678" y="4474"/>
                    <a:pt x="14530" y="4843"/>
                    <a:pt x="14493" y="5250"/>
                  </a:cubicBezTo>
                  <a:cubicBezTo>
                    <a:pt x="14419" y="5435"/>
                    <a:pt x="14419" y="5620"/>
                    <a:pt x="14419" y="5805"/>
                  </a:cubicBezTo>
                  <a:lnTo>
                    <a:pt x="14419" y="5916"/>
                  </a:lnTo>
                  <a:lnTo>
                    <a:pt x="14419" y="5990"/>
                  </a:lnTo>
                  <a:cubicBezTo>
                    <a:pt x="14419" y="6174"/>
                    <a:pt x="14493" y="6322"/>
                    <a:pt x="14530" y="6507"/>
                  </a:cubicBezTo>
                  <a:cubicBezTo>
                    <a:pt x="14678" y="7025"/>
                    <a:pt x="14974" y="7431"/>
                    <a:pt x="15417" y="7801"/>
                  </a:cubicBezTo>
                  <a:cubicBezTo>
                    <a:pt x="15528" y="7912"/>
                    <a:pt x="15639" y="8023"/>
                    <a:pt x="15713" y="8097"/>
                  </a:cubicBezTo>
                  <a:cubicBezTo>
                    <a:pt x="15528" y="8208"/>
                    <a:pt x="15269" y="8467"/>
                    <a:pt x="14974" y="8762"/>
                  </a:cubicBezTo>
                  <a:cubicBezTo>
                    <a:pt x="14863" y="8910"/>
                    <a:pt x="14752" y="9058"/>
                    <a:pt x="14678" y="9243"/>
                  </a:cubicBezTo>
                  <a:cubicBezTo>
                    <a:pt x="14678" y="9280"/>
                    <a:pt x="14604" y="9280"/>
                    <a:pt x="14604" y="9317"/>
                  </a:cubicBezTo>
                  <a:lnTo>
                    <a:pt x="14567" y="9391"/>
                  </a:lnTo>
                  <a:cubicBezTo>
                    <a:pt x="14493" y="9502"/>
                    <a:pt x="14419" y="9687"/>
                    <a:pt x="14382" y="9871"/>
                  </a:cubicBezTo>
                  <a:cubicBezTo>
                    <a:pt x="14234" y="10389"/>
                    <a:pt x="14308" y="10907"/>
                    <a:pt x="14530" y="11461"/>
                  </a:cubicBezTo>
                  <a:cubicBezTo>
                    <a:pt x="14567" y="11646"/>
                    <a:pt x="14678" y="11831"/>
                    <a:pt x="14715" y="11905"/>
                  </a:cubicBezTo>
                  <a:cubicBezTo>
                    <a:pt x="14012" y="11905"/>
                    <a:pt x="13384" y="12164"/>
                    <a:pt x="12903" y="12607"/>
                  </a:cubicBezTo>
                  <a:cubicBezTo>
                    <a:pt x="12238" y="13273"/>
                    <a:pt x="12053" y="14123"/>
                    <a:pt x="11979" y="14604"/>
                  </a:cubicBezTo>
                  <a:cubicBezTo>
                    <a:pt x="11671" y="14475"/>
                    <a:pt x="11149" y="14293"/>
                    <a:pt x="10561" y="14293"/>
                  </a:cubicBezTo>
                  <a:cubicBezTo>
                    <a:pt x="10303" y="14293"/>
                    <a:pt x="10032" y="14329"/>
                    <a:pt x="9761" y="14419"/>
                  </a:cubicBezTo>
                  <a:cubicBezTo>
                    <a:pt x="9132" y="14604"/>
                    <a:pt x="8615" y="15047"/>
                    <a:pt x="8208" y="15713"/>
                  </a:cubicBezTo>
                  <a:cubicBezTo>
                    <a:pt x="7801" y="15047"/>
                    <a:pt x="7284" y="14604"/>
                    <a:pt x="6618" y="14419"/>
                  </a:cubicBezTo>
                  <a:cubicBezTo>
                    <a:pt x="6347" y="14329"/>
                    <a:pt x="6080" y="14293"/>
                    <a:pt x="5825" y="14293"/>
                  </a:cubicBezTo>
                  <a:cubicBezTo>
                    <a:pt x="5246" y="14293"/>
                    <a:pt x="4734" y="14475"/>
                    <a:pt x="4400" y="14604"/>
                  </a:cubicBezTo>
                  <a:cubicBezTo>
                    <a:pt x="4363" y="14123"/>
                    <a:pt x="4178" y="13199"/>
                    <a:pt x="3476" y="12570"/>
                  </a:cubicBezTo>
                  <a:cubicBezTo>
                    <a:pt x="3032" y="12090"/>
                    <a:pt x="2367" y="11868"/>
                    <a:pt x="1627" y="11868"/>
                  </a:cubicBezTo>
                  <a:cubicBezTo>
                    <a:pt x="1738" y="11646"/>
                    <a:pt x="1849" y="11276"/>
                    <a:pt x="1923" y="10870"/>
                  </a:cubicBezTo>
                  <a:cubicBezTo>
                    <a:pt x="1960" y="10685"/>
                    <a:pt x="1960" y="10500"/>
                    <a:pt x="1960" y="10315"/>
                  </a:cubicBezTo>
                  <a:lnTo>
                    <a:pt x="1960" y="10204"/>
                  </a:lnTo>
                  <a:lnTo>
                    <a:pt x="1960" y="10130"/>
                  </a:lnTo>
                  <a:cubicBezTo>
                    <a:pt x="1960" y="9945"/>
                    <a:pt x="1923" y="9798"/>
                    <a:pt x="1849" y="9613"/>
                  </a:cubicBezTo>
                  <a:cubicBezTo>
                    <a:pt x="1738" y="9095"/>
                    <a:pt x="1405" y="8688"/>
                    <a:pt x="999" y="8319"/>
                  </a:cubicBezTo>
                  <a:cubicBezTo>
                    <a:pt x="851" y="8208"/>
                    <a:pt x="740" y="8097"/>
                    <a:pt x="666" y="8023"/>
                  </a:cubicBezTo>
                  <a:cubicBezTo>
                    <a:pt x="851" y="7912"/>
                    <a:pt x="1110" y="7653"/>
                    <a:pt x="1405" y="7357"/>
                  </a:cubicBezTo>
                  <a:cubicBezTo>
                    <a:pt x="1553" y="7210"/>
                    <a:pt x="1627" y="7062"/>
                    <a:pt x="1664" y="6877"/>
                  </a:cubicBezTo>
                  <a:cubicBezTo>
                    <a:pt x="1664" y="6840"/>
                    <a:pt x="1738" y="6766"/>
                    <a:pt x="1738" y="6766"/>
                  </a:cubicBezTo>
                  <a:cubicBezTo>
                    <a:pt x="1738" y="6766"/>
                    <a:pt x="1738" y="6729"/>
                    <a:pt x="1775" y="6729"/>
                  </a:cubicBezTo>
                  <a:cubicBezTo>
                    <a:pt x="1849" y="6618"/>
                    <a:pt x="1923" y="6396"/>
                    <a:pt x="1960" y="6211"/>
                  </a:cubicBezTo>
                  <a:cubicBezTo>
                    <a:pt x="2108" y="5731"/>
                    <a:pt x="2034" y="5213"/>
                    <a:pt x="1812" y="4659"/>
                  </a:cubicBezTo>
                  <a:cubicBezTo>
                    <a:pt x="1775" y="4474"/>
                    <a:pt x="1664" y="4289"/>
                    <a:pt x="1627" y="4178"/>
                  </a:cubicBezTo>
                  <a:cubicBezTo>
                    <a:pt x="2367" y="4141"/>
                    <a:pt x="3032" y="3919"/>
                    <a:pt x="3476" y="3513"/>
                  </a:cubicBezTo>
                  <a:cubicBezTo>
                    <a:pt x="4178" y="2847"/>
                    <a:pt x="4363" y="1960"/>
                    <a:pt x="4400" y="1516"/>
                  </a:cubicBezTo>
                  <a:cubicBezTo>
                    <a:pt x="4733" y="1664"/>
                    <a:pt x="5250" y="1849"/>
                    <a:pt x="5842" y="1849"/>
                  </a:cubicBezTo>
                  <a:cubicBezTo>
                    <a:pt x="6064" y="1849"/>
                    <a:pt x="6359" y="1775"/>
                    <a:pt x="6618" y="1738"/>
                  </a:cubicBezTo>
                  <a:cubicBezTo>
                    <a:pt x="7284" y="1553"/>
                    <a:pt x="7764" y="1109"/>
                    <a:pt x="8208" y="444"/>
                  </a:cubicBezTo>
                  <a:close/>
                  <a:moveTo>
                    <a:pt x="8023" y="0"/>
                  </a:moveTo>
                  <a:cubicBezTo>
                    <a:pt x="7653" y="740"/>
                    <a:pt x="7136" y="1183"/>
                    <a:pt x="6470" y="1442"/>
                  </a:cubicBezTo>
                  <a:cubicBezTo>
                    <a:pt x="6259" y="1499"/>
                    <a:pt x="6048" y="1521"/>
                    <a:pt x="5844" y="1521"/>
                  </a:cubicBezTo>
                  <a:cubicBezTo>
                    <a:pt x="4979" y="1521"/>
                    <a:pt x="4252" y="1109"/>
                    <a:pt x="4252" y="1109"/>
                  </a:cubicBezTo>
                  <a:lnTo>
                    <a:pt x="4178" y="1257"/>
                  </a:lnTo>
                  <a:lnTo>
                    <a:pt x="4030" y="1257"/>
                  </a:lnTo>
                  <a:cubicBezTo>
                    <a:pt x="4030" y="1257"/>
                    <a:pt x="4030" y="2551"/>
                    <a:pt x="3217" y="3328"/>
                  </a:cubicBezTo>
                  <a:cubicBezTo>
                    <a:pt x="2776" y="3735"/>
                    <a:pt x="2149" y="3924"/>
                    <a:pt x="1420" y="3924"/>
                  </a:cubicBezTo>
                  <a:cubicBezTo>
                    <a:pt x="1354" y="3924"/>
                    <a:pt x="1288" y="3922"/>
                    <a:pt x="1221" y="3919"/>
                  </a:cubicBezTo>
                  <a:lnTo>
                    <a:pt x="1221" y="4104"/>
                  </a:lnTo>
                  <a:lnTo>
                    <a:pt x="1073" y="4215"/>
                  </a:lnTo>
                  <a:cubicBezTo>
                    <a:pt x="1221" y="4437"/>
                    <a:pt x="1295" y="4622"/>
                    <a:pt x="1405" y="4843"/>
                  </a:cubicBezTo>
                  <a:cubicBezTo>
                    <a:pt x="1553" y="5250"/>
                    <a:pt x="1627" y="5879"/>
                    <a:pt x="1442" y="6433"/>
                  </a:cubicBezTo>
                  <a:cubicBezTo>
                    <a:pt x="1442" y="6507"/>
                    <a:pt x="1405" y="6544"/>
                    <a:pt x="1368" y="6655"/>
                  </a:cubicBezTo>
                  <a:cubicBezTo>
                    <a:pt x="1258" y="6877"/>
                    <a:pt x="1110" y="7062"/>
                    <a:pt x="999" y="7247"/>
                  </a:cubicBezTo>
                  <a:lnTo>
                    <a:pt x="925" y="7284"/>
                  </a:lnTo>
                  <a:cubicBezTo>
                    <a:pt x="703" y="7542"/>
                    <a:pt x="370" y="7801"/>
                    <a:pt x="1" y="7986"/>
                  </a:cubicBezTo>
                  <a:lnTo>
                    <a:pt x="148" y="8171"/>
                  </a:lnTo>
                  <a:lnTo>
                    <a:pt x="1" y="8319"/>
                  </a:lnTo>
                  <a:cubicBezTo>
                    <a:pt x="259" y="8430"/>
                    <a:pt x="518" y="8578"/>
                    <a:pt x="703" y="8725"/>
                  </a:cubicBezTo>
                  <a:cubicBezTo>
                    <a:pt x="1036" y="9058"/>
                    <a:pt x="1405" y="9465"/>
                    <a:pt x="1553" y="10056"/>
                  </a:cubicBezTo>
                  <a:cubicBezTo>
                    <a:pt x="1553" y="10167"/>
                    <a:pt x="1590" y="10204"/>
                    <a:pt x="1590" y="10278"/>
                  </a:cubicBezTo>
                  <a:cubicBezTo>
                    <a:pt x="1590" y="10537"/>
                    <a:pt x="1590" y="10759"/>
                    <a:pt x="1553" y="10981"/>
                  </a:cubicBezTo>
                  <a:lnTo>
                    <a:pt x="1553" y="11018"/>
                  </a:lnTo>
                  <a:cubicBezTo>
                    <a:pt x="1442" y="11350"/>
                    <a:pt x="1295" y="11720"/>
                    <a:pt x="1073" y="12053"/>
                  </a:cubicBezTo>
                  <a:lnTo>
                    <a:pt x="1258" y="12164"/>
                  </a:lnTo>
                  <a:lnTo>
                    <a:pt x="1221" y="12312"/>
                  </a:lnTo>
                  <a:cubicBezTo>
                    <a:pt x="1287" y="12309"/>
                    <a:pt x="1354" y="12307"/>
                    <a:pt x="1420" y="12307"/>
                  </a:cubicBezTo>
                  <a:cubicBezTo>
                    <a:pt x="2154" y="12307"/>
                    <a:pt x="2813" y="12499"/>
                    <a:pt x="3254" y="12940"/>
                  </a:cubicBezTo>
                  <a:cubicBezTo>
                    <a:pt x="4067" y="13716"/>
                    <a:pt x="4067" y="15010"/>
                    <a:pt x="4067" y="15010"/>
                  </a:cubicBezTo>
                  <a:lnTo>
                    <a:pt x="4215" y="15010"/>
                  </a:lnTo>
                  <a:lnTo>
                    <a:pt x="4326" y="15158"/>
                  </a:lnTo>
                  <a:cubicBezTo>
                    <a:pt x="4326" y="15158"/>
                    <a:pt x="5036" y="14732"/>
                    <a:pt x="5888" y="14732"/>
                  </a:cubicBezTo>
                  <a:cubicBezTo>
                    <a:pt x="6101" y="14732"/>
                    <a:pt x="6323" y="14759"/>
                    <a:pt x="6544" y="14826"/>
                  </a:cubicBezTo>
                  <a:cubicBezTo>
                    <a:pt x="7173" y="15010"/>
                    <a:pt x="7690" y="15454"/>
                    <a:pt x="8060" y="16267"/>
                  </a:cubicBezTo>
                  <a:lnTo>
                    <a:pt x="8245" y="16157"/>
                  </a:lnTo>
                  <a:lnTo>
                    <a:pt x="8319" y="16267"/>
                  </a:lnTo>
                  <a:cubicBezTo>
                    <a:pt x="8689" y="15528"/>
                    <a:pt x="9243" y="15010"/>
                    <a:pt x="9909" y="14826"/>
                  </a:cubicBezTo>
                  <a:cubicBezTo>
                    <a:pt x="10131" y="14759"/>
                    <a:pt x="10352" y="14732"/>
                    <a:pt x="10565" y="14732"/>
                  </a:cubicBezTo>
                  <a:cubicBezTo>
                    <a:pt x="11417" y="14732"/>
                    <a:pt x="12127" y="15158"/>
                    <a:pt x="12127" y="15158"/>
                  </a:cubicBezTo>
                  <a:lnTo>
                    <a:pt x="12201" y="15010"/>
                  </a:lnTo>
                  <a:lnTo>
                    <a:pt x="12349" y="15010"/>
                  </a:lnTo>
                  <a:cubicBezTo>
                    <a:pt x="12349" y="15010"/>
                    <a:pt x="12349" y="13716"/>
                    <a:pt x="13199" y="12940"/>
                  </a:cubicBezTo>
                  <a:cubicBezTo>
                    <a:pt x="13606" y="12499"/>
                    <a:pt x="14231" y="12307"/>
                    <a:pt x="14989" y="12307"/>
                  </a:cubicBezTo>
                  <a:cubicBezTo>
                    <a:pt x="15057" y="12307"/>
                    <a:pt x="15126" y="12309"/>
                    <a:pt x="15195" y="12312"/>
                  </a:cubicBezTo>
                  <a:lnTo>
                    <a:pt x="15195" y="12127"/>
                  </a:lnTo>
                  <a:lnTo>
                    <a:pt x="15306" y="12127"/>
                  </a:lnTo>
                  <a:cubicBezTo>
                    <a:pt x="15122" y="11831"/>
                    <a:pt x="15048" y="11535"/>
                    <a:pt x="14937" y="11313"/>
                  </a:cubicBezTo>
                  <a:cubicBezTo>
                    <a:pt x="14826" y="10907"/>
                    <a:pt x="14715" y="10315"/>
                    <a:pt x="14900" y="9761"/>
                  </a:cubicBezTo>
                  <a:cubicBezTo>
                    <a:pt x="14900" y="9650"/>
                    <a:pt x="14937" y="9613"/>
                    <a:pt x="15011" y="9502"/>
                  </a:cubicBezTo>
                  <a:cubicBezTo>
                    <a:pt x="15085" y="9280"/>
                    <a:pt x="15232" y="9095"/>
                    <a:pt x="15380" y="8910"/>
                  </a:cubicBezTo>
                  <a:lnTo>
                    <a:pt x="15417" y="8873"/>
                  </a:lnTo>
                  <a:cubicBezTo>
                    <a:pt x="15639" y="8651"/>
                    <a:pt x="15972" y="8393"/>
                    <a:pt x="16342" y="8208"/>
                  </a:cubicBezTo>
                  <a:lnTo>
                    <a:pt x="16231" y="8023"/>
                  </a:lnTo>
                  <a:lnTo>
                    <a:pt x="16379" y="7949"/>
                  </a:lnTo>
                  <a:cubicBezTo>
                    <a:pt x="16157" y="7801"/>
                    <a:pt x="15861" y="7653"/>
                    <a:pt x="15676" y="7542"/>
                  </a:cubicBezTo>
                  <a:cubicBezTo>
                    <a:pt x="15380" y="7210"/>
                    <a:pt x="15011" y="6803"/>
                    <a:pt x="14863" y="6174"/>
                  </a:cubicBezTo>
                  <a:cubicBezTo>
                    <a:pt x="14863" y="6100"/>
                    <a:pt x="14826" y="6064"/>
                    <a:pt x="14826" y="5953"/>
                  </a:cubicBezTo>
                  <a:cubicBezTo>
                    <a:pt x="14826" y="5731"/>
                    <a:pt x="14826" y="5509"/>
                    <a:pt x="14863" y="5250"/>
                  </a:cubicBezTo>
                  <a:lnTo>
                    <a:pt x="14863" y="5213"/>
                  </a:lnTo>
                  <a:cubicBezTo>
                    <a:pt x="14937" y="4880"/>
                    <a:pt x="15085" y="4511"/>
                    <a:pt x="15306" y="4215"/>
                  </a:cubicBezTo>
                  <a:lnTo>
                    <a:pt x="15122" y="4104"/>
                  </a:lnTo>
                  <a:lnTo>
                    <a:pt x="15195" y="3919"/>
                  </a:lnTo>
                  <a:lnTo>
                    <a:pt x="15195" y="3919"/>
                  </a:lnTo>
                  <a:cubicBezTo>
                    <a:pt x="15125" y="3922"/>
                    <a:pt x="15056" y="3924"/>
                    <a:pt x="14987" y="3924"/>
                  </a:cubicBezTo>
                  <a:cubicBezTo>
                    <a:pt x="14230" y="3924"/>
                    <a:pt x="13603" y="3735"/>
                    <a:pt x="13162" y="3328"/>
                  </a:cubicBezTo>
                  <a:cubicBezTo>
                    <a:pt x="12312" y="2551"/>
                    <a:pt x="12312" y="1257"/>
                    <a:pt x="12312" y="1257"/>
                  </a:cubicBezTo>
                  <a:lnTo>
                    <a:pt x="12164" y="1257"/>
                  </a:lnTo>
                  <a:lnTo>
                    <a:pt x="12090" y="1109"/>
                  </a:lnTo>
                  <a:cubicBezTo>
                    <a:pt x="12090" y="1109"/>
                    <a:pt x="11363" y="1521"/>
                    <a:pt x="10498" y="1521"/>
                  </a:cubicBezTo>
                  <a:cubicBezTo>
                    <a:pt x="10294" y="1521"/>
                    <a:pt x="10083" y="1499"/>
                    <a:pt x="9872" y="1442"/>
                  </a:cubicBezTo>
                  <a:cubicBezTo>
                    <a:pt x="9206" y="1257"/>
                    <a:pt x="8726" y="777"/>
                    <a:pt x="8319" y="0"/>
                  </a:cubicBezTo>
                  <a:lnTo>
                    <a:pt x="8134" y="74"/>
                  </a:lnTo>
                  <a:lnTo>
                    <a:pt x="80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1">
              <a:extLst>
                <a:ext uri="{FF2B5EF4-FFF2-40B4-BE49-F238E27FC236}">
                  <a16:creationId xmlns:a16="http://schemas.microsoft.com/office/drawing/2014/main" id="{05EB34FE-E0D7-53DD-9001-905DB1EB0E6E}"/>
                </a:ext>
              </a:extLst>
            </p:cNvPr>
            <p:cNvSpPr/>
            <p:nvPr/>
          </p:nvSpPr>
          <p:spPr>
            <a:xfrm>
              <a:off x="3046075" y="992325"/>
              <a:ext cx="174725" cy="119250"/>
            </a:xfrm>
            <a:custGeom>
              <a:avLst/>
              <a:gdLst/>
              <a:ahLst/>
              <a:cxnLst/>
              <a:rect l="l" t="t" r="r" b="b"/>
              <a:pathLst>
                <a:path w="6989" h="4770" extrusionOk="0">
                  <a:moveTo>
                    <a:pt x="1" y="0"/>
                  </a:moveTo>
                  <a:lnTo>
                    <a:pt x="1" y="850"/>
                  </a:lnTo>
                  <a:cubicBezTo>
                    <a:pt x="1406" y="2181"/>
                    <a:pt x="1406" y="4289"/>
                    <a:pt x="1406" y="4363"/>
                  </a:cubicBezTo>
                  <a:lnTo>
                    <a:pt x="1627" y="4363"/>
                  </a:lnTo>
                  <a:lnTo>
                    <a:pt x="1775" y="4584"/>
                  </a:lnTo>
                  <a:cubicBezTo>
                    <a:pt x="1775" y="4584"/>
                    <a:pt x="2966" y="3908"/>
                    <a:pt x="4400" y="3908"/>
                  </a:cubicBezTo>
                  <a:cubicBezTo>
                    <a:pt x="4771" y="3908"/>
                    <a:pt x="5159" y="3953"/>
                    <a:pt x="5546" y="4067"/>
                  </a:cubicBezTo>
                  <a:cubicBezTo>
                    <a:pt x="6027" y="4215"/>
                    <a:pt x="6434" y="4437"/>
                    <a:pt x="6803" y="4769"/>
                  </a:cubicBezTo>
                  <a:cubicBezTo>
                    <a:pt x="6877" y="4511"/>
                    <a:pt x="6951" y="4289"/>
                    <a:pt x="6988" y="4067"/>
                  </a:cubicBezTo>
                  <a:cubicBezTo>
                    <a:pt x="6618" y="3734"/>
                    <a:pt x="6212" y="3586"/>
                    <a:pt x="5731" y="3438"/>
                  </a:cubicBezTo>
                  <a:cubicBezTo>
                    <a:pt x="5268" y="3291"/>
                    <a:pt x="4811" y="3234"/>
                    <a:pt x="4379" y="3234"/>
                  </a:cubicBezTo>
                  <a:cubicBezTo>
                    <a:pt x="3396" y="3234"/>
                    <a:pt x="2536" y="3529"/>
                    <a:pt x="1997" y="3734"/>
                  </a:cubicBezTo>
                  <a:cubicBezTo>
                    <a:pt x="1886" y="2921"/>
                    <a:pt x="1590" y="1405"/>
                    <a:pt x="407" y="333"/>
                  </a:cubicBezTo>
                  <a:cubicBezTo>
                    <a:pt x="297" y="185"/>
                    <a:pt x="149" y="11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1">
              <a:extLst>
                <a:ext uri="{FF2B5EF4-FFF2-40B4-BE49-F238E27FC236}">
                  <a16:creationId xmlns:a16="http://schemas.microsoft.com/office/drawing/2014/main" id="{845B175C-ECA6-9182-3A5D-A2351D900CAD}"/>
                </a:ext>
              </a:extLst>
            </p:cNvPr>
            <p:cNvSpPr/>
            <p:nvPr/>
          </p:nvSpPr>
          <p:spPr>
            <a:xfrm>
              <a:off x="3294700" y="977525"/>
              <a:ext cx="204300" cy="128500"/>
            </a:xfrm>
            <a:custGeom>
              <a:avLst/>
              <a:gdLst/>
              <a:ahLst/>
              <a:cxnLst/>
              <a:rect l="l" t="t" r="r" b="b"/>
              <a:pathLst>
                <a:path w="8172" h="5140" extrusionOk="0">
                  <a:moveTo>
                    <a:pt x="8171" y="1"/>
                  </a:moveTo>
                  <a:cubicBezTo>
                    <a:pt x="7469" y="185"/>
                    <a:pt x="6988" y="518"/>
                    <a:pt x="6508" y="925"/>
                  </a:cubicBezTo>
                  <a:cubicBezTo>
                    <a:pt x="5362" y="1997"/>
                    <a:pt x="5029" y="3513"/>
                    <a:pt x="4955" y="4363"/>
                  </a:cubicBezTo>
                  <a:cubicBezTo>
                    <a:pt x="4440" y="4131"/>
                    <a:pt x="3565" y="3827"/>
                    <a:pt x="2556" y="3827"/>
                  </a:cubicBezTo>
                  <a:cubicBezTo>
                    <a:pt x="2118" y="3827"/>
                    <a:pt x="1654" y="3885"/>
                    <a:pt x="1184" y="4030"/>
                  </a:cubicBezTo>
                  <a:cubicBezTo>
                    <a:pt x="777" y="4178"/>
                    <a:pt x="371" y="4363"/>
                    <a:pt x="1" y="4585"/>
                  </a:cubicBezTo>
                  <a:cubicBezTo>
                    <a:pt x="186" y="4733"/>
                    <a:pt x="260" y="4918"/>
                    <a:pt x="371" y="5103"/>
                  </a:cubicBezTo>
                  <a:cubicBezTo>
                    <a:pt x="703" y="4881"/>
                    <a:pt x="999" y="4733"/>
                    <a:pt x="1332" y="4622"/>
                  </a:cubicBezTo>
                  <a:cubicBezTo>
                    <a:pt x="1712" y="4508"/>
                    <a:pt x="2093" y="4463"/>
                    <a:pt x="2460" y="4463"/>
                  </a:cubicBezTo>
                  <a:cubicBezTo>
                    <a:pt x="3879" y="4463"/>
                    <a:pt x="5081" y="5140"/>
                    <a:pt x="5140" y="5140"/>
                  </a:cubicBezTo>
                  <a:lnTo>
                    <a:pt x="5251" y="4955"/>
                  </a:lnTo>
                  <a:lnTo>
                    <a:pt x="5546" y="4955"/>
                  </a:lnTo>
                  <a:cubicBezTo>
                    <a:pt x="5546" y="4955"/>
                    <a:pt x="5546" y="2736"/>
                    <a:pt x="6988" y="1442"/>
                  </a:cubicBezTo>
                  <a:cubicBezTo>
                    <a:pt x="7284" y="1110"/>
                    <a:pt x="7728" y="888"/>
                    <a:pt x="8171" y="703"/>
                  </a:cubicBezTo>
                  <a:lnTo>
                    <a:pt x="8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1">
              <a:extLst>
                <a:ext uri="{FF2B5EF4-FFF2-40B4-BE49-F238E27FC236}">
                  <a16:creationId xmlns:a16="http://schemas.microsoft.com/office/drawing/2014/main" id="{D2AC9013-0856-295B-B793-24DDC8713EE0}"/>
                </a:ext>
              </a:extLst>
            </p:cNvPr>
            <p:cNvSpPr/>
            <p:nvPr/>
          </p:nvSpPr>
          <p:spPr>
            <a:xfrm>
              <a:off x="3200425" y="777200"/>
              <a:ext cx="137750" cy="148350"/>
            </a:xfrm>
            <a:custGeom>
              <a:avLst/>
              <a:gdLst/>
              <a:ahLst/>
              <a:cxnLst/>
              <a:rect l="l" t="t" r="r" b="b"/>
              <a:pathLst>
                <a:path w="5510" h="5934" extrusionOk="0">
                  <a:moveTo>
                    <a:pt x="3043" y="1"/>
                  </a:moveTo>
                  <a:cubicBezTo>
                    <a:pt x="1908" y="1"/>
                    <a:pt x="798" y="936"/>
                    <a:pt x="444" y="2320"/>
                  </a:cubicBezTo>
                  <a:cubicBezTo>
                    <a:pt x="1" y="3910"/>
                    <a:pt x="666" y="5500"/>
                    <a:pt x="1960" y="5869"/>
                  </a:cubicBezTo>
                  <a:cubicBezTo>
                    <a:pt x="2123" y="5912"/>
                    <a:pt x="2289" y="5933"/>
                    <a:pt x="2454" y="5933"/>
                  </a:cubicBezTo>
                  <a:cubicBezTo>
                    <a:pt x="3565" y="5933"/>
                    <a:pt x="4680" y="4998"/>
                    <a:pt x="5066" y="3614"/>
                  </a:cubicBezTo>
                  <a:cubicBezTo>
                    <a:pt x="5509" y="1987"/>
                    <a:pt x="4807" y="398"/>
                    <a:pt x="3550" y="65"/>
                  </a:cubicBezTo>
                  <a:cubicBezTo>
                    <a:pt x="3382" y="22"/>
                    <a:pt x="3213" y="1"/>
                    <a:pt x="30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1">
              <a:extLst>
                <a:ext uri="{FF2B5EF4-FFF2-40B4-BE49-F238E27FC236}">
                  <a16:creationId xmlns:a16="http://schemas.microsoft.com/office/drawing/2014/main" id="{C82FA1F3-49C3-3B97-1739-5E36CDA29A60}"/>
                </a:ext>
              </a:extLst>
            </p:cNvPr>
            <p:cNvSpPr/>
            <p:nvPr/>
          </p:nvSpPr>
          <p:spPr>
            <a:xfrm>
              <a:off x="3253125" y="740325"/>
              <a:ext cx="73950" cy="62800"/>
            </a:xfrm>
            <a:custGeom>
              <a:avLst/>
              <a:gdLst/>
              <a:ahLst/>
              <a:cxnLst/>
              <a:rect l="l" t="t" r="r" b="b"/>
              <a:pathLst>
                <a:path w="2958" h="2512" extrusionOk="0">
                  <a:moveTo>
                    <a:pt x="1418" y="0"/>
                  </a:moveTo>
                  <a:cubicBezTo>
                    <a:pt x="852" y="0"/>
                    <a:pt x="335" y="370"/>
                    <a:pt x="185" y="911"/>
                  </a:cubicBezTo>
                  <a:cubicBezTo>
                    <a:pt x="0" y="1577"/>
                    <a:pt x="444" y="2279"/>
                    <a:pt x="1146" y="2464"/>
                  </a:cubicBezTo>
                  <a:cubicBezTo>
                    <a:pt x="1275" y="2496"/>
                    <a:pt x="1402" y="2512"/>
                    <a:pt x="1526" y="2512"/>
                  </a:cubicBezTo>
                  <a:cubicBezTo>
                    <a:pt x="2114" y="2512"/>
                    <a:pt x="2620" y="2164"/>
                    <a:pt x="2773" y="1614"/>
                  </a:cubicBezTo>
                  <a:cubicBezTo>
                    <a:pt x="2958" y="948"/>
                    <a:pt x="2551" y="246"/>
                    <a:pt x="1812" y="61"/>
                  </a:cubicBezTo>
                  <a:cubicBezTo>
                    <a:pt x="1681" y="20"/>
                    <a:pt x="1548" y="0"/>
                    <a:pt x="1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1">
              <a:extLst>
                <a:ext uri="{FF2B5EF4-FFF2-40B4-BE49-F238E27FC236}">
                  <a16:creationId xmlns:a16="http://schemas.microsoft.com/office/drawing/2014/main" id="{C7E49258-2DD5-E7E7-2017-63C151923EEE}"/>
                </a:ext>
              </a:extLst>
            </p:cNvPr>
            <p:cNvSpPr/>
            <p:nvPr/>
          </p:nvSpPr>
          <p:spPr>
            <a:xfrm>
              <a:off x="3293775" y="777525"/>
              <a:ext cx="110950" cy="57450"/>
            </a:xfrm>
            <a:custGeom>
              <a:avLst/>
              <a:gdLst/>
              <a:ahLst/>
              <a:cxnLst/>
              <a:rect l="l" t="t" r="r" b="b"/>
              <a:pathLst>
                <a:path w="4438" h="2298" extrusionOk="0">
                  <a:moveTo>
                    <a:pt x="4081" y="0"/>
                  </a:moveTo>
                  <a:cubicBezTo>
                    <a:pt x="3998" y="0"/>
                    <a:pt x="3924" y="28"/>
                    <a:pt x="3883" y="89"/>
                  </a:cubicBezTo>
                  <a:cubicBezTo>
                    <a:pt x="3818" y="154"/>
                    <a:pt x="2574" y="1656"/>
                    <a:pt x="1039" y="1656"/>
                  </a:cubicBezTo>
                  <a:cubicBezTo>
                    <a:pt x="833" y="1656"/>
                    <a:pt x="622" y="1629"/>
                    <a:pt x="408" y="1568"/>
                  </a:cubicBezTo>
                  <a:cubicBezTo>
                    <a:pt x="392" y="1564"/>
                    <a:pt x="376" y="1562"/>
                    <a:pt x="360" y="1562"/>
                  </a:cubicBezTo>
                  <a:cubicBezTo>
                    <a:pt x="222" y="1562"/>
                    <a:pt x="71" y="1694"/>
                    <a:pt x="38" y="1826"/>
                  </a:cubicBezTo>
                  <a:cubicBezTo>
                    <a:pt x="1" y="1937"/>
                    <a:pt x="112" y="2122"/>
                    <a:pt x="260" y="2196"/>
                  </a:cubicBezTo>
                  <a:cubicBezTo>
                    <a:pt x="519" y="2267"/>
                    <a:pt x="774" y="2298"/>
                    <a:pt x="1021" y="2298"/>
                  </a:cubicBezTo>
                  <a:cubicBezTo>
                    <a:pt x="2855" y="2298"/>
                    <a:pt x="4294" y="589"/>
                    <a:pt x="4326" y="459"/>
                  </a:cubicBezTo>
                  <a:cubicBezTo>
                    <a:pt x="4437" y="348"/>
                    <a:pt x="4437" y="163"/>
                    <a:pt x="4289" y="52"/>
                  </a:cubicBezTo>
                  <a:cubicBezTo>
                    <a:pt x="4223" y="19"/>
                    <a:pt x="4149" y="0"/>
                    <a:pt x="40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1">
              <a:extLst>
                <a:ext uri="{FF2B5EF4-FFF2-40B4-BE49-F238E27FC236}">
                  <a16:creationId xmlns:a16="http://schemas.microsoft.com/office/drawing/2014/main" id="{21EB5A95-F6F5-2840-5BE9-C0A434685F60}"/>
                </a:ext>
              </a:extLst>
            </p:cNvPr>
            <p:cNvSpPr/>
            <p:nvPr/>
          </p:nvSpPr>
          <p:spPr>
            <a:xfrm>
              <a:off x="3266975" y="886025"/>
              <a:ext cx="85075" cy="95225"/>
            </a:xfrm>
            <a:custGeom>
              <a:avLst/>
              <a:gdLst/>
              <a:ahLst/>
              <a:cxnLst/>
              <a:rect l="l" t="t" r="r" b="b"/>
              <a:pathLst>
                <a:path w="3403" h="3809" extrusionOk="0">
                  <a:moveTo>
                    <a:pt x="333" y="0"/>
                  </a:moveTo>
                  <a:cubicBezTo>
                    <a:pt x="186" y="0"/>
                    <a:pt x="1" y="111"/>
                    <a:pt x="1" y="296"/>
                  </a:cubicBezTo>
                  <a:cubicBezTo>
                    <a:pt x="1" y="444"/>
                    <a:pt x="75" y="629"/>
                    <a:pt x="260" y="629"/>
                  </a:cubicBezTo>
                  <a:cubicBezTo>
                    <a:pt x="333" y="666"/>
                    <a:pt x="2182" y="888"/>
                    <a:pt x="2811" y="3587"/>
                  </a:cubicBezTo>
                  <a:cubicBezTo>
                    <a:pt x="2847" y="3698"/>
                    <a:pt x="2958" y="3771"/>
                    <a:pt x="3032" y="3808"/>
                  </a:cubicBezTo>
                  <a:lnTo>
                    <a:pt x="3143" y="3808"/>
                  </a:lnTo>
                  <a:cubicBezTo>
                    <a:pt x="3328" y="3735"/>
                    <a:pt x="3402" y="3624"/>
                    <a:pt x="3365" y="3439"/>
                  </a:cubicBezTo>
                  <a:cubicBezTo>
                    <a:pt x="2626" y="296"/>
                    <a:pt x="407" y="0"/>
                    <a:pt x="3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1">
              <a:extLst>
                <a:ext uri="{FF2B5EF4-FFF2-40B4-BE49-F238E27FC236}">
                  <a16:creationId xmlns:a16="http://schemas.microsoft.com/office/drawing/2014/main" id="{1294CFC2-CDD8-5B17-369D-4E4163A98C79}"/>
                </a:ext>
              </a:extLst>
            </p:cNvPr>
            <p:cNvSpPr/>
            <p:nvPr/>
          </p:nvSpPr>
          <p:spPr>
            <a:xfrm>
              <a:off x="3254050" y="841175"/>
              <a:ext cx="151600" cy="52500"/>
            </a:xfrm>
            <a:custGeom>
              <a:avLst/>
              <a:gdLst/>
              <a:ahLst/>
              <a:cxnLst/>
              <a:rect l="l" t="t" r="r" b="b"/>
              <a:pathLst>
                <a:path w="6064" h="2100" extrusionOk="0">
                  <a:moveTo>
                    <a:pt x="339" y="0"/>
                  </a:moveTo>
                  <a:cubicBezTo>
                    <a:pt x="232" y="0"/>
                    <a:pt x="97" y="121"/>
                    <a:pt x="37" y="242"/>
                  </a:cubicBezTo>
                  <a:cubicBezTo>
                    <a:pt x="0" y="390"/>
                    <a:pt x="148" y="574"/>
                    <a:pt x="296" y="611"/>
                  </a:cubicBezTo>
                  <a:lnTo>
                    <a:pt x="5657" y="2090"/>
                  </a:lnTo>
                  <a:cubicBezTo>
                    <a:pt x="5687" y="2096"/>
                    <a:pt x="5716" y="2099"/>
                    <a:pt x="5743" y="2099"/>
                  </a:cubicBezTo>
                  <a:cubicBezTo>
                    <a:pt x="5877" y="2099"/>
                    <a:pt x="5965" y="2022"/>
                    <a:pt x="6026" y="1868"/>
                  </a:cubicBezTo>
                  <a:cubicBezTo>
                    <a:pt x="6063" y="1721"/>
                    <a:pt x="5952" y="1536"/>
                    <a:pt x="5768" y="1499"/>
                  </a:cubicBezTo>
                  <a:lnTo>
                    <a:pt x="407" y="20"/>
                  </a:lnTo>
                  <a:cubicBezTo>
                    <a:pt x="386" y="6"/>
                    <a:pt x="364" y="0"/>
                    <a:pt x="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1">
              <a:extLst>
                <a:ext uri="{FF2B5EF4-FFF2-40B4-BE49-F238E27FC236}">
                  <a16:creationId xmlns:a16="http://schemas.microsoft.com/office/drawing/2014/main" id="{5324F440-CB0D-B7B1-A2D9-0C303280E8E6}"/>
                </a:ext>
              </a:extLst>
            </p:cNvPr>
            <p:cNvSpPr/>
            <p:nvPr/>
          </p:nvSpPr>
          <p:spPr>
            <a:xfrm>
              <a:off x="3183800" y="721025"/>
              <a:ext cx="78575" cy="97725"/>
            </a:xfrm>
            <a:custGeom>
              <a:avLst/>
              <a:gdLst/>
              <a:ahLst/>
              <a:cxnLst/>
              <a:rect l="l" t="t" r="r" b="b"/>
              <a:pathLst>
                <a:path w="3143" h="3909" extrusionOk="0">
                  <a:moveTo>
                    <a:pt x="357" y="0"/>
                  </a:moveTo>
                  <a:cubicBezTo>
                    <a:pt x="326" y="0"/>
                    <a:pt x="293" y="6"/>
                    <a:pt x="259" y="20"/>
                  </a:cubicBezTo>
                  <a:cubicBezTo>
                    <a:pt x="111" y="57"/>
                    <a:pt x="0" y="205"/>
                    <a:pt x="37" y="389"/>
                  </a:cubicBezTo>
                  <a:cubicBezTo>
                    <a:pt x="74" y="500"/>
                    <a:pt x="555" y="3273"/>
                    <a:pt x="2736" y="3902"/>
                  </a:cubicBezTo>
                  <a:cubicBezTo>
                    <a:pt x="2750" y="3906"/>
                    <a:pt x="2766" y="3909"/>
                    <a:pt x="2782" y="3909"/>
                  </a:cubicBezTo>
                  <a:cubicBezTo>
                    <a:pt x="2892" y="3909"/>
                    <a:pt x="3041" y="3799"/>
                    <a:pt x="3106" y="3606"/>
                  </a:cubicBezTo>
                  <a:cubicBezTo>
                    <a:pt x="3143" y="3458"/>
                    <a:pt x="2995" y="3273"/>
                    <a:pt x="2847" y="3236"/>
                  </a:cubicBezTo>
                  <a:cubicBezTo>
                    <a:pt x="1073" y="2792"/>
                    <a:pt x="629" y="278"/>
                    <a:pt x="629" y="242"/>
                  </a:cubicBezTo>
                  <a:cubicBezTo>
                    <a:pt x="599" y="121"/>
                    <a:pt x="495" y="0"/>
                    <a:pt x="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1">
              <a:extLst>
                <a:ext uri="{FF2B5EF4-FFF2-40B4-BE49-F238E27FC236}">
                  <a16:creationId xmlns:a16="http://schemas.microsoft.com/office/drawing/2014/main" id="{99E030F7-E6F2-C1EC-36C5-CAB87441C8ED}"/>
                </a:ext>
              </a:extLst>
            </p:cNvPr>
            <p:cNvSpPr/>
            <p:nvPr/>
          </p:nvSpPr>
          <p:spPr>
            <a:xfrm>
              <a:off x="3132950" y="871875"/>
              <a:ext cx="117425" cy="53350"/>
            </a:xfrm>
            <a:custGeom>
              <a:avLst/>
              <a:gdLst/>
              <a:ahLst/>
              <a:cxnLst/>
              <a:rect l="l" t="t" r="r" b="b"/>
              <a:pathLst>
                <a:path w="4697" h="2134" extrusionOk="0">
                  <a:moveTo>
                    <a:pt x="3379" y="1"/>
                  </a:moveTo>
                  <a:cubicBezTo>
                    <a:pt x="2568" y="1"/>
                    <a:pt x="1394" y="295"/>
                    <a:pt x="149" y="1602"/>
                  </a:cubicBezTo>
                  <a:cubicBezTo>
                    <a:pt x="1" y="1676"/>
                    <a:pt x="1" y="1860"/>
                    <a:pt x="149" y="2008"/>
                  </a:cubicBezTo>
                  <a:cubicBezTo>
                    <a:pt x="186" y="2045"/>
                    <a:pt x="223" y="2119"/>
                    <a:pt x="260" y="2119"/>
                  </a:cubicBezTo>
                  <a:cubicBezTo>
                    <a:pt x="288" y="2128"/>
                    <a:pt x="313" y="2133"/>
                    <a:pt x="337" y="2133"/>
                  </a:cubicBezTo>
                  <a:cubicBezTo>
                    <a:pt x="410" y="2133"/>
                    <a:pt x="472" y="2092"/>
                    <a:pt x="556" y="2008"/>
                  </a:cubicBezTo>
                  <a:cubicBezTo>
                    <a:pt x="1646" y="854"/>
                    <a:pt x="2662" y="602"/>
                    <a:pt x="3347" y="602"/>
                  </a:cubicBezTo>
                  <a:cubicBezTo>
                    <a:pt x="3846" y="602"/>
                    <a:pt x="4169" y="736"/>
                    <a:pt x="4216" y="751"/>
                  </a:cubicBezTo>
                  <a:cubicBezTo>
                    <a:pt x="4270" y="784"/>
                    <a:pt x="4324" y="797"/>
                    <a:pt x="4374" y="797"/>
                  </a:cubicBezTo>
                  <a:cubicBezTo>
                    <a:pt x="4496" y="797"/>
                    <a:pt x="4596" y="719"/>
                    <a:pt x="4622" y="640"/>
                  </a:cubicBezTo>
                  <a:cubicBezTo>
                    <a:pt x="4696" y="456"/>
                    <a:pt x="4622" y="271"/>
                    <a:pt x="4474" y="197"/>
                  </a:cubicBezTo>
                  <a:cubicBezTo>
                    <a:pt x="4426" y="181"/>
                    <a:pt x="4014" y="1"/>
                    <a:pt x="33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1">
              <a:extLst>
                <a:ext uri="{FF2B5EF4-FFF2-40B4-BE49-F238E27FC236}">
                  <a16:creationId xmlns:a16="http://schemas.microsoft.com/office/drawing/2014/main" id="{7E050242-58C4-181B-E38F-80823D8F65D1}"/>
                </a:ext>
              </a:extLst>
            </p:cNvPr>
            <p:cNvSpPr/>
            <p:nvPr/>
          </p:nvSpPr>
          <p:spPr>
            <a:xfrm>
              <a:off x="3132050" y="807325"/>
              <a:ext cx="150675" cy="53025"/>
            </a:xfrm>
            <a:custGeom>
              <a:avLst/>
              <a:gdLst/>
              <a:ahLst/>
              <a:cxnLst/>
              <a:rect l="l" t="t" r="r" b="b"/>
              <a:pathLst>
                <a:path w="6027" h="2121" extrusionOk="0">
                  <a:moveTo>
                    <a:pt x="359" y="0"/>
                  </a:moveTo>
                  <a:cubicBezTo>
                    <a:pt x="221" y="0"/>
                    <a:pt x="70" y="132"/>
                    <a:pt x="37" y="265"/>
                  </a:cubicBezTo>
                  <a:cubicBezTo>
                    <a:pt x="0" y="376"/>
                    <a:pt x="111" y="561"/>
                    <a:pt x="259" y="597"/>
                  </a:cubicBezTo>
                  <a:lnTo>
                    <a:pt x="5620" y="2113"/>
                  </a:lnTo>
                  <a:cubicBezTo>
                    <a:pt x="5643" y="2118"/>
                    <a:pt x="5667" y="2120"/>
                    <a:pt x="5691" y="2120"/>
                  </a:cubicBezTo>
                  <a:cubicBezTo>
                    <a:pt x="5849" y="2120"/>
                    <a:pt x="5989" y="2015"/>
                    <a:pt x="5989" y="1854"/>
                  </a:cubicBezTo>
                  <a:cubicBezTo>
                    <a:pt x="6026" y="1744"/>
                    <a:pt x="5915" y="1559"/>
                    <a:pt x="5767" y="1485"/>
                  </a:cubicBezTo>
                  <a:lnTo>
                    <a:pt x="407" y="6"/>
                  </a:lnTo>
                  <a:cubicBezTo>
                    <a:pt x="391" y="2"/>
                    <a:pt x="375" y="0"/>
                    <a:pt x="3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1">
              <a:extLst>
                <a:ext uri="{FF2B5EF4-FFF2-40B4-BE49-F238E27FC236}">
                  <a16:creationId xmlns:a16="http://schemas.microsoft.com/office/drawing/2014/main" id="{118C8C43-DEA1-D432-9F75-1331D1DA5D0D}"/>
                </a:ext>
              </a:extLst>
            </p:cNvPr>
            <p:cNvSpPr/>
            <p:nvPr/>
          </p:nvSpPr>
          <p:spPr>
            <a:xfrm>
              <a:off x="3270675" y="732000"/>
              <a:ext cx="52700" cy="29625"/>
            </a:xfrm>
            <a:custGeom>
              <a:avLst/>
              <a:gdLst/>
              <a:ahLst/>
              <a:cxnLst/>
              <a:rect l="l" t="t" r="r" b="b"/>
              <a:pathLst>
                <a:path w="2108" h="1185" extrusionOk="0">
                  <a:moveTo>
                    <a:pt x="1891" y="0"/>
                  </a:moveTo>
                  <a:cubicBezTo>
                    <a:pt x="1838" y="0"/>
                    <a:pt x="1782" y="18"/>
                    <a:pt x="1738" y="61"/>
                  </a:cubicBezTo>
                  <a:cubicBezTo>
                    <a:pt x="1738" y="61"/>
                    <a:pt x="1132" y="789"/>
                    <a:pt x="468" y="789"/>
                  </a:cubicBezTo>
                  <a:cubicBezTo>
                    <a:pt x="399" y="789"/>
                    <a:pt x="329" y="781"/>
                    <a:pt x="259" y="764"/>
                  </a:cubicBezTo>
                  <a:cubicBezTo>
                    <a:pt x="246" y="757"/>
                    <a:pt x="232" y="754"/>
                    <a:pt x="217" y="754"/>
                  </a:cubicBezTo>
                  <a:cubicBezTo>
                    <a:pt x="148" y="754"/>
                    <a:pt x="68" y="820"/>
                    <a:pt x="38" y="912"/>
                  </a:cubicBezTo>
                  <a:cubicBezTo>
                    <a:pt x="1" y="986"/>
                    <a:pt x="75" y="1096"/>
                    <a:pt x="185" y="1133"/>
                  </a:cubicBezTo>
                  <a:cubicBezTo>
                    <a:pt x="302" y="1169"/>
                    <a:pt x="417" y="1185"/>
                    <a:pt x="530" y="1185"/>
                  </a:cubicBezTo>
                  <a:cubicBezTo>
                    <a:pt x="1349" y="1185"/>
                    <a:pt x="2038" y="353"/>
                    <a:pt x="2071" y="320"/>
                  </a:cubicBezTo>
                  <a:cubicBezTo>
                    <a:pt x="2108" y="209"/>
                    <a:pt x="2108" y="135"/>
                    <a:pt x="1997" y="24"/>
                  </a:cubicBezTo>
                  <a:cubicBezTo>
                    <a:pt x="1966" y="9"/>
                    <a:pt x="1929" y="0"/>
                    <a:pt x="1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1">
              <a:extLst>
                <a:ext uri="{FF2B5EF4-FFF2-40B4-BE49-F238E27FC236}">
                  <a16:creationId xmlns:a16="http://schemas.microsoft.com/office/drawing/2014/main" id="{09AAE293-BF08-321D-4C18-841238D1C672}"/>
                </a:ext>
              </a:extLst>
            </p:cNvPr>
            <p:cNvSpPr/>
            <p:nvPr/>
          </p:nvSpPr>
          <p:spPr>
            <a:xfrm>
              <a:off x="3279925" y="723350"/>
              <a:ext cx="37925" cy="47175"/>
            </a:xfrm>
            <a:custGeom>
              <a:avLst/>
              <a:gdLst/>
              <a:ahLst/>
              <a:cxnLst/>
              <a:rect l="l" t="t" r="r" b="b"/>
              <a:pathLst>
                <a:path w="1517" h="1887" extrusionOk="0">
                  <a:moveTo>
                    <a:pt x="185" y="1"/>
                  </a:moveTo>
                  <a:cubicBezTo>
                    <a:pt x="37" y="1"/>
                    <a:pt x="0" y="149"/>
                    <a:pt x="0" y="222"/>
                  </a:cubicBezTo>
                  <a:cubicBezTo>
                    <a:pt x="0" y="296"/>
                    <a:pt x="222" y="1627"/>
                    <a:pt x="1183" y="1886"/>
                  </a:cubicBezTo>
                  <a:cubicBezTo>
                    <a:pt x="1294" y="1886"/>
                    <a:pt x="1405" y="1849"/>
                    <a:pt x="1479" y="1775"/>
                  </a:cubicBezTo>
                  <a:cubicBezTo>
                    <a:pt x="1516" y="1664"/>
                    <a:pt x="1405" y="1590"/>
                    <a:pt x="1331" y="1516"/>
                  </a:cubicBezTo>
                  <a:cubicBezTo>
                    <a:pt x="592" y="1332"/>
                    <a:pt x="407" y="185"/>
                    <a:pt x="407" y="185"/>
                  </a:cubicBezTo>
                  <a:cubicBezTo>
                    <a:pt x="407" y="38"/>
                    <a:pt x="259" y="1"/>
                    <a:pt x="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1">
              <a:extLst>
                <a:ext uri="{FF2B5EF4-FFF2-40B4-BE49-F238E27FC236}">
                  <a16:creationId xmlns:a16="http://schemas.microsoft.com/office/drawing/2014/main" id="{AC148F22-8B3E-6878-B4EE-EF9E836935E6}"/>
                </a:ext>
              </a:extLst>
            </p:cNvPr>
            <p:cNvSpPr/>
            <p:nvPr/>
          </p:nvSpPr>
          <p:spPr>
            <a:xfrm>
              <a:off x="3275300" y="750850"/>
              <a:ext cx="11125" cy="9500"/>
            </a:xfrm>
            <a:custGeom>
              <a:avLst/>
              <a:gdLst/>
              <a:ahLst/>
              <a:cxnLst/>
              <a:rect l="l" t="t" r="r" b="b"/>
              <a:pathLst>
                <a:path w="445" h="380" extrusionOk="0">
                  <a:moveTo>
                    <a:pt x="217" y="0"/>
                  </a:moveTo>
                  <a:cubicBezTo>
                    <a:pt x="148" y="0"/>
                    <a:pt x="68" y="66"/>
                    <a:pt x="37" y="158"/>
                  </a:cubicBezTo>
                  <a:cubicBezTo>
                    <a:pt x="0" y="232"/>
                    <a:pt x="74" y="342"/>
                    <a:pt x="185" y="379"/>
                  </a:cubicBezTo>
                  <a:cubicBezTo>
                    <a:pt x="259" y="379"/>
                    <a:pt x="370" y="342"/>
                    <a:pt x="407" y="232"/>
                  </a:cubicBezTo>
                  <a:cubicBezTo>
                    <a:pt x="444" y="158"/>
                    <a:pt x="370" y="47"/>
                    <a:pt x="259" y="10"/>
                  </a:cubicBezTo>
                  <a:cubicBezTo>
                    <a:pt x="246" y="3"/>
                    <a:pt x="232" y="0"/>
                    <a:pt x="2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1">
              <a:extLst>
                <a:ext uri="{FF2B5EF4-FFF2-40B4-BE49-F238E27FC236}">
                  <a16:creationId xmlns:a16="http://schemas.microsoft.com/office/drawing/2014/main" id="{6835AB42-BCEC-5FD6-7F5C-31409E79328B}"/>
                </a:ext>
              </a:extLst>
            </p:cNvPr>
            <p:cNvSpPr/>
            <p:nvPr/>
          </p:nvSpPr>
          <p:spPr>
            <a:xfrm>
              <a:off x="3301175" y="758125"/>
              <a:ext cx="10200" cy="8950"/>
            </a:xfrm>
            <a:custGeom>
              <a:avLst/>
              <a:gdLst/>
              <a:ahLst/>
              <a:cxnLst/>
              <a:rect l="l" t="t" r="r" b="b"/>
              <a:pathLst>
                <a:path w="408" h="358" extrusionOk="0">
                  <a:moveTo>
                    <a:pt x="178" y="1"/>
                  </a:moveTo>
                  <a:cubicBezTo>
                    <a:pt x="100" y="1"/>
                    <a:pt x="38" y="42"/>
                    <a:pt x="38" y="125"/>
                  </a:cubicBezTo>
                  <a:cubicBezTo>
                    <a:pt x="1" y="236"/>
                    <a:pt x="75" y="347"/>
                    <a:pt x="149" y="347"/>
                  </a:cubicBezTo>
                  <a:cubicBezTo>
                    <a:pt x="169" y="354"/>
                    <a:pt x="189" y="357"/>
                    <a:pt x="209" y="357"/>
                  </a:cubicBezTo>
                  <a:cubicBezTo>
                    <a:pt x="296" y="357"/>
                    <a:pt x="370" y="297"/>
                    <a:pt x="370" y="236"/>
                  </a:cubicBezTo>
                  <a:cubicBezTo>
                    <a:pt x="407" y="125"/>
                    <a:pt x="370" y="15"/>
                    <a:pt x="259" y="15"/>
                  </a:cubicBezTo>
                  <a:cubicBezTo>
                    <a:pt x="232" y="5"/>
                    <a:pt x="204" y="1"/>
                    <a:pt x="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1">
              <a:extLst>
                <a:ext uri="{FF2B5EF4-FFF2-40B4-BE49-F238E27FC236}">
                  <a16:creationId xmlns:a16="http://schemas.microsoft.com/office/drawing/2014/main" id="{83277B21-D360-B844-ABD1-659D4062228D}"/>
                </a:ext>
              </a:extLst>
            </p:cNvPr>
            <p:cNvSpPr/>
            <p:nvPr/>
          </p:nvSpPr>
          <p:spPr>
            <a:xfrm>
              <a:off x="3199500" y="1062550"/>
              <a:ext cx="168250" cy="170100"/>
            </a:xfrm>
            <a:custGeom>
              <a:avLst/>
              <a:gdLst/>
              <a:ahLst/>
              <a:cxnLst/>
              <a:rect l="l" t="t" r="r" b="b"/>
              <a:pathLst>
                <a:path w="6730" h="6804" extrusionOk="0">
                  <a:moveTo>
                    <a:pt x="1591" y="1"/>
                  </a:moveTo>
                  <a:lnTo>
                    <a:pt x="1" y="6803"/>
                  </a:lnTo>
                  <a:lnTo>
                    <a:pt x="1" y="6803"/>
                  </a:lnTo>
                  <a:lnTo>
                    <a:pt x="6730" y="4733"/>
                  </a:lnTo>
                  <a:lnTo>
                    <a:pt x="15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1">
              <a:extLst>
                <a:ext uri="{FF2B5EF4-FFF2-40B4-BE49-F238E27FC236}">
                  <a16:creationId xmlns:a16="http://schemas.microsoft.com/office/drawing/2014/main" id="{9F2D3420-D8FA-2DFF-CA64-561297D3555C}"/>
                </a:ext>
              </a:extLst>
            </p:cNvPr>
            <p:cNvSpPr/>
            <p:nvPr/>
          </p:nvSpPr>
          <p:spPr>
            <a:xfrm>
              <a:off x="3169925" y="1020050"/>
              <a:ext cx="242200" cy="246800"/>
            </a:xfrm>
            <a:custGeom>
              <a:avLst/>
              <a:gdLst/>
              <a:ahLst/>
              <a:cxnLst/>
              <a:rect l="l" t="t" r="r" b="b"/>
              <a:pathLst>
                <a:path w="9688" h="9872" extrusionOk="0">
                  <a:moveTo>
                    <a:pt x="2774" y="1701"/>
                  </a:moveTo>
                  <a:lnTo>
                    <a:pt x="7913" y="6433"/>
                  </a:lnTo>
                  <a:lnTo>
                    <a:pt x="1184" y="8503"/>
                  </a:lnTo>
                  <a:lnTo>
                    <a:pt x="1184" y="8503"/>
                  </a:lnTo>
                  <a:lnTo>
                    <a:pt x="2774" y="1701"/>
                  </a:lnTo>
                  <a:close/>
                  <a:moveTo>
                    <a:pt x="2256" y="0"/>
                  </a:moveTo>
                  <a:lnTo>
                    <a:pt x="1" y="9871"/>
                  </a:lnTo>
                  <a:lnTo>
                    <a:pt x="1" y="9871"/>
                  </a:lnTo>
                  <a:lnTo>
                    <a:pt x="9687" y="6840"/>
                  </a:lnTo>
                  <a:lnTo>
                    <a:pt x="22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1">
              <a:extLst>
                <a:ext uri="{FF2B5EF4-FFF2-40B4-BE49-F238E27FC236}">
                  <a16:creationId xmlns:a16="http://schemas.microsoft.com/office/drawing/2014/main" id="{A03C4087-51AE-14BF-BDEC-2C70EC31CB1C}"/>
                </a:ext>
              </a:extLst>
            </p:cNvPr>
            <p:cNvSpPr/>
            <p:nvPr/>
          </p:nvSpPr>
          <p:spPr>
            <a:xfrm>
              <a:off x="3242950" y="1112475"/>
              <a:ext cx="48075" cy="85975"/>
            </a:xfrm>
            <a:custGeom>
              <a:avLst/>
              <a:gdLst/>
              <a:ahLst/>
              <a:cxnLst/>
              <a:rect l="l" t="t" r="r" b="b"/>
              <a:pathLst>
                <a:path w="1923" h="3439" extrusionOk="0">
                  <a:moveTo>
                    <a:pt x="1036" y="0"/>
                  </a:moveTo>
                  <a:lnTo>
                    <a:pt x="0" y="333"/>
                  </a:lnTo>
                  <a:lnTo>
                    <a:pt x="851" y="2292"/>
                  </a:lnTo>
                  <a:lnTo>
                    <a:pt x="1405" y="2108"/>
                  </a:lnTo>
                  <a:lnTo>
                    <a:pt x="1036" y="0"/>
                  </a:lnTo>
                  <a:close/>
                  <a:moveTo>
                    <a:pt x="1664" y="2329"/>
                  </a:moveTo>
                  <a:lnTo>
                    <a:pt x="777" y="2588"/>
                  </a:lnTo>
                  <a:lnTo>
                    <a:pt x="1036" y="3439"/>
                  </a:lnTo>
                  <a:lnTo>
                    <a:pt x="1923" y="3143"/>
                  </a:lnTo>
                  <a:lnTo>
                    <a:pt x="1664" y="232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1">
              <a:extLst>
                <a:ext uri="{FF2B5EF4-FFF2-40B4-BE49-F238E27FC236}">
                  <a16:creationId xmlns:a16="http://schemas.microsoft.com/office/drawing/2014/main" id="{709B7A6C-F4B9-3EEC-3B23-F0113E45FF89}"/>
                </a:ext>
              </a:extLst>
            </p:cNvPr>
            <p:cNvSpPr/>
            <p:nvPr/>
          </p:nvSpPr>
          <p:spPr>
            <a:xfrm>
              <a:off x="3771625" y="905675"/>
              <a:ext cx="96150" cy="101950"/>
            </a:xfrm>
            <a:custGeom>
              <a:avLst/>
              <a:gdLst/>
              <a:ahLst/>
              <a:cxnLst/>
              <a:rect l="l" t="t" r="r" b="b"/>
              <a:pathLst>
                <a:path w="3846" h="4078" extrusionOk="0">
                  <a:moveTo>
                    <a:pt x="1386" y="1"/>
                  </a:moveTo>
                  <a:cubicBezTo>
                    <a:pt x="1258" y="1"/>
                    <a:pt x="1139" y="22"/>
                    <a:pt x="1036" y="65"/>
                  </a:cubicBezTo>
                  <a:cubicBezTo>
                    <a:pt x="1036" y="65"/>
                    <a:pt x="592" y="324"/>
                    <a:pt x="333" y="767"/>
                  </a:cubicBezTo>
                  <a:cubicBezTo>
                    <a:pt x="38" y="1137"/>
                    <a:pt x="1" y="2098"/>
                    <a:pt x="149" y="2690"/>
                  </a:cubicBezTo>
                  <a:cubicBezTo>
                    <a:pt x="296" y="3281"/>
                    <a:pt x="296" y="3799"/>
                    <a:pt x="592" y="3984"/>
                  </a:cubicBezTo>
                  <a:cubicBezTo>
                    <a:pt x="693" y="4051"/>
                    <a:pt x="832" y="4078"/>
                    <a:pt x="993" y="4078"/>
                  </a:cubicBezTo>
                  <a:cubicBezTo>
                    <a:pt x="1361" y="4078"/>
                    <a:pt x="1844" y="3939"/>
                    <a:pt x="2256" y="3836"/>
                  </a:cubicBezTo>
                  <a:cubicBezTo>
                    <a:pt x="2884" y="3725"/>
                    <a:pt x="3661" y="3244"/>
                    <a:pt x="3735" y="2985"/>
                  </a:cubicBezTo>
                  <a:cubicBezTo>
                    <a:pt x="3846" y="2690"/>
                    <a:pt x="3254" y="1137"/>
                    <a:pt x="2737" y="656"/>
                  </a:cubicBezTo>
                  <a:cubicBezTo>
                    <a:pt x="2339" y="231"/>
                    <a:pt x="1811" y="1"/>
                    <a:pt x="1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1">
              <a:extLst>
                <a:ext uri="{FF2B5EF4-FFF2-40B4-BE49-F238E27FC236}">
                  <a16:creationId xmlns:a16="http://schemas.microsoft.com/office/drawing/2014/main" id="{3338E4E4-145E-5146-5DD4-367875370D76}"/>
                </a:ext>
              </a:extLst>
            </p:cNvPr>
            <p:cNvSpPr/>
            <p:nvPr/>
          </p:nvSpPr>
          <p:spPr>
            <a:xfrm>
              <a:off x="3771625" y="916525"/>
              <a:ext cx="93375" cy="90175"/>
            </a:xfrm>
            <a:custGeom>
              <a:avLst/>
              <a:gdLst/>
              <a:ahLst/>
              <a:cxnLst/>
              <a:rect l="l" t="t" r="r" b="b"/>
              <a:pathLst>
                <a:path w="3735" h="3607" extrusionOk="0">
                  <a:moveTo>
                    <a:pt x="555" y="1"/>
                  </a:moveTo>
                  <a:cubicBezTo>
                    <a:pt x="481" y="74"/>
                    <a:pt x="407" y="185"/>
                    <a:pt x="333" y="259"/>
                  </a:cubicBezTo>
                  <a:cubicBezTo>
                    <a:pt x="38" y="629"/>
                    <a:pt x="1" y="1627"/>
                    <a:pt x="149" y="2219"/>
                  </a:cubicBezTo>
                  <a:cubicBezTo>
                    <a:pt x="296" y="2810"/>
                    <a:pt x="296" y="3328"/>
                    <a:pt x="592" y="3513"/>
                  </a:cubicBezTo>
                  <a:cubicBezTo>
                    <a:pt x="693" y="3580"/>
                    <a:pt x="832" y="3607"/>
                    <a:pt x="993" y="3607"/>
                  </a:cubicBezTo>
                  <a:cubicBezTo>
                    <a:pt x="1361" y="3607"/>
                    <a:pt x="1844" y="3468"/>
                    <a:pt x="2256" y="3365"/>
                  </a:cubicBezTo>
                  <a:cubicBezTo>
                    <a:pt x="2884" y="3217"/>
                    <a:pt x="3661" y="2773"/>
                    <a:pt x="3735" y="2478"/>
                  </a:cubicBezTo>
                  <a:lnTo>
                    <a:pt x="3735" y="2219"/>
                  </a:lnTo>
                  <a:cubicBezTo>
                    <a:pt x="3624" y="2478"/>
                    <a:pt x="3365" y="2699"/>
                    <a:pt x="3069" y="2699"/>
                  </a:cubicBezTo>
                  <a:cubicBezTo>
                    <a:pt x="2921" y="2699"/>
                    <a:pt x="2774" y="2699"/>
                    <a:pt x="2626" y="2662"/>
                  </a:cubicBezTo>
                  <a:cubicBezTo>
                    <a:pt x="2496" y="2625"/>
                    <a:pt x="2395" y="2607"/>
                    <a:pt x="2293" y="2607"/>
                  </a:cubicBezTo>
                  <a:cubicBezTo>
                    <a:pt x="2191" y="2607"/>
                    <a:pt x="2090" y="2625"/>
                    <a:pt x="1960" y="2662"/>
                  </a:cubicBezTo>
                  <a:cubicBezTo>
                    <a:pt x="1774" y="2742"/>
                    <a:pt x="1606" y="2803"/>
                    <a:pt x="1431" y="2803"/>
                  </a:cubicBezTo>
                  <a:cubicBezTo>
                    <a:pt x="1362" y="2803"/>
                    <a:pt x="1293" y="2794"/>
                    <a:pt x="1221" y="2773"/>
                  </a:cubicBezTo>
                  <a:cubicBezTo>
                    <a:pt x="962" y="2736"/>
                    <a:pt x="777" y="2478"/>
                    <a:pt x="740" y="2256"/>
                  </a:cubicBezTo>
                  <a:cubicBezTo>
                    <a:pt x="703" y="2071"/>
                    <a:pt x="703" y="1923"/>
                    <a:pt x="777" y="1812"/>
                  </a:cubicBezTo>
                  <a:cubicBezTo>
                    <a:pt x="888" y="1553"/>
                    <a:pt x="851" y="1442"/>
                    <a:pt x="703" y="1184"/>
                  </a:cubicBezTo>
                  <a:cubicBezTo>
                    <a:pt x="555" y="962"/>
                    <a:pt x="481" y="740"/>
                    <a:pt x="407" y="407"/>
                  </a:cubicBezTo>
                  <a:cubicBezTo>
                    <a:pt x="407" y="259"/>
                    <a:pt x="481" y="148"/>
                    <a:pt x="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1">
              <a:extLst>
                <a:ext uri="{FF2B5EF4-FFF2-40B4-BE49-F238E27FC236}">
                  <a16:creationId xmlns:a16="http://schemas.microsoft.com/office/drawing/2014/main" id="{6BC2AD09-6C6B-04A8-31A3-CCD01556D04F}"/>
                </a:ext>
              </a:extLst>
            </p:cNvPr>
            <p:cNvSpPr/>
            <p:nvPr/>
          </p:nvSpPr>
          <p:spPr>
            <a:xfrm>
              <a:off x="3773100" y="884550"/>
              <a:ext cx="40875" cy="26475"/>
            </a:xfrm>
            <a:custGeom>
              <a:avLst/>
              <a:gdLst/>
              <a:ahLst/>
              <a:cxnLst/>
              <a:rect l="l" t="t" r="r" b="b"/>
              <a:pathLst>
                <a:path w="1635" h="1059" extrusionOk="0">
                  <a:moveTo>
                    <a:pt x="1448" y="0"/>
                  </a:moveTo>
                  <a:cubicBezTo>
                    <a:pt x="1418" y="0"/>
                    <a:pt x="1384" y="8"/>
                    <a:pt x="1347" y="23"/>
                  </a:cubicBezTo>
                  <a:cubicBezTo>
                    <a:pt x="1203" y="108"/>
                    <a:pt x="1193" y="194"/>
                    <a:pt x="1127" y="194"/>
                  </a:cubicBezTo>
                  <a:cubicBezTo>
                    <a:pt x="1108" y="194"/>
                    <a:pt x="1084" y="187"/>
                    <a:pt x="1051" y="170"/>
                  </a:cubicBezTo>
                  <a:cubicBezTo>
                    <a:pt x="965" y="106"/>
                    <a:pt x="866" y="66"/>
                    <a:pt x="785" y="66"/>
                  </a:cubicBezTo>
                  <a:cubicBezTo>
                    <a:pt x="726" y="66"/>
                    <a:pt x="675" y="87"/>
                    <a:pt x="644" y="133"/>
                  </a:cubicBezTo>
                  <a:cubicBezTo>
                    <a:pt x="559" y="190"/>
                    <a:pt x="539" y="269"/>
                    <a:pt x="451" y="269"/>
                  </a:cubicBezTo>
                  <a:cubicBezTo>
                    <a:pt x="424" y="269"/>
                    <a:pt x="391" y="262"/>
                    <a:pt x="348" y="244"/>
                  </a:cubicBezTo>
                  <a:cubicBezTo>
                    <a:pt x="333" y="241"/>
                    <a:pt x="317" y="240"/>
                    <a:pt x="302" y="240"/>
                  </a:cubicBezTo>
                  <a:cubicBezTo>
                    <a:pt x="136" y="240"/>
                    <a:pt x="0" y="423"/>
                    <a:pt x="237" y="762"/>
                  </a:cubicBezTo>
                  <a:cubicBezTo>
                    <a:pt x="389" y="1034"/>
                    <a:pt x="787" y="1059"/>
                    <a:pt x="927" y="1059"/>
                  </a:cubicBezTo>
                  <a:cubicBezTo>
                    <a:pt x="959" y="1059"/>
                    <a:pt x="977" y="1058"/>
                    <a:pt x="977" y="1058"/>
                  </a:cubicBezTo>
                  <a:cubicBezTo>
                    <a:pt x="1531" y="799"/>
                    <a:pt x="1531" y="540"/>
                    <a:pt x="1605" y="355"/>
                  </a:cubicBezTo>
                  <a:cubicBezTo>
                    <a:pt x="1635" y="119"/>
                    <a:pt x="1570" y="0"/>
                    <a:pt x="1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1">
              <a:extLst>
                <a:ext uri="{FF2B5EF4-FFF2-40B4-BE49-F238E27FC236}">
                  <a16:creationId xmlns:a16="http://schemas.microsoft.com/office/drawing/2014/main" id="{82BC3EAC-B5F7-2614-9A41-1FA3C9CC9571}"/>
                </a:ext>
              </a:extLst>
            </p:cNvPr>
            <p:cNvSpPr/>
            <p:nvPr/>
          </p:nvSpPr>
          <p:spPr>
            <a:xfrm>
              <a:off x="3775325" y="891575"/>
              <a:ext cx="37000" cy="18575"/>
            </a:xfrm>
            <a:custGeom>
              <a:avLst/>
              <a:gdLst/>
              <a:ahLst/>
              <a:cxnLst/>
              <a:rect l="l" t="t" r="r" b="b"/>
              <a:pathLst>
                <a:path w="1480" h="743" extrusionOk="0">
                  <a:moveTo>
                    <a:pt x="38" y="0"/>
                  </a:moveTo>
                  <a:lnTo>
                    <a:pt x="38" y="0"/>
                  </a:lnTo>
                  <a:cubicBezTo>
                    <a:pt x="1" y="111"/>
                    <a:pt x="1" y="259"/>
                    <a:pt x="148" y="444"/>
                  </a:cubicBezTo>
                  <a:cubicBezTo>
                    <a:pt x="274" y="670"/>
                    <a:pt x="502" y="743"/>
                    <a:pt x="670" y="743"/>
                  </a:cubicBezTo>
                  <a:cubicBezTo>
                    <a:pt x="750" y="743"/>
                    <a:pt x="815" y="726"/>
                    <a:pt x="851" y="703"/>
                  </a:cubicBezTo>
                  <a:lnTo>
                    <a:pt x="925" y="703"/>
                  </a:lnTo>
                  <a:cubicBezTo>
                    <a:pt x="1369" y="518"/>
                    <a:pt x="1479" y="333"/>
                    <a:pt x="1479" y="111"/>
                  </a:cubicBezTo>
                  <a:lnTo>
                    <a:pt x="1479" y="111"/>
                  </a:lnTo>
                  <a:cubicBezTo>
                    <a:pt x="1442" y="148"/>
                    <a:pt x="1369" y="296"/>
                    <a:pt x="1332" y="333"/>
                  </a:cubicBezTo>
                  <a:cubicBezTo>
                    <a:pt x="1303" y="355"/>
                    <a:pt x="1283" y="364"/>
                    <a:pt x="1268" y="364"/>
                  </a:cubicBezTo>
                  <a:cubicBezTo>
                    <a:pt x="1207" y="364"/>
                    <a:pt x="1243" y="208"/>
                    <a:pt x="1184" y="148"/>
                  </a:cubicBezTo>
                  <a:cubicBezTo>
                    <a:pt x="1147" y="148"/>
                    <a:pt x="1147" y="259"/>
                    <a:pt x="1147" y="259"/>
                  </a:cubicBezTo>
                  <a:cubicBezTo>
                    <a:pt x="1147" y="296"/>
                    <a:pt x="1110" y="407"/>
                    <a:pt x="1073" y="407"/>
                  </a:cubicBezTo>
                  <a:cubicBezTo>
                    <a:pt x="1057" y="412"/>
                    <a:pt x="1043" y="414"/>
                    <a:pt x="1030" y="414"/>
                  </a:cubicBezTo>
                  <a:cubicBezTo>
                    <a:pt x="952" y="414"/>
                    <a:pt x="920" y="328"/>
                    <a:pt x="888" y="296"/>
                  </a:cubicBezTo>
                  <a:lnTo>
                    <a:pt x="814" y="296"/>
                  </a:lnTo>
                  <a:cubicBezTo>
                    <a:pt x="814" y="333"/>
                    <a:pt x="888" y="333"/>
                    <a:pt x="814" y="407"/>
                  </a:cubicBezTo>
                  <a:cubicBezTo>
                    <a:pt x="777" y="444"/>
                    <a:pt x="703" y="444"/>
                    <a:pt x="629" y="444"/>
                  </a:cubicBezTo>
                  <a:cubicBezTo>
                    <a:pt x="592" y="444"/>
                    <a:pt x="555" y="333"/>
                    <a:pt x="518" y="333"/>
                  </a:cubicBezTo>
                  <a:lnTo>
                    <a:pt x="518" y="407"/>
                  </a:lnTo>
                  <a:cubicBezTo>
                    <a:pt x="518" y="444"/>
                    <a:pt x="555" y="592"/>
                    <a:pt x="444" y="592"/>
                  </a:cubicBezTo>
                  <a:cubicBezTo>
                    <a:pt x="370" y="592"/>
                    <a:pt x="259" y="481"/>
                    <a:pt x="222" y="444"/>
                  </a:cubicBezTo>
                  <a:cubicBezTo>
                    <a:pt x="185" y="407"/>
                    <a:pt x="148" y="296"/>
                    <a:pt x="75" y="222"/>
                  </a:cubicBezTo>
                  <a:cubicBezTo>
                    <a:pt x="75" y="148"/>
                    <a:pt x="75" y="148"/>
                    <a:pt x="38" y="111"/>
                  </a:cubicBezTo>
                  <a:lnTo>
                    <a:pt x="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1">
              <a:extLst>
                <a:ext uri="{FF2B5EF4-FFF2-40B4-BE49-F238E27FC236}">
                  <a16:creationId xmlns:a16="http://schemas.microsoft.com/office/drawing/2014/main" id="{06B93370-8EF5-11ED-911A-19099544104B}"/>
                </a:ext>
              </a:extLst>
            </p:cNvPr>
            <p:cNvSpPr/>
            <p:nvPr/>
          </p:nvSpPr>
          <p:spPr>
            <a:xfrm>
              <a:off x="3795650" y="929475"/>
              <a:ext cx="37925" cy="49925"/>
            </a:xfrm>
            <a:custGeom>
              <a:avLst/>
              <a:gdLst/>
              <a:ahLst/>
              <a:cxnLst/>
              <a:rect l="l" t="t" r="r" b="b"/>
              <a:pathLst>
                <a:path w="1517" h="1997" extrusionOk="0">
                  <a:moveTo>
                    <a:pt x="556" y="0"/>
                  </a:moveTo>
                  <a:lnTo>
                    <a:pt x="334" y="74"/>
                  </a:lnTo>
                  <a:lnTo>
                    <a:pt x="445" y="481"/>
                  </a:lnTo>
                  <a:cubicBezTo>
                    <a:pt x="186" y="592"/>
                    <a:pt x="1" y="776"/>
                    <a:pt x="112" y="1035"/>
                  </a:cubicBezTo>
                  <a:cubicBezTo>
                    <a:pt x="171" y="1229"/>
                    <a:pt x="327" y="1278"/>
                    <a:pt x="493" y="1278"/>
                  </a:cubicBezTo>
                  <a:cubicBezTo>
                    <a:pt x="670" y="1278"/>
                    <a:pt x="859" y="1223"/>
                    <a:pt x="962" y="1223"/>
                  </a:cubicBezTo>
                  <a:cubicBezTo>
                    <a:pt x="1003" y="1223"/>
                    <a:pt x="1030" y="1232"/>
                    <a:pt x="1036" y="1257"/>
                  </a:cubicBezTo>
                  <a:cubicBezTo>
                    <a:pt x="1073" y="1368"/>
                    <a:pt x="925" y="1405"/>
                    <a:pt x="888" y="1405"/>
                  </a:cubicBezTo>
                  <a:cubicBezTo>
                    <a:pt x="851" y="1405"/>
                    <a:pt x="703" y="1405"/>
                    <a:pt x="666" y="1331"/>
                  </a:cubicBezTo>
                  <a:lnTo>
                    <a:pt x="260" y="1442"/>
                  </a:lnTo>
                  <a:cubicBezTo>
                    <a:pt x="314" y="1660"/>
                    <a:pt x="490" y="1718"/>
                    <a:pt x="683" y="1718"/>
                  </a:cubicBezTo>
                  <a:cubicBezTo>
                    <a:pt x="751" y="1718"/>
                    <a:pt x="821" y="1710"/>
                    <a:pt x="888" y="1701"/>
                  </a:cubicBezTo>
                  <a:lnTo>
                    <a:pt x="962" y="1997"/>
                  </a:lnTo>
                  <a:lnTo>
                    <a:pt x="1221" y="1923"/>
                  </a:lnTo>
                  <a:lnTo>
                    <a:pt x="1073" y="1590"/>
                  </a:lnTo>
                  <a:cubicBezTo>
                    <a:pt x="1369" y="1442"/>
                    <a:pt x="1517" y="1257"/>
                    <a:pt x="1443" y="998"/>
                  </a:cubicBezTo>
                  <a:cubicBezTo>
                    <a:pt x="1387" y="802"/>
                    <a:pt x="1246" y="749"/>
                    <a:pt x="1090" y="749"/>
                  </a:cubicBezTo>
                  <a:cubicBezTo>
                    <a:pt x="909" y="749"/>
                    <a:pt x="708" y="821"/>
                    <a:pt x="598" y="821"/>
                  </a:cubicBezTo>
                  <a:cubicBezTo>
                    <a:pt x="554" y="821"/>
                    <a:pt x="525" y="810"/>
                    <a:pt x="519" y="776"/>
                  </a:cubicBezTo>
                  <a:cubicBezTo>
                    <a:pt x="519" y="666"/>
                    <a:pt x="629" y="629"/>
                    <a:pt x="666" y="629"/>
                  </a:cubicBezTo>
                  <a:cubicBezTo>
                    <a:pt x="682" y="613"/>
                    <a:pt x="710" y="604"/>
                    <a:pt x="740" y="604"/>
                  </a:cubicBezTo>
                  <a:cubicBezTo>
                    <a:pt x="783" y="604"/>
                    <a:pt x="830" y="622"/>
                    <a:pt x="851" y="666"/>
                  </a:cubicBezTo>
                  <a:lnTo>
                    <a:pt x="1258" y="555"/>
                  </a:lnTo>
                  <a:cubicBezTo>
                    <a:pt x="1203" y="336"/>
                    <a:pt x="1048" y="279"/>
                    <a:pt x="866" y="279"/>
                  </a:cubicBezTo>
                  <a:cubicBezTo>
                    <a:pt x="802" y="279"/>
                    <a:pt x="734" y="286"/>
                    <a:pt x="666" y="296"/>
                  </a:cubicBezTo>
                  <a:lnTo>
                    <a:pt x="5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1">
              <a:extLst>
                <a:ext uri="{FF2B5EF4-FFF2-40B4-BE49-F238E27FC236}">
                  <a16:creationId xmlns:a16="http://schemas.microsoft.com/office/drawing/2014/main" id="{ECD7B6F5-2581-E3DE-0EF1-3506E4A41D00}"/>
                </a:ext>
              </a:extLst>
            </p:cNvPr>
            <p:cNvSpPr/>
            <p:nvPr/>
          </p:nvSpPr>
          <p:spPr>
            <a:xfrm>
              <a:off x="3785500" y="901725"/>
              <a:ext cx="26825" cy="15425"/>
            </a:xfrm>
            <a:custGeom>
              <a:avLst/>
              <a:gdLst/>
              <a:ahLst/>
              <a:cxnLst/>
              <a:rect l="l" t="t" r="r" b="b"/>
              <a:pathLst>
                <a:path w="1073" h="617" extrusionOk="0">
                  <a:moveTo>
                    <a:pt x="962" y="1"/>
                  </a:moveTo>
                  <a:cubicBezTo>
                    <a:pt x="962" y="1"/>
                    <a:pt x="518" y="260"/>
                    <a:pt x="0" y="297"/>
                  </a:cubicBezTo>
                  <a:lnTo>
                    <a:pt x="37" y="593"/>
                  </a:lnTo>
                  <a:cubicBezTo>
                    <a:pt x="37" y="593"/>
                    <a:pt x="98" y="617"/>
                    <a:pt x="211" y="617"/>
                  </a:cubicBezTo>
                  <a:cubicBezTo>
                    <a:pt x="297" y="617"/>
                    <a:pt x="412" y="603"/>
                    <a:pt x="555" y="556"/>
                  </a:cubicBezTo>
                  <a:cubicBezTo>
                    <a:pt x="925" y="408"/>
                    <a:pt x="1072" y="223"/>
                    <a:pt x="1072" y="223"/>
                  </a:cubicBezTo>
                  <a:lnTo>
                    <a:pt x="9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1">
              <a:extLst>
                <a:ext uri="{FF2B5EF4-FFF2-40B4-BE49-F238E27FC236}">
                  <a16:creationId xmlns:a16="http://schemas.microsoft.com/office/drawing/2014/main" id="{2B7BF3C1-B07B-39A2-F6BC-B4CEC0301AEE}"/>
                </a:ext>
              </a:extLst>
            </p:cNvPr>
            <p:cNvSpPr/>
            <p:nvPr/>
          </p:nvSpPr>
          <p:spPr>
            <a:xfrm>
              <a:off x="3800275" y="894550"/>
              <a:ext cx="31450" cy="29500"/>
            </a:xfrm>
            <a:custGeom>
              <a:avLst/>
              <a:gdLst/>
              <a:ahLst/>
              <a:cxnLst/>
              <a:rect l="l" t="t" r="r" b="b"/>
              <a:pathLst>
                <a:path w="1258" h="1180" extrusionOk="0">
                  <a:moveTo>
                    <a:pt x="548" y="0"/>
                  </a:moveTo>
                  <a:cubicBezTo>
                    <a:pt x="442" y="0"/>
                    <a:pt x="341" y="69"/>
                    <a:pt x="260" y="177"/>
                  </a:cubicBezTo>
                  <a:cubicBezTo>
                    <a:pt x="112" y="288"/>
                    <a:pt x="1" y="362"/>
                    <a:pt x="1" y="473"/>
                  </a:cubicBezTo>
                  <a:cubicBezTo>
                    <a:pt x="1" y="551"/>
                    <a:pt x="32" y="580"/>
                    <a:pt x="78" y="580"/>
                  </a:cubicBezTo>
                  <a:cubicBezTo>
                    <a:pt x="209" y="580"/>
                    <a:pt x="464" y="352"/>
                    <a:pt x="518" y="325"/>
                  </a:cubicBezTo>
                  <a:lnTo>
                    <a:pt x="518" y="325"/>
                  </a:lnTo>
                  <a:cubicBezTo>
                    <a:pt x="518" y="325"/>
                    <a:pt x="75" y="658"/>
                    <a:pt x="112" y="843"/>
                  </a:cubicBezTo>
                  <a:cubicBezTo>
                    <a:pt x="121" y="914"/>
                    <a:pt x="151" y="943"/>
                    <a:pt x="195" y="943"/>
                  </a:cubicBezTo>
                  <a:cubicBezTo>
                    <a:pt x="269" y="943"/>
                    <a:pt x="380" y="861"/>
                    <a:pt x="484" y="773"/>
                  </a:cubicBezTo>
                  <a:lnTo>
                    <a:pt x="484" y="773"/>
                  </a:lnTo>
                  <a:cubicBezTo>
                    <a:pt x="440" y="822"/>
                    <a:pt x="402" y="864"/>
                    <a:pt x="371" y="880"/>
                  </a:cubicBezTo>
                  <a:cubicBezTo>
                    <a:pt x="297" y="953"/>
                    <a:pt x="371" y="1064"/>
                    <a:pt x="444" y="1064"/>
                  </a:cubicBezTo>
                  <a:cubicBezTo>
                    <a:pt x="455" y="1071"/>
                    <a:pt x="466" y="1074"/>
                    <a:pt x="480" y="1074"/>
                  </a:cubicBezTo>
                  <a:cubicBezTo>
                    <a:pt x="613" y="1074"/>
                    <a:pt x="888" y="769"/>
                    <a:pt x="888" y="769"/>
                  </a:cubicBezTo>
                  <a:lnTo>
                    <a:pt x="888" y="769"/>
                  </a:lnTo>
                  <a:cubicBezTo>
                    <a:pt x="851" y="843"/>
                    <a:pt x="555" y="1027"/>
                    <a:pt x="703" y="1138"/>
                  </a:cubicBezTo>
                  <a:cubicBezTo>
                    <a:pt x="723" y="1169"/>
                    <a:pt x="749" y="1180"/>
                    <a:pt x="777" y="1180"/>
                  </a:cubicBezTo>
                  <a:cubicBezTo>
                    <a:pt x="852" y="1180"/>
                    <a:pt x="945" y="1101"/>
                    <a:pt x="999" y="1101"/>
                  </a:cubicBezTo>
                  <a:cubicBezTo>
                    <a:pt x="1073" y="953"/>
                    <a:pt x="1258" y="843"/>
                    <a:pt x="1258" y="732"/>
                  </a:cubicBezTo>
                  <a:cubicBezTo>
                    <a:pt x="1221" y="399"/>
                    <a:pt x="851" y="140"/>
                    <a:pt x="666" y="29"/>
                  </a:cubicBezTo>
                  <a:cubicBezTo>
                    <a:pt x="627" y="9"/>
                    <a:pt x="587" y="0"/>
                    <a:pt x="548"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1">
              <a:extLst>
                <a:ext uri="{FF2B5EF4-FFF2-40B4-BE49-F238E27FC236}">
                  <a16:creationId xmlns:a16="http://schemas.microsoft.com/office/drawing/2014/main" id="{571202CC-9AED-675F-23CC-A233170B58AA}"/>
                </a:ext>
              </a:extLst>
            </p:cNvPr>
            <p:cNvSpPr/>
            <p:nvPr/>
          </p:nvSpPr>
          <p:spPr>
            <a:xfrm>
              <a:off x="2949950" y="739350"/>
              <a:ext cx="30525" cy="71825"/>
            </a:xfrm>
            <a:custGeom>
              <a:avLst/>
              <a:gdLst/>
              <a:ahLst/>
              <a:cxnLst/>
              <a:rect l="l" t="t" r="r" b="b"/>
              <a:pathLst>
                <a:path w="1221" h="2873" extrusionOk="0">
                  <a:moveTo>
                    <a:pt x="280" y="0"/>
                  </a:moveTo>
                  <a:cubicBezTo>
                    <a:pt x="214" y="0"/>
                    <a:pt x="133" y="64"/>
                    <a:pt x="112" y="211"/>
                  </a:cubicBezTo>
                  <a:cubicBezTo>
                    <a:pt x="38" y="322"/>
                    <a:pt x="1" y="581"/>
                    <a:pt x="1" y="802"/>
                  </a:cubicBezTo>
                  <a:cubicBezTo>
                    <a:pt x="1" y="950"/>
                    <a:pt x="38" y="1135"/>
                    <a:pt x="112" y="1320"/>
                  </a:cubicBezTo>
                  <a:cubicBezTo>
                    <a:pt x="149" y="1616"/>
                    <a:pt x="334" y="1949"/>
                    <a:pt x="297" y="2355"/>
                  </a:cubicBezTo>
                  <a:cubicBezTo>
                    <a:pt x="308" y="2354"/>
                    <a:pt x="318" y="2353"/>
                    <a:pt x="327" y="2353"/>
                  </a:cubicBezTo>
                  <a:cubicBezTo>
                    <a:pt x="531" y="2353"/>
                    <a:pt x="271" y="2731"/>
                    <a:pt x="518" y="2873"/>
                  </a:cubicBezTo>
                  <a:cubicBezTo>
                    <a:pt x="555" y="2725"/>
                    <a:pt x="925" y="2355"/>
                    <a:pt x="1221" y="2096"/>
                  </a:cubicBezTo>
                  <a:cubicBezTo>
                    <a:pt x="1036" y="1690"/>
                    <a:pt x="851" y="1209"/>
                    <a:pt x="703" y="766"/>
                  </a:cubicBezTo>
                  <a:cubicBezTo>
                    <a:pt x="703" y="802"/>
                    <a:pt x="592" y="876"/>
                    <a:pt x="518" y="876"/>
                  </a:cubicBezTo>
                  <a:cubicBezTo>
                    <a:pt x="334" y="876"/>
                    <a:pt x="407" y="618"/>
                    <a:pt x="407" y="507"/>
                  </a:cubicBezTo>
                  <a:cubicBezTo>
                    <a:pt x="481" y="322"/>
                    <a:pt x="370" y="137"/>
                    <a:pt x="370" y="100"/>
                  </a:cubicBezTo>
                  <a:cubicBezTo>
                    <a:pt x="370" y="36"/>
                    <a:pt x="329" y="0"/>
                    <a:pt x="280"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1">
              <a:extLst>
                <a:ext uri="{FF2B5EF4-FFF2-40B4-BE49-F238E27FC236}">
                  <a16:creationId xmlns:a16="http://schemas.microsoft.com/office/drawing/2014/main" id="{9F325B8E-2DE2-17FA-12EF-8D221B87868E}"/>
                </a:ext>
              </a:extLst>
            </p:cNvPr>
            <p:cNvSpPr/>
            <p:nvPr/>
          </p:nvSpPr>
          <p:spPr>
            <a:xfrm>
              <a:off x="2847375" y="772350"/>
              <a:ext cx="193175" cy="157700"/>
            </a:xfrm>
            <a:custGeom>
              <a:avLst/>
              <a:gdLst/>
              <a:ahLst/>
              <a:cxnLst/>
              <a:rect l="l" t="t" r="r" b="b"/>
              <a:pathLst>
                <a:path w="7727" h="6308" extrusionOk="0">
                  <a:moveTo>
                    <a:pt x="5213" y="0"/>
                  </a:moveTo>
                  <a:lnTo>
                    <a:pt x="4104" y="592"/>
                  </a:lnTo>
                  <a:cubicBezTo>
                    <a:pt x="4104" y="592"/>
                    <a:pt x="5361" y="3586"/>
                    <a:pt x="5287" y="3956"/>
                  </a:cubicBezTo>
                  <a:cubicBezTo>
                    <a:pt x="5287" y="3962"/>
                    <a:pt x="5283" y="3965"/>
                    <a:pt x="5277" y="3965"/>
                  </a:cubicBezTo>
                  <a:cubicBezTo>
                    <a:pt x="5124" y="3965"/>
                    <a:pt x="3252" y="2361"/>
                    <a:pt x="2366" y="1368"/>
                  </a:cubicBezTo>
                  <a:cubicBezTo>
                    <a:pt x="2255" y="1250"/>
                    <a:pt x="2115" y="1202"/>
                    <a:pt x="1961" y="1202"/>
                  </a:cubicBezTo>
                  <a:cubicBezTo>
                    <a:pt x="1346" y="1202"/>
                    <a:pt x="518" y="1960"/>
                    <a:pt x="518" y="1960"/>
                  </a:cubicBezTo>
                  <a:cubicBezTo>
                    <a:pt x="0" y="2773"/>
                    <a:pt x="2255" y="4511"/>
                    <a:pt x="2551" y="4695"/>
                  </a:cubicBezTo>
                  <a:cubicBezTo>
                    <a:pt x="3559" y="5395"/>
                    <a:pt x="5521" y="6307"/>
                    <a:pt x="6559" y="6307"/>
                  </a:cubicBezTo>
                  <a:cubicBezTo>
                    <a:pt x="6891" y="6307"/>
                    <a:pt x="7129" y="6214"/>
                    <a:pt x="7209" y="5989"/>
                  </a:cubicBezTo>
                  <a:cubicBezTo>
                    <a:pt x="7727" y="4658"/>
                    <a:pt x="5213" y="0"/>
                    <a:pt x="52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1">
              <a:extLst>
                <a:ext uri="{FF2B5EF4-FFF2-40B4-BE49-F238E27FC236}">
                  <a16:creationId xmlns:a16="http://schemas.microsoft.com/office/drawing/2014/main" id="{EC5931A0-B9F1-E6E2-2311-817FECE78B82}"/>
                </a:ext>
              </a:extLst>
            </p:cNvPr>
            <p:cNvSpPr/>
            <p:nvPr/>
          </p:nvSpPr>
          <p:spPr>
            <a:xfrm>
              <a:off x="2900975" y="838875"/>
              <a:ext cx="129425" cy="92100"/>
            </a:xfrm>
            <a:custGeom>
              <a:avLst/>
              <a:gdLst/>
              <a:ahLst/>
              <a:cxnLst/>
              <a:rect l="l" t="t" r="r" b="b"/>
              <a:pathLst>
                <a:path w="5177" h="3684" extrusionOk="0">
                  <a:moveTo>
                    <a:pt x="592" y="1"/>
                  </a:moveTo>
                  <a:cubicBezTo>
                    <a:pt x="592" y="149"/>
                    <a:pt x="592" y="334"/>
                    <a:pt x="555" y="482"/>
                  </a:cubicBezTo>
                  <a:cubicBezTo>
                    <a:pt x="444" y="888"/>
                    <a:pt x="296" y="1406"/>
                    <a:pt x="0" y="1702"/>
                  </a:cubicBezTo>
                  <a:cubicBezTo>
                    <a:pt x="222" y="1886"/>
                    <a:pt x="370" y="2034"/>
                    <a:pt x="444" y="2071"/>
                  </a:cubicBezTo>
                  <a:cubicBezTo>
                    <a:pt x="1452" y="2771"/>
                    <a:pt x="3435" y="3683"/>
                    <a:pt x="4467" y="3683"/>
                  </a:cubicBezTo>
                  <a:cubicBezTo>
                    <a:pt x="4798" y="3683"/>
                    <a:pt x="5031" y="3590"/>
                    <a:pt x="5102" y="3365"/>
                  </a:cubicBezTo>
                  <a:cubicBezTo>
                    <a:pt x="5102" y="3328"/>
                    <a:pt x="5176" y="3254"/>
                    <a:pt x="5176" y="3180"/>
                  </a:cubicBezTo>
                  <a:lnTo>
                    <a:pt x="5176" y="3180"/>
                  </a:lnTo>
                  <a:cubicBezTo>
                    <a:pt x="4979" y="3273"/>
                    <a:pt x="4762" y="3318"/>
                    <a:pt x="4544" y="3318"/>
                  </a:cubicBezTo>
                  <a:cubicBezTo>
                    <a:pt x="4149" y="3318"/>
                    <a:pt x="3748" y="3170"/>
                    <a:pt x="3439" y="2885"/>
                  </a:cubicBezTo>
                  <a:cubicBezTo>
                    <a:pt x="3402" y="2811"/>
                    <a:pt x="1368" y="1036"/>
                    <a:pt x="5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1">
              <a:extLst>
                <a:ext uri="{FF2B5EF4-FFF2-40B4-BE49-F238E27FC236}">
                  <a16:creationId xmlns:a16="http://schemas.microsoft.com/office/drawing/2014/main" id="{D8BEDB79-0633-85FD-C87F-70953D2101BE}"/>
                </a:ext>
              </a:extLst>
            </p:cNvPr>
            <p:cNvSpPr/>
            <p:nvPr/>
          </p:nvSpPr>
          <p:spPr>
            <a:xfrm>
              <a:off x="2963825" y="716575"/>
              <a:ext cx="26600" cy="28975"/>
            </a:xfrm>
            <a:custGeom>
              <a:avLst/>
              <a:gdLst/>
              <a:ahLst/>
              <a:cxnLst/>
              <a:rect l="l" t="t" r="r" b="b"/>
              <a:pathLst>
                <a:path w="1064" h="1159" extrusionOk="0">
                  <a:moveTo>
                    <a:pt x="929" y="0"/>
                  </a:moveTo>
                  <a:cubicBezTo>
                    <a:pt x="904" y="0"/>
                    <a:pt x="877" y="14"/>
                    <a:pt x="851" y="50"/>
                  </a:cubicBezTo>
                  <a:cubicBezTo>
                    <a:pt x="777" y="87"/>
                    <a:pt x="740" y="198"/>
                    <a:pt x="703" y="198"/>
                  </a:cubicBezTo>
                  <a:lnTo>
                    <a:pt x="0" y="1011"/>
                  </a:lnTo>
                  <a:cubicBezTo>
                    <a:pt x="74" y="1048"/>
                    <a:pt x="148" y="1159"/>
                    <a:pt x="185" y="1159"/>
                  </a:cubicBezTo>
                  <a:lnTo>
                    <a:pt x="222" y="1159"/>
                  </a:lnTo>
                  <a:lnTo>
                    <a:pt x="925" y="309"/>
                  </a:lnTo>
                  <a:cubicBezTo>
                    <a:pt x="962" y="272"/>
                    <a:pt x="1036" y="235"/>
                    <a:pt x="1036" y="198"/>
                  </a:cubicBezTo>
                  <a:cubicBezTo>
                    <a:pt x="1064" y="142"/>
                    <a:pt x="1006" y="0"/>
                    <a:pt x="9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1">
              <a:extLst>
                <a:ext uri="{FF2B5EF4-FFF2-40B4-BE49-F238E27FC236}">
                  <a16:creationId xmlns:a16="http://schemas.microsoft.com/office/drawing/2014/main" id="{2AB321E4-329C-93A8-58C3-9D1D64725A12}"/>
                </a:ext>
              </a:extLst>
            </p:cNvPr>
            <p:cNvSpPr/>
            <p:nvPr/>
          </p:nvSpPr>
          <p:spPr>
            <a:xfrm>
              <a:off x="2923150" y="730850"/>
              <a:ext cx="62875" cy="66550"/>
            </a:xfrm>
            <a:custGeom>
              <a:avLst/>
              <a:gdLst/>
              <a:ahLst/>
              <a:cxnLst/>
              <a:rect l="l" t="t" r="r" b="b"/>
              <a:pathLst>
                <a:path w="2515" h="2662" extrusionOk="0">
                  <a:moveTo>
                    <a:pt x="2073" y="0"/>
                  </a:moveTo>
                  <a:cubicBezTo>
                    <a:pt x="1989" y="0"/>
                    <a:pt x="1923" y="33"/>
                    <a:pt x="1923" y="33"/>
                  </a:cubicBezTo>
                  <a:cubicBezTo>
                    <a:pt x="1903" y="27"/>
                    <a:pt x="1883" y="24"/>
                    <a:pt x="1861" y="24"/>
                  </a:cubicBezTo>
                  <a:cubicBezTo>
                    <a:pt x="1762" y="24"/>
                    <a:pt x="1651" y="90"/>
                    <a:pt x="1590" y="181"/>
                  </a:cubicBezTo>
                  <a:lnTo>
                    <a:pt x="259" y="1586"/>
                  </a:lnTo>
                  <a:cubicBezTo>
                    <a:pt x="112" y="1771"/>
                    <a:pt x="1" y="1956"/>
                    <a:pt x="75" y="2067"/>
                  </a:cubicBezTo>
                  <a:lnTo>
                    <a:pt x="185" y="2584"/>
                  </a:lnTo>
                  <a:cubicBezTo>
                    <a:pt x="231" y="2630"/>
                    <a:pt x="347" y="2662"/>
                    <a:pt x="465" y="2662"/>
                  </a:cubicBezTo>
                  <a:cubicBezTo>
                    <a:pt x="537" y="2662"/>
                    <a:pt x="610" y="2650"/>
                    <a:pt x="666" y="2621"/>
                  </a:cubicBezTo>
                  <a:lnTo>
                    <a:pt x="814" y="2473"/>
                  </a:lnTo>
                  <a:lnTo>
                    <a:pt x="2256" y="736"/>
                  </a:lnTo>
                  <a:cubicBezTo>
                    <a:pt x="2293" y="662"/>
                    <a:pt x="2515" y="366"/>
                    <a:pt x="2293" y="107"/>
                  </a:cubicBezTo>
                  <a:cubicBezTo>
                    <a:pt x="2226" y="23"/>
                    <a:pt x="2143" y="0"/>
                    <a:pt x="2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1">
              <a:extLst>
                <a:ext uri="{FF2B5EF4-FFF2-40B4-BE49-F238E27FC236}">
                  <a16:creationId xmlns:a16="http://schemas.microsoft.com/office/drawing/2014/main" id="{B66F2475-9907-5ECC-6F55-6C21029E95D4}"/>
                </a:ext>
              </a:extLst>
            </p:cNvPr>
            <p:cNvSpPr/>
            <p:nvPr/>
          </p:nvSpPr>
          <p:spPr>
            <a:xfrm>
              <a:off x="2921300" y="727725"/>
              <a:ext cx="59175" cy="68125"/>
            </a:xfrm>
            <a:custGeom>
              <a:avLst/>
              <a:gdLst/>
              <a:ahLst/>
              <a:cxnLst/>
              <a:rect l="l" t="t" r="r" b="b"/>
              <a:pathLst>
                <a:path w="2367" h="2725" extrusionOk="0">
                  <a:moveTo>
                    <a:pt x="1750" y="1"/>
                  </a:moveTo>
                  <a:cubicBezTo>
                    <a:pt x="1651" y="1"/>
                    <a:pt x="1540" y="67"/>
                    <a:pt x="1480" y="158"/>
                  </a:cubicBezTo>
                  <a:lnTo>
                    <a:pt x="223" y="1822"/>
                  </a:lnTo>
                  <a:cubicBezTo>
                    <a:pt x="75" y="2007"/>
                    <a:pt x="1" y="2192"/>
                    <a:pt x="38" y="2266"/>
                  </a:cubicBezTo>
                  <a:lnTo>
                    <a:pt x="223" y="2635"/>
                  </a:lnTo>
                  <a:cubicBezTo>
                    <a:pt x="267" y="2695"/>
                    <a:pt x="323" y="2724"/>
                    <a:pt x="382" y="2724"/>
                  </a:cubicBezTo>
                  <a:cubicBezTo>
                    <a:pt x="469" y="2724"/>
                    <a:pt x="563" y="2658"/>
                    <a:pt x="629" y="2524"/>
                  </a:cubicBezTo>
                  <a:lnTo>
                    <a:pt x="2256" y="528"/>
                  </a:lnTo>
                  <a:cubicBezTo>
                    <a:pt x="2367" y="380"/>
                    <a:pt x="2367" y="232"/>
                    <a:pt x="2256" y="195"/>
                  </a:cubicBezTo>
                  <a:lnTo>
                    <a:pt x="1812" y="10"/>
                  </a:lnTo>
                  <a:cubicBezTo>
                    <a:pt x="1793" y="4"/>
                    <a:pt x="1772" y="1"/>
                    <a:pt x="17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1">
              <a:extLst>
                <a:ext uri="{FF2B5EF4-FFF2-40B4-BE49-F238E27FC236}">
                  <a16:creationId xmlns:a16="http://schemas.microsoft.com/office/drawing/2014/main" id="{D9AA0821-416F-91B7-3003-D47633A40B77}"/>
                </a:ext>
              </a:extLst>
            </p:cNvPr>
            <p:cNvSpPr/>
            <p:nvPr/>
          </p:nvSpPr>
          <p:spPr>
            <a:xfrm>
              <a:off x="2945325" y="737225"/>
              <a:ext cx="38850" cy="36075"/>
            </a:xfrm>
            <a:custGeom>
              <a:avLst/>
              <a:gdLst/>
              <a:ahLst/>
              <a:cxnLst/>
              <a:rect l="l" t="t" r="r" b="b"/>
              <a:pathLst>
                <a:path w="1554" h="1443" extrusionOk="0">
                  <a:moveTo>
                    <a:pt x="740" y="0"/>
                  </a:moveTo>
                  <a:cubicBezTo>
                    <a:pt x="371" y="111"/>
                    <a:pt x="925" y="518"/>
                    <a:pt x="1036" y="629"/>
                  </a:cubicBezTo>
                  <a:cubicBezTo>
                    <a:pt x="1036" y="629"/>
                    <a:pt x="590" y="214"/>
                    <a:pt x="378" y="214"/>
                  </a:cubicBezTo>
                  <a:cubicBezTo>
                    <a:pt x="362" y="214"/>
                    <a:pt x="347" y="217"/>
                    <a:pt x="334" y="222"/>
                  </a:cubicBezTo>
                  <a:cubicBezTo>
                    <a:pt x="160" y="299"/>
                    <a:pt x="228" y="437"/>
                    <a:pt x="354" y="572"/>
                  </a:cubicBezTo>
                  <a:lnTo>
                    <a:pt x="354" y="572"/>
                  </a:lnTo>
                  <a:cubicBezTo>
                    <a:pt x="330" y="561"/>
                    <a:pt x="310" y="555"/>
                    <a:pt x="297" y="555"/>
                  </a:cubicBezTo>
                  <a:cubicBezTo>
                    <a:pt x="266" y="524"/>
                    <a:pt x="239" y="513"/>
                    <a:pt x="215" y="513"/>
                  </a:cubicBezTo>
                  <a:cubicBezTo>
                    <a:pt x="151" y="513"/>
                    <a:pt x="112" y="592"/>
                    <a:pt x="112" y="592"/>
                  </a:cubicBezTo>
                  <a:cubicBezTo>
                    <a:pt x="93" y="666"/>
                    <a:pt x="196" y="786"/>
                    <a:pt x="302" y="888"/>
                  </a:cubicBezTo>
                  <a:lnTo>
                    <a:pt x="302" y="888"/>
                  </a:lnTo>
                  <a:cubicBezTo>
                    <a:pt x="259" y="861"/>
                    <a:pt x="217" y="843"/>
                    <a:pt x="182" y="843"/>
                  </a:cubicBezTo>
                  <a:cubicBezTo>
                    <a:pt x="152" y="843"/>
                    <a:pt x="128" y="856"/>
                    <a:pt x="112" y="887"/>
                  </a:cubicBezTo>
                  <a:cubicBezTo>
                    <a:pt x="1" y="998"/>
                    <a:pt x="149" y="1109"/>
                    <a:pt x="186" y="1146"/>
                  </a:cubicBezTo>
                  <a:cubicBezTo>
                    <a:pt x="297" y="1331"/>
                    <a:pt x="445" y="1442"/>
                    <a:pt x="519" y="1442"/>
                  </a:cubicBezTo>
                  <a:cubicBezTo>
                    <a:pt x="925" y="1442"/>
                    <a:pt x="1295" y="1072"/>
                    <a:pt x="1443" y="777"/>
                  </a:cubicBezTo>
                  <a:cubicBezTo>
                    <a:pt x="1554" y="555"/>
                    <a:pt x="1406" y="481"/>
                    <a:pt x="1184" y="222"/>
                  </a:cubicBezTo>
                  <a:cubicBezTo>
                    <a:pt x="1036" y="111"/>
                    <a:pt x="851" y="0"/>
                    <a:pt x="740"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1">
              <a:extLst>
                <a:ext uri="{FF2B5EF4-FFF2-40B4-BE49-F238E27FC236}">
                  <a16:creationId xmlns:a16="http://schemas.microsoft.com/office/drawing/2014/main" id="{97B7F7FD-9EE2-4C15-D78C-1B2F3ACFF881}"/>
                </a:ext>
              </a:extLst>
            </p:cNvPr>
            <p:cNvSpPr/>
            <p:nvPr/>
          </p:nvSpPr>
          <p:spPr>
            <a:xfrm>
              <a:off x="2945325" y="1371275"/>
              <a:ext cx="109100" cy="54950"/>
            </a:xfrm>
            <a:custGeom>
              <a:avLst/>
              <a:gdLst/>
              <a:ahLst/>
              <a:cxnLst/>
              <a:rect l="l" t="t" r="r" b="b"/>
              <a:pathLst>
                <a:path w="4364" h="2198" extrusionOk="0">
                  <a:moveTo>
                    <a:pt x="1665" y="0"/>
                  </a:moveTo>
                  <a:lnTo>
                    <a:pt x="149" y="185"/>
                  </a:lnTo>
                  <a:cubicBezTo>
                    <a:pt x="149" y="185"/>
                    <a:pt x="1" y="740"/>
                    <a:pt x="75" y="1183"/>
                  </a:cubicBezTo>
                  <a:cubicBezTo>
                    <a:pt x="112" y="1590"/>
                    <a:pt x="186" y="2033"/>
                    <a:pt x="334" y="2144"/>
                  </a:cubicBezTo>
                  <a:cubicBezTo>
                    <a:pt x="392" y="2181"/>
                    <a:pt x="567" y="2197"/>
                    <a:pt x="812" y="2197"/>
                  </a:cubicBezTo>
                  <a:cubicBezTo>
                    <a:pt x="1802" y="2197"/>
                    <a:pt x="3934" y="1931"/>
                    <a:pt x="4142" y="1664"/>
                  </a:cubicBezTo>
                  <a:cubicBezTo>
                    <a:pt x="4363" y="1331"/>
                    <a:pt x="4142" y="887"/>
                    <a:pt x="3439" y="776"/>
                  </a:cubicBezTo>
                  <a:cubicBezTo>
                    <a:pt x="2700" y="703"/>
                    <a:pt x="2589" y="776"/>
                    <a:pt x="2071" y="666"/>
                  </a:cubicBezTo>
                  <a:cubicBezTo>
                    <a:pt x="1628" y="518"/>
                    <a:pt x="1665" y="0"/>
                    <a:pt x="16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1">
              <a:extLst>
                <a:ext uri="{FF2B5EF4-FFF2-40B4-BE49-F238E27FC236}">
                  <a16:creationId xmlns:a16="http://schemas.microsoft.com/office/drawing/2014/main" id="{1D1A285D-E6E5-5B90-E777-FC353813AC42}"/>
                </a:ext>
              </a:extLst>
            </p:cNvPr>
            <p:cNvSpPr/>
            <p:nvPr/>
          </p:nvSpPr>
          <p:spPr>
            <a:xfrm>
              <a:off x="2559000" y="1281600"/>
              <a:ext cx="67850" cy="107675"/>
            </a:xfrm>
            <a:custGeom>
              <a:avLst/>
              <a:gdLst/>
              <a:ahLst/>
              <a:cxnLst/>
              <a:rect l="l" t="t" r="r" b="b"/>
              <a:pathLst>
                <a:path w="2714" h="4307" extrusionOk="0">
                  <a:moveTo>
                    <a:pt x="1738" y="1"/>
                  </a:moveTo>
                  <a:cubicBezTo>
                    <a:pt x="1738" y="1"/>
                    <a:pt x="1183" y="149"/>
                    <a:pt x="814" y="334"/>
                  </a:cubicBezTo>
                  <a:cubicBezTo>
                    <a:pt x="444" y="555"/>
                    <a:pt x="74" y="777"/>
                    <a:pt x="37" y="962"/>
                  </a:cubicBezTo>
                  <a:cubicBezTo>
                    <a:pt x="0" y="1295"/>
                    <a:pt x="1590" y="4216"/>
                    <a:pt x="2034" y="4290"/>
                  </a:cubicBezTo>
                  <a:cubicBezTo>
                    <a:pt x="2076" y="4301"/>
                    <a:pt x="2116" y="4307"/>
                    <a:pt x="2155" y="4307"/>
                  </a:cubicBezTo>
                  <a:cubicBezTo>
                    <a:pt x="2496" y="4307"/>
                    <a:pt x="2713" y="3888"/>
                    <a:pt x="2514" y="3291"/>
                  </a:cubicBezTo>
                  <a:cubicBezTo>
                    <a:pt x="2292" y="2552"/>
                    <a:pt x="2181" y="2478"/>
                    <a:pt x="2108" y="1997"/>
                  </a:cubicBezTo>
                  <a:cubicBezTo>
                    <a:pt x="1997" y="1480"/>
                    <a:pt x="2514" y="1295"/>
                    <a:pt x="2514" y="1295"/>
                  </a:cubicBezTo>
                  <a:lnTo>
                    <a:pt x="17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1">
              <a:extLst>
                <a:ext uri="{FF2B5EF4-FFF2-40B4-BE49-F238E27FC236}">
                  <a16:creationId xmlns:a16="http://schemas.microsoft.com/office/drawing/2014/main" id="{8A0FFCEF-45C8-82E4-D576-E72A8BCEE515}"/>
                </a:ext>
              </a:extLst>
            </p:cNvPr>
            <p:cNvSpPr/>
            <p:nvPr/>
          </p:nvSpPr>
          <p:spPr>
            <a:xfrm>
              <a:off x="2772500" y="1019125"/>
              <a:ext cx="219075" cy="368800"/>
            </a:xfrm>
            <a:custGeom>
              <a:avLst/>
              <a:gdLst/>
              <a:ahLst/>
              <a:cxnLst/>
              <a:rect l="l" t="t" r="r" b="b"/>
              <a:pathLst>
                <a:path w="8763" h="14752" extrusionOk="0">
                  <a:moveTo>
                    <a:pt x="4622" y="0"/>
                  </a:moveTo>
                  <a:lnTo>
                    <a:pt x="0" y="1109"/>
                  </a:lnTo>
                  <a:cubicBezTo>
                    <a:pt x="0" y="1109"/>
                    <a:pt x="5768" y="7247"/>
                    <a:pt x="6175" y="8245"/>
                  </a:cubicBezTo>
                  <a:cubicBezTo>
                    <a:pt x="6618" y="9206"/>
                    <a:pt x="6803" y="14752"/>
                    <a:pt x="6803" y="14752"/>
                  </a:cubicBezTo>
                  <a:lnTo>
                    <a:pt x="8762" y="14530"/>
                  </a:lnTo>
                  <a:cubicBezTo>
                    <a:pt x="8762" y="14530"/>
                    <a:pt x="8504" y="7986"/>
                    <a:pt x="8356" y="7542"/>
                  </a:cubicBezTo>
                  <a:cubicBezTo>
                    <a:pt x="8208" y="7025"/>
                    <a:pt x="4622" y="0"/>
                    <a:pt x="4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1">
              <a:extLst>
                <a:ext uri="{FF2B5EF4-FFF2-40B4-BE49-F238E27FC236}">
                  <a16:creationId xmlns:a16="http://schemas.microsoft.com/office/drawing/2014/main" id="{619808A2-236B-9CF4-EDEC-F61A4D5AD20F}"/>
                </a:ext>
              </a:extLst>
            </p:cNvPr>
            <p:cNvSpPr/>
            <p:nvPr/>
          </p:nvSpPr>
          <p:spPr>
            <a:xfrm>
              <a:off x="2594125" y="1021900"/>
              <a:ext cx="289300" cy="301325"/>
            </a:xfrm>
            <a:custGeom>
              <a:avLst/>
              <a:gdLst/>
              <a:ahLst/>
              <a:cxnLst/>
              <a:rect l="l" t="t" r="r" b="b"/>
              <a:pathLst>
                <a:path w="11572" h="12053" extrusionOk="0">
                  <a:moveTo>
                    <a:pt x="6803" y="0"/>
                  </a:moveTo>
                  <a:cubicBezTo>
                    <a:pt x="6803" y="0"/>
                    <a:pt x="5694" y="1220"/>
                    <a:pt x="5546" y="2477"/>
                  </a:cubicBezTo>
                  <a:cubicBezTo>
                    <a:pt x="5435" y="3697"/>
                    <a:pt x="5250" y="7246"/>
                    <a:pt x="5065" y="7653"/>
                  </a:cubicBezTo>
                  <a:cubicBezTo>
                    <a:pt x="4954" y="7875"/>
                    <a:pt x="1479" y="9502"/>
                    <a:pt x="0" y="10167"/>
                  </a:cubicBezTo>
                  <a:lnTo>
                    <a:pt x="887" y="12053"/>
                  </a:lnTo>
                  <a:cubicBezTo>
                    <a:pt x="887" y="12053"/>
                    <a:pt x="6618" y="9871"/>
                    <a:pt x="7025" y="9465"/>
                  </a:cubicBezTo>
                  <a:cubicBezTo>
                    <a:pt x="7838" y="8725"/>
                    <a:pt x="7727" y="6396"/>
                    <a:pt x="9021" y="4732"/>
                  </a:cubicBezTo>
                  <a:cubicBezTo>
                    <a:pt x="10426" y="2958"/>
                    <a:pt x="11572" y="1775"/>
                    <a:pt x="11572" y="1775"/>
                  </a:cubicBezTo>
                  <a:lnTo>
                    <a:pt x="68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1">
              <a:extLst>
                <a:ext uri="{FF2B5EF4-FFF2-40B4-BE49-F238E27FC236}">
                  <a16:creationId xmlns:a16="http://schemas.microsoft.com/office/drawing/2014/main" id="{70A80635-4D23-B38A-AB10-BBFB620223EF}"/>
                </a:ext>
              </a:extLst>
            </p:cNvPr>
            <p:cNvSpPr/>
            <p:nvPr/>
          </p:nvSpPr>
          <p:spPr>
            <a:xfrm>
              <a:off x="2841825" y="750150"/>
              <a:ext cx="58250" cy="73975"/>
            </a:xfrm>
            <a:custGeom>
              <a:avLst/>
              <a:gdLst/>
              <a:ahLst/>
              <a:cxnLst/>
              <a:rect l="l" t="t" r="r" b="b"/>
              <a:pathLst>
                <a:path w="2330" h="2959" extrusionOk="0">
                  <a:moveTo>
                    <a:pt x="740" y="1"/>
                  </a:moveTo>
                  <a:cubicBezTo>
                    <a:pt x="629" y="518"/>
                    <a:pt x="444" y="1480"/>
                    <a:pt x="0" y="1886"/>
                  </a:cubicBezTo>
                  <a:cubicBezTo>
                    <a:pt x="0" y="1886"/>
                    <a:pt x="0" y="2663"/>
                    <a:pt x="1072" y="2848"/>
                  </a:cubicBezTo>
                  <a:cubicBezTo>
                    <a:pt x="1331" y="2958"/>
                    <a:pt x="1516" y="2958"/>
                    <a:pt x="1664" y="2958"/>
                  </a:cubicBezTo>
                  <a:cubicBezTo>
                    <a:pt x="1701" y="2921"/>
                    <a:pt x="1701" y="2848"/>
                    <a:pt x="1738" y="2811"/>
                  </a:cubicBezTo>
                  <a:cubicBezTo>
                    <a:pt x="1738" y="2774"/>
                    <a:pt x="1812" y="2774"/>
                    <a:pt x="1812" y="2774"/>
                  </a:cubicBezTo>
                  <a:lnTo>
                    <a:pt x="1812" y="2737"/>
                  </a:lnTo>
                  <a:cubicBezTo>
                    <a:pt x="1849" y="2663"/>
                    <a:pt x="1849" y="2626"/>
                    <a:pt x="1886" y="2589"/>
                  </a:cubicBezTo>
                  <a:cubicBezTo>
                    <a:pt x="2034" y="2404"/>
                    <a:pt x="2145" y="2182"/>
                    <a:pt x="2329" y="1997"/>
                  </a:cubicBezTo>
                  <a:cubicBezTo>
                    <a:pt x="2292" y="1554"/>
                    <a:pt x="2292" y="814"/>
                    <a:pt x="2329" y="370"/>
                  </a:cubicBezTo>
                  <a:cubicBezTo>
                    <a:pt x="1923" y="370"/>
                    <a:pt x="1516" y="334"/>
                    <a:pt x="1146" y="186"/>
                  </a:cubicBezTo>
                  <a:cubicBezTo>
                    <a:pt x="998" y="149"/>
                    <a:pt x="888" y="75"/>
                    <a:pt x="740" y="1"/>
                  </a:cubicBezTo>
                  <a:close/>
                </a:path>
              </a:pathLst>
            </a:custGeom>
            <a:solidFill>
              <a:srgbClr val="E459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1">
              <a:extLst>
                <a:ext uri="{FF2B5EF4-FFF2-40B4-BE49-F238E27FC236}">
                  <a16:creationId xmlns:a16="http://schemas.microsoft.com/office/drawing/2014/main" id="{596DF300-3955-A059-F05C-726CC18AD78D}"/>
                </a:ext>
              </a:extLst>
            </p:cNvPr>
            <p:cNvSpPr/>
            <p:nvPr/>
          </p:nvSpPr>
          <p:spPr>
            <a:xfrm>
              <a:off x="2842750" y="679425"/>
              <a:ext cx="86900" cy="104425"/>
            </a:xfrm>
            <a:custGeom>
              <a:avLst/>
              <a:gdLst/>
              <a:ahLst/>
              <a:cxnLst/>
              <a:rect l="l" t="t" r="r" b="b"/>
              <a:pathLst>
                <a:path w="3476" h="4177" extrusionOk="0">
                  <a:moveTo>
                    <a:pt x="1578" y="0"/>
                  </a:moveTo>
                  <a:cubicBezTo>
                    <a:pt x="1270" y="0"/>
                    <a:pt x="1035" y="20"/>
                    <a:pt x="1035" y="20"/>
                  </a:cubicBezTo>
                  <a:cubicBezTo>
                    <a:pt x="555" y="131"/>
                    <a:pt x="0" y="1721"/>
                    <a:pt x="222" y="2534"/>
                  </a:cubicBezTo>
                  <a:cubicBezTo>
                    <a:pt x="462" y="3323"/>
                    <a:pt x="1754" y="4176"/>
                    <a:pt x="2174" y="4176"/>
                  </a:cubicBezTo>
                  <a:cubicBezTo>
                    <a:pt x="2207" y="4176"/>
                    <a:pt x="2234" y="4171"/>
                    <a:pt x="2255" y="4161"/>
                  </a:cubicBezTo>
                  <a:cubicBezTo>
                    <a:pt x="2588" y="4013"/>
                    <a:pt x="2995" y="3089"/>
                    <a:pt x="3069" y="3015"/>
                  </a:cubicBezTo>
                  <a:cubicBezTo>
                    <a:pt x="3106" y="2904"/>
                    <a:pt x="3475" y="2793"/>
                    <a:pt x="3475" y="2645"/>
                  </a:cubicBezTo>
                  <a:cubicBezTo>
                    <a:pt x="3475" y="2534"/>
                    <a:pt x="3106" y="2127"/>
                    <a:pt x="3069" y="1795"/>
                  </a:cubicBezTo>
                  <a:cubicBezTo>
                    <a:pt x="2995" y="1499"/>
                    <a:pt x="3180" y="833"/>
                    <a:pt x="2995" y="390"/>
                  </a:cubicBezTo>
                  <a:cubicBezTo>
                    <a:pt x="2877" y="60"/>
                    <a:pt x="2116" y="0"/>
                    <a:pt x="1578"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1">
              <a:extLst>
                <a:ext uri="{FF2B5EF4-FFF2-40B4-BE49-F238E27FC236}">
                  <a16:creationId xmlns:a16="http://schemas.microsoft.com/office/drawing/2014/main" id="{7571914E-9845-B207-4BF0-A44AA59CD7E6}"/>
                </a:ext>
              </a:extLst>
            </p:cNvPr>
            <p:cNvSpPr/>
            <p:nvPr/>
          </p:nvSpPr>
          <p:spPr>
            <a:xfrm>
              <a:off x="2755850" y="800075"/>
              <a:ext cx="162700" cy="254000"/>
            </a:xfrm>
            <a:custGeom>
              <a:avLst/>
              <a:gdLst/>
              <a:ahLst/>
              <a:cxnLst/>
              <a:rect l="l" t="t" r="r" b="b"/>
              <a:pathLst>
                <a:path w="6508" h="10160" extrusionOk="0">
                  <a:moveTo>
                    <a:pt x="3624" y="0"/>
                  </a:moveTo>
                  <a:cubicBezTo>
                    <a:pt x="3624" y="0"/>
                    <a:pt x="1221" y="370"/>
                    <a:pt x="999" y="407"/>
                  </a:cubicBezTo>
                  <a:cubicBezTo>
                    <a:pt x="814" y="444"/>
                    <a:pt x="1369" y="3032"/>
                    <a:pt x="1073" y="4363"/>
                  </a:cubicBezTo>
                  <a:cubicBezTo>
                    <a:pt x="740" y="5731"/>
                    <a:pt x="1" y="8910"/>
                    <a:pt x="1" y="8910"/>
                  </a:cubicBezTo>
                  <a:cubicBezTo>
                    <a:pt x="1" y="8910"/>
                    <a:pt x="1443" y="10160"/>
                    <a:pt x="4133" y="10160"/>
                  </a:cubicBezTo>
                  <a:cubicBezTo>
                    <a:pt x="4779" y="10160"/>
                    <a:pt x="5498" y="10087"/>
                    <a:pt x="6286" y="9908"/>
                  </a:cubicBezTo>
                  <a:cubicBezTo>
                    <a:pt x="6286" y="9908"/>
                    <a:pt x="6508" y="5398"/>
                    <a:pt x="6434" y="4141"/>
                  </a:cubicBezTo>
                  <a:cubicBezTo>
                    <a:pt x="6360" y="4067"/>
                    <a:pt x="6360" y="3882"/>
                    <a:pt x="6286" y="3734"/>
                  </a:cubicBezTo>
                  <a:cubicBezTo>
                    <a:pt x="6249" y="3697"/>
                    <a:pt x="6212" y="3623"/>
                    <a:pt x="6175" y="3549"/>
                  </a:cubicBezTo>
                  <a:cubicBezTo>
                    <a:pt x="5547" y="2625"/>
                    <a:pt x="5177" y="1516"/>
                    <a:pt x="4918" y="444"/>
                  </a:cubicBezTo>
                  <a:cubicBezTo>
                    <a:pt x="4585" y="407"/>
                    <a:pt x="4179" y="259"/>
                    <a:pt x="36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1">
              <a:extLst>
                <a:ext uri="{FF2B5EF4-FFF2-40B4-BE49-F238E27FC236}">
                  <a16:creationId xmlns:a16="http://schemas.microsoft.com/office/drawing/2014/main" id="{1C85E1BA-8666-31C0-5F94-86A4B56E09E0}"/>
                </a:ext>
              </a:extLst>
            </p:cNvPr>
            <p:cNvSpPr/>
            <p:nvPr/>
          </p:nvSpPr>
          <p:spPr>
            <a:xfrm>
              <a:off x="2765100" y="865700"/>
              <a:ext cx="55475" cy="117400"/>
            </a:xfrm>
            <a:custGeom>
              <a:avLst/>
              <a:gdLst/>
              <a:ahLst/>
              <a:cxnLst/>
              <a:rect l="l" t="t" r="r" b="b"/>
              <a:pathLst>
                <a:path w="2219" h="4696" extrusionOk="0">
                  <a:moveTo>
                    <a:pt x="740" y="0"/>
                  </a:moveTo>
                  <a:lnTo>
                    <a:pt x="740" y="0"/>
                  </a:lnTo>
                  <a:cubicBezTo>
                    <a:pt x="814" y="629"/>
                    <a:pt x="814" y="1331"/>
                    <a:pt x="703" y="1849"/>
                  </a:cubicBezTo>
                  <a:cubicBezTo>
                    <a:pt x="555" y="2551"/>
                    <a:pt x="259" y="3734"/>
                    <a:pt x="1" y="4695"/>
                  </a:cubicBezTo>
                  <a:cubicBezTo>
                    <a:pt x="703" y="4511"/>
                    <a:pt x="1664" y="4289"/>
                    <a:pt x="2219" y="3882"/>
                  </a:cubicBezTo>
                  <a:cubicBezTo>
                    <a:pt x="1886" y="3106"/>
                    <a:pt x="1812" y="2292"/>
                    <a:pt x="1738" y="1627"/>
                  </a:cubicBezTo>
                  <a:cubicBezTo>
                    <a:pt x="1627" y="887"/>
                    <a:pt x="1258" y="444"/>
                    <a:pt x="7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1">
              <a:extLst>
                <a:ext uri="{FF2B5EF4-FFF2-40B4-BE49-F238E27FC236}">
                  <a16:creationId xmlns:a16="http://schemas.microsoft.com/office/drawing/2014/main" id="{DE7B4978-BCBD-23BF-AC1C-1BF515802DDC}"/>
                </a:ext>
              </a:extLst>
            </p:cNvPr>
            <p:cNvSpPr/>
            <p:nvPr/>
          </p:nvSpPr>
          <p:spPr>
            <a:xfrm>
              <a:off x="2870475" y="807450"/>
              <a:ext cx="29600" cy="78600"/>
            </a:xfrm>
            <a:custGeom>
              <a:avLst/>
              <a:gdLst/>
              <a:ahLst/>
              <a:cxnLst/>
              <a:rect l="l" t="t" r="r" b="b"/>
              <a:pathLst>
                <a:path w="1184" h="3144" extrusionOk="0">
                  <a:moveTo>
                    <a:pt x="666" y="1"/>
                  </a:moveTo>
                  <a:lnTo>
                    <a:pt x="0" y="186"/>
                  </a:lnTo>
                  <a:lnTo>
                    <a:pt x="555" y="851"/>
                  </a:lnTo>
                  <a:lnTo>
                    <a:pt x="333" y="2219"/>
                  </a:lnTo>
                  <a:cubicBezTo>
                    <a:pt x="555" y="2589"/>
                    <a:pt x="518" y="2885"/>
                    <a:pt x="703" y="3143"/>
                  </a:cubicBezTo>
                  <a:cubicBezTo>
                    <a:pt x="777" y="2626"/>
                    <a:pt x="1072" y="2552"/>
                    <a:pt x="1183" y="2034"/>
                  </a:cubicBezTo>
                  <a:lnTo>
                    <a:pt x="777" y="851"/>
                  </a:lnTo>
                  <a:lnTo>
                    <a:pt x="1109" y="260"/>
                  </a:lnTo>
                  <a:lnTo>
                    <a:pt x="6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1">
              <a:extLst>
                <a:ext uri="{FF2B5EF4-FFF2-40B4-BE49-F238E27FC236}">
                  <a16:creationId xmlns:a16="http://schemas.microsoft.com/office/drawing/2014/main" id="{5FCBD9C8-6F4D-E06F-1FB9-A1F962A2D86E}"/>
                </a:ext>
              </a:extLst>
            </p:cNvPr>
            <p:cNvSpPr/>
            <p:nvPr/>
          </p:nvSpPr>
          <p:spPr>
            <a:xfrm>
              <a:off x="2754925" y="800075"/>
              <a:ext cx="172875" cy="255775"/>
            </a:xfrm>
            <a:custGeom>
              <a:avLst/>
              <a:gdLst/>
              <a:ahLst/>
              <a:cxnLst/>
              <a:rect l="l" t="t" r="r" b="b"/>
              <a:pathLst>
                <a:path w="6915" h="10231" extrusionOk="0">
                  <a:moveTo>
                    <a:pt x="3661" y="0"/>
                  </a:moveTo>
                  <a:cubicBezTo>
                    <a:pt x="3661" y="0"/>
                    <a:pt x="3107" y="74"/>
                    <a:pt x="2515" y="185"/>
                  </a:cubicBezTo>
                  <a:cubicBezTo>
                    <a:pt x="2922" y="1146"/>
                    <a:pt x="2959" y="2292"/>
                    <a:pt x="2589" y="3217"/>
                  </a:cubicBezTo>
                  <a:cubicBezTo>
                    <a:pt x="2383" y="3834"/>
                    <a:pt x="1892" y="4260"/>
                    <a:pt x="1261" y="4260"/>
                  </a:cubicBezTo>
                  <a:cubicBezTo>
                    <a:pt x="1212" y="4260"/>
                    <a:pt x="1161" y="4257"/>
                    <a:pt x="1110" y="4252"/>
                  </a:cubicBezTo>
                  <a:cubicBezTo>
                    <a:pt x="1110" y="4289"/>
                    <a:pt x="1110" y="4326"/>
                    <a:pt x="1073" y="4437"/>
                  </a:cubicBezTo>
                  <a:cubicBezTo>
                    <a:pt x="740" y="5768"/>
                    <a:pt x="1" y="8947"/>
                    <a:pt x="1" y="8947"/>
                  </a:cubicBezTo>
                  <a:cubicBezTo>
                    <a:pt x="1" y="8947"/>
                    <a:pt x="1453" y="10230"/>
                    <a:pt x="4162" y="10230"/>
                  </a:cubicBezTo>
                  <a:cubicBezTo>
                    <a:pt x="4801" y="10230"/>
                    <a:pt x="5510" y="10159"/>
                    <a:pt x="6286" y="9982"/>
                  </a:cubicBezTo>
                  <a:cubicBezTo>
                    <a:pt x="6286" y="9982"/>
                    <a:pt x="6656" y="5472"/>
                    <a:pt x="6545" y="4252"/>
                  </a:cubicBezTo>
                  <a:cubicBezTo>
                    <a:pt x="6471" y="3734"/>
                    <a:pt x="6914" y="1701"/>
                    <a:pt x="5990" y="296"/>
                  </a:cubicBezTo>
                  <a:lnTo>
                    <a:pt x="5990" y="296"/>
                  </a:lnTo>
                  <a:cubicBezTo>
                    <a:pt x="6101" y="629"/>
                    <a:pt x="5990" y="998"/>
                    <a:pt x="5990" y="1331"/>
                  </a:cubicBezTo>
                  <a:cubicBezTo>
                    <a:pt x="5953" y="1886"/>
                    <a:pt x="5731" y="2108"/>
                    <a:pt x="5325" y="2108"/>
                  </a:cubicBezTo>
                  <a:cubicBezTo>
                    <a:pt x="4992" y="2108"/>
                    <a:pt x="4548" y="1886"/>
                    <a:pt x="4290" y="1368"/>
                  </a:cubicBezTo>
                  <a:cubicBezTo>
                    <a:pt x="4142" y="1109"/>
                    <a:pt x="3698" y="0"/>
                    <a:pt x="36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1">
              <a:extLst>
                <a:ext uri="{FF2B5EF4-FFF2-40B4-BE49-F238E27FC236}">
                  <a16:creationId xmlns:a16="http://schemas.microsoft.com/office/drawing/2014/main" id="{0FEC4B1B-6E49-801C-018D-74EA845568DA}"/>
                </a:ext>
              </a:extLst>
            </p:cNvPr>
            <p:cNvSpPr/>
            <p:nvPr/>
          </p:nvSpPr>
          <p:spPr>
            <a:xfrm>
              <a:off x="2754925" y="891575"/>
              <a:ext cx="100775" cy="163625"/>
            </a:xfrm>
            <a:custGeom>
              <a:avLst/>
              <a:gdLst/>
              <a:ahLst/>
              <a:cxnLst/>
              <a:rect l="l" t="t" r="r" b="b"/>
              <a:pathLst>
                <a:path w="4031" h="6545" extrusionOk="0">
                  <a:moveTo>
                    <a:pt x="2293" y="0"/>
                  </a:moveTo>
                  <a:cubicBezTo>
                    <a:pt x="2051" y="346"/>
                    <a:pt x="1647" y="595"/>
                    <a:pt x="1171" y="595"/>
                  </a:cubicBezTo>
                  <a:cubicBezTo>
                    <a:pt x="1139" y="595"/>
                    <a:pt x="1106" y="594"/>
                    <a:pt x="1073" y="592"/>
                  </a:cubicBezTo>
                  <a:lnTo>
                    <a:pt x="1073" y="666"/>
                  </a:lnTo>
                  <a:cubicBezTo>
                    <a:pt x="740" y="1997"/>
                    <a:pt x="1" y="5287"/>
                    <a:pt x="1" y="5287"/>
                  </a:cubicBezTo>
                  <a:cubicBezTo>
                    <a:pt x="1" y="5287"/>
                    <a:pt x="1443" y="6470"/>
                    <a:pt x="4031" y="6544"/>
                  </a:cubicBezTo>
                  <a:cubicBezTo>
                    <a:pt x="2996" y="5879"/>
                    <a:pt x="2774" y="5028"/>
                    <a:pt x="2552" y="3808"/>
                  </a:cubicBezTo>
                  <a:cubicBezTo>
                    <a:pt x="2404" y="3069"/>
                    <a:pt x="2293" y="2366"/>
                    <a:pt x="2515" y="1627"/>
                  </a:cubicBezTo>
                  <a:cubicBezTo>
                    <a:pt x="2589" y="1183"/>
                    <a:pt x="2441" y="592"/>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1">
              <a:extLst>
                <a:ext uri="{FF2B5EF4-FFF2-40B4-BE49-F238E27FC236}">
                  <a16:creationId xmlns:a16="http://schemas.microsoft.com/office/drawing/2014/main" id="{6F0AADBD-AE21-72C9-E5AC-1751416AA9AC}"/>
                </a:ext>
              </a:extLst>
            </p:cNvPr>
            <p:cNvSpPr/>
            <p:nvPr/>
          </p:nvSpPr>
          <p:spPr>
            <a:xfrm>
              <a:off x="2823325" y="665075"/>
              <a:ext cx="69200" cy="93225"/>
            </a:xfrm>
            <a:custGeom>
              <a:avLst/>
              <a:gdLst/>
              <a:ahLst/>
              <a:cxnLst/>
              <a:rect l="l" t="t" r="r" b="b"/>
              <a:pathLst>
                <a:path w="2768" h="3729" extrusionOk="0">
                  <a:moveTo>
                    <a:pt x="1582" y="1"/>
                  </a:moveTo>
                  <a:cubicBezTo>
                    <a:pt x="1560" y="1"/>
                    <a:pt x="1539" y="1"/>
                    <a:pt x="1517" y="2"/>
                  </a:cubicBezTo>
                  <a:cubicBezTo>
                    <a:pt x="777" y="76"/>
                    <a:pt x="1295" y="372"/>
                    <a:pt x="555" y="853"/>
                  </a:cubicBezTo>
                  <a:cubicBezTo>
                    <a:pt x="1" y="1223"/>
                    <a:pt x="223" y="1814"/>
                    <a:pt x="444" y="2036"/>
                  </a:cubicBezTo>
                  <a:cubicBezTo>
                    <a:pt x="592" y="2184"/>
                    <a:pt x="518" y="2332"/>
                    <a:pt x="371" y="2738"/>
                  </a:cubicBezTo>
                  <a:cubicBezTo>
                    <a:pt x="113" y="3317"/>
                    <a:pt x="751" y="3728"/>
                    <a:pt x="1140" y="3728"/>
                  </a:cubicBezTo>
                  <a:cubicBezTo>
                    <a:pt x="1199" y="3728"/>
                    <a:pt x="1251" y="3719"/>
                    <a:pt x="1295" y="3700"/>
                  </a:cubicBezTo>
                  <a:cubicBezTo>
                    <a:pt x="1295" y="3700"/>
                    <a:pt x="1628" y="3071"/>
                    <a:pt x="1369" y="2886"/>
                  </a:cubicBezTo>
                  <a:cubicBezTo>
                    <a:pt x="1100" y="2647"/>
                    <a:pt x="1218" y="2214"/>
                    <a:pt x="1468" y="2214"/>
                  </a:cubicBezTo>
                  <a:cubicBezTo>
                    <a:pt x="1527" y="2214"/>
                    <a:pt x="1594" y="2238"/>
                    <a:pt x="1664" y="2295"/>
                  </a:cubicBezTo>
                  <a:cubicBezTo>
                    <a:pt x="1738" y="2332"/>
                    <a:pt x="1886" y="2443"/>
                    <a:pt x="1886" y="2553"/>
                  </a:cubicBezTo>
                  <a:cubicBezTo>
                    <a:pt x="1912" y="2807"/>
                    <a:pt x="1989" y="2904"/>
                    <a:pt x="2083" y="2904"/>
                  </a:cubicBezTo>
                  <a:cubicBezTo>
                    <a:pt x="2126" y="2904"/>
                    <a:pt x="2173" y="2884"/>
                    <a:pt x="2219" y="2849"/>
                  </a:cubicBezTo>
                  <a:cubicBezTo>
                    <a:pt x="2404" y="2590"/>
                    <a:pt x="2034" y="1962"/>
                    <a:pt x="2145" y="1777"/>
                  </a:cubicBezTo>
                  <a:cubicBezTo>
                    <a:pt x="2478" y="1370"/>
                    <a:pt x="2552" y="964"/>
                    <a:pt x="2552" y="964"/>
                  </a:cubicBezTo>
                  <a:cubicBezTo>
                    <a:pt x="2767" y="604"/>
                    <a:pt x="2320" y="1"/>
                    <a:pt x="15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1">
              <a:extLst>
                <a:ext uri="{FF2B5EF4-FFF2-40B4-BE49-F238E27FC236}">
                  <a16:creationId xmlns:a16="http://schemas.microsoft.com/office/drawing/2014/main" id="{ADBAF239-2765-4858-54DA-FB5EC260AF6B}"/>
                </a:ext>
              </a:extLst>
            </p:cNvPr>
            <p:cNvSpPr/>
            <p:nvPr/>
          </p:nvSpPr>
          <p:spPr>
            <a:xfrm>
              <a:off x="2688400" y="991400"/>
              <a:ext cx="50850" cy="69950"/>
            </a:xfrm>
            <a:custGeom>
              <a:avLst/>
              <a:gdLst/>
              <a:ahLst/>
              <a:cxnLst/>
              <a:rect l="l" t="t" r="r" b="b"/>
              <a:pathLst>
                <a:path w="2034" h="2798" extrusionOk="0">
                  <a:moveTo>
                    <a:pt x="629" y="0"/>
                  </a:moveTo>
                  <a:cubicBezTo>
                    <a:pt x="444" y="148"/>
                    <a:pt x="222" y="222"/>
                    <a:pt x="0" y="333"/>
                  </a:cubicBezTo>
                  <a:cubicBezTo>
                    <a:pt x="0" y="407"/>
                    <a:pt x="37" y="555"/>
                    <a:pt x="37" y="740"/>
                  </a:cubicBezTo>
                  <a:cubicBezTo>
                    <a:pt x="37" y="998"/>
                    <a:pt x="111" y="1257"/>
                    <a:pt x="74" y="1516"/>
                  </a:cubicBezTo>
                  <a:cubicBezTo>
                    <a:pt x="74" y="1701"/>
                    <a:pt x="148" y="2070"/>
                    <a:pt x="222" y="2218"/>
                  </a:cubicBezTo>
                  <a:cubicBezTo>
                    <a:pt x="253" y="2280"/>
                    <a:pt x="284" y="2420"/>
                    <a:pt x="359" y="2420"/>
                  </a:cubicBezTo>
                  <a:cubicBezTo>
                    <a:pt x="373" y="2420"/>
                    <a:pt x="389" y="2415"/>
                    <a:pt x="407" y="2403"/>
                  </a:cubicBezTo>
                  <a:cubicBezTo>
                    <a:pt x="555" y="2255"/>
                    <a:pt x="407" y="2034"/>
                    <a:pt x="407" y="1886"/>
                  </a:cubicBezTo>
                  <a:lnTo>
                    <a:pt x="407" y="1886"/>
                  </a:lnTo>
                  <a:cubicBezTo>
                    <a:pt x="481" y="2070"/>
                    <a:pt x="555" y="2736"/>
                    <a:pt x="740" y="2736"/>
                  </a:cubicBezTo>
                  <a:cubicBezTo>
                    <a:pt x="850" y="2736"/>
                    <a:pt x="850" y="2588"/>
                    <a:pt x="813" y="2440"/>
                  </a:cubicBezTo>
                  <a:lnTo>
                    <a:pt x="813" y="2440"/>
                  </a:lnTo>
                  <a:cubicBezTo>
                    <a:pt x="876" y="2566"/>
                    <a:pt x="992" y="2797"/>
                    <a:pt x="1116" y="2797"/>
                  </a:cubicBezTo>
                  <a:cubicBezTo>
                    <a:pt x="1138" y="2797"/>
                    <a:pt x="1161" y="2790"/>
                    <a:pt x="1183" y="2773"/>
                  </a:cubicBezTo>
                  <a:cubicBezTo>
                    <a:pt x="1331" y="2625"/>
                    <a:pt x="1183" y="2366"/>
                    <a:pt x="1183" y="2218"/>
                  </a:cubicBezTo>
                  <a:cubicBezTo>
                    <a:pt x="1183" y="2212"/>
                    <a:pt x="1183" y="2206"/>
                    <a:pt x="1183" y="2202"/>
                  </a:cubicBezTo>
                  <a:lnTo>
                    <a:pt x="1183" y="2202"/>
                  </a:lnTo>
                  <a:cubicBezTo>
                    <a:pt x="1245" y="2300"/>
                    <a:pt x="1306" y="2403"/>
                    <a:pt x="1368" y="2403"/>
                  </a:cubicBezTo>
                  <a:cubicBezTo>
                    <a:pt x="1389" y="2408"/>
                    <a:pt x="1407" y="2411"/>
                    <a:pt x="1423" y="2411"/>
                  </a:cubicBezTo>
                  <a:cubicBezTo>
                    <a:pt x="1628" y="2411"/>
                    <a:pt x="1402" y="1986"/>
                    <a:pt x="1368" y="1849"/>
                  </a:cubicBezTo>
                  <a:cubicBezTo>
                    <a:pt x="1331" y="1664"/>
                    <a:pt x="1035" y="1331"/>
                    <a:pt x="1220" y="1183"/>
                  </a:cubicBezTo>
                  <a:cubicBezTo>
                    <a:pt x="1241" y="1173"/>
                    <a:pt x="1261" y="1168"/>
                    <a:pt x="1281" y="1168"/>
                  </a:cubicBezTo>
                  <a:cubicBezTo>
                    <a:pt x="1407" y="1168"/>
                    <a:pt x="1526" y="1346"/>
                    <a:pt x="1590" y="1442"/>
                  </a:cubicBezTo>
                  <a:cubicBezTo>
                    <a:pt x="1665" y="1467"/>
                    <a:pt x="1792" y="1543"/>
                    <a:pt x="1877" y="1543"/>
                  </a:cubicBezTo>
                  <a:cubicBezTo>
                    <a:pt x="1917" y="1543"/>
                    <a:pt x="1948" y="1526"/>
                    <a:pt x="1960" y="1479"/>
                  </a:cubicBezTo>
                  <a:cubicBezTo>
                    <a:pt x="2033" y="1331"/>
                    <a:pt x="1775" y="1146"/>
                    <a:pt x="1701" y="1109"/>
                  </a:cubicBezTo>
                  <a:cubicBezTo>
                    <a:pt x="1553" y="998"/>
                    <a:pt x="1405" y="887"/>
                    <a:pt x="1331" y="777"/>
                  </a:cubicBezTo>
                  <a:cubicBezTo>
                    <a:pt x="1109" y="555"/>
                    <a:pt x="813" y="333"/>
                    <a:pt x="629" y="0"/>
                  </a:cubicBezTo>
                  <a:close/>
                </a:path>
              </a:pathLst>
            </a:custGeom>
            <a:solidFill>
              <a:srgbClr val="F88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1">
              <a:extLst>
                <a:ext uri="{FF2B5EF4-FFF2-40B4-BE49-F238E27FC236}">
                  <a16:creationId xmlns:a16="http://schemas.microsoft.com/office/drawing/2014/main" id="{AA7ECB75-8472-DB71-A3A5-018B9F32C47C}"/>
                </a:ext>
              </a:extLst>
            </p:cNvPr>
            <p:cNvSpPr/>
            <p:nvPr/>
          </p:nvSpPr>
          <p:spPr>
            <a:xfrm>
              <a:off x="2627400" y="810925"/>
              <a:ext cx="190400" cy="193425"/>
            </a:xfrm>
            <a:custGeom>
              <a:avLst/>
              <a:gdLst/>
              <a:ahLst/>
              <a:cxnLst/>
              <a:rect l="l" t="t" r="r" b="b"/>
              <a:pathLst>
                <a:path w="7616" h="7737" extrusionOk="0">
                  <a:moveTo>
                    <a:pt x="6665" y="1"/>
                  </a:moveTo>
                  <a:cubicBezTo>
                    <a:pt x="5169" y="1"/>
                    <a:pt x="2395" y="1066"/>
                    <a:pt x="1072" y="2191"/>
                  </a:cubicBezTo>
                  <a:cubicBezTo>
                    <a:pt x="0" y="3004"/>
                    <a:pt x="2329" y="7737"/>
                    <a:pt x="2329" y="7737"/>
                  </a:cubicBezTo>
                  <a:lnTo>
                    <a:pt x="3475" y="7256"/>
                  </a:lnTo>
                  <a:cubicBezTo>
                    <a:pt x="3475" y="7256"/>
                    <a:pt x="2514" y="3855"/>
                    <a:pt x="2662" y="3633"/>
                  </a:cubicBezTo>
                  <a:cubicBezTo>
                    <a:pt x="2736" y="3374"/>
                    <a:pt x="3143" y="3078"/>
                    <a:pt x="5139" y="2931"/>
                  </a:cubicBezTo>
                  <a:cubicBezTo>
                    <a:pt x="5324" y="2931"/>
                    <a:pt x="6026" y="2968"/>
                    <a:pt x="6433" y="2968"/>
                  </a:cubicBezTo>
                  <a:cubicBezTo>
                    <a:pt x="6766" y="2968"/>
                    <a:pt x="7505" y="1895"/>
                    <a:pt x="7542" y="1489"/>
                  </a:cubicBezTo>
                  <a:cubicBezTo>
                    <a:pt x="7616" y="749"/>
                    <a:pt x="7320" y="121"/>
                    <a:pt x="7135" y="47"/>
                  </a:cubicBezTo>
                  <a:cubicBezTo>
                    <a:pt x="6999" y="16"/>
                    <a:pt x="6841" y="1"/>
                    <a:pt x="6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1">
              <a:extLst>
                <a:ext uri="{FF2B5EF4-FFF2-40B4-BE49-F238E27FC236}">
                  <a16:creationId xmlns:a16="http://schemas.microsoft.com/office/drawing/2014/main" id="{EBB893A2-78A8-CD6E-5B3B-57203A65B1BF}"/>
                </a:ext>
              </a:extLst>
            </p:cNvPr>
            <p:cNvSpPr/>
            <p:nvPr/>
          </p:nvSpPr>
          <p:spPr>
            <a:xfrm>
              <a:off x="2835350" y="782500"/>
              <a:ext cx="71200" cy="48100"/>
            </a:xfrm>
            <a:custGeom>
              <a:avLst/>
              <a:gdLst/>
              <a:ahLst/>
              <a:cxnLst/>
              <a:rect l="l" t="t" r="r" b="b"/>
              <a:pathLst>
                <a:path w="2848" h="1924" extrusionOk="0">
                  <a:moveTo>
                    <a:pt x="592" y="1"/>
                  </a:moveTo>
                  <a:lnTo>
                    <a:pt x="0" y="777"/>
                  </a:lnTo>
                  <a:lnTo>
                    <a:pt x="1516" y="1923"/>
                  </a:lnTo>
                  <a:lnTo>
                    <a:pt x="2071" y="1073"/>
                  </a:lnTo>
                  <a:lnTo>
                    <a:pt x="2847" y="1554"/>
                  </a:lnTo>
                  <a:lnTo>
                    <a:pt x="2847" y="999"/>
                  </a:lnTo>
                  <a:lnTo>
                    <a:pt x="2625" y="518"/>
                  </a:lnTo>
                  <a:lnTo>
                    <a:pt x="2071" y="962"/>
                  </a:lnTo>
                  <a:lnTo>
                    <a:pt x="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1">
              <a:extLst>
                <a:ext uri="{FF2B5EF4-FFF2-40B4-BE49-F238E27FC236}">
                  <a16:creationId xmlns:a16="http://schemas.microsoft.com/office/drawing/2014/main" id="{E52858F6-A0E0-BDD6-9DE0-BFD4C52C80E6}"/>
                </a:ext>
              </a:extLst>
            </p:cNvPr>
            <p:cNvSpPr/>
            <p:nvPr/>
          </p:nvSpPr>
          <p:spPr>
            <a:xfrm>
              <a:off x="2854750" y="682675"/>
              <a:ext cx="104475" cy="22700"/>
            </a:xfrm>
            <a:custGeom>
              <a:avLst/>
              <a:gdLst/>
              <a:ahLst/>
              <a:cxnLst/>
              <a:rect l="l" t="t" r="r" b="b"/>
              <a:pathLst>
                <a:path w="4179" h="908" extrusionOk="0">
                  <a:moveTo>
                    <a:pt x="2515" y="1"/>
                  </a:moveTo>
                  <a:lnTo>
                    <a:pt x="1" y="703"/>
                  </a:lnTo>
                  <a:cubicBezTo>
                    <a:pt x="1" y="703"/>
                    <a:pt x="1088" y="907"/>
                    <a:pt x="2039" y="907"/>
                  </a:cubicBezTo>
                  <a:cubicBezTo>
                    <a:pt x="2303" y="907"/>
                    <a:pt x="2557" y="891"/>
                    <a:pt x="2774" y="851"/>
                  </a:cubicBezTo>
                  <a:cubicBezTo>
                    <a:pt x="3698" y="666"/>
                    <a:pt x="4178" y="482"/>
                    <a:pt x="25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1">
              <a:extLst>
                <a:ext uri="{FF2B5EF4-FFF2-40B4-BE49-F238E27FC236}">
                  <a16:creationId xmlns:a16="http://schemas.microsoft.com/office/drawing/2014/main" id="{724C3201-F056-E567-A4CB-2FCD4703508D}"/>
                </a:ext>
              </a:extLst>
            </p:cNvPr>
            <p:cNvSpPr/>
            <p:nvPr/>
          </p:nvSpPr>
          <p:spPr>
            <a:xfrm>
              <a:off x="2825175" y="663275"/>
              <a:ext cx="96150" cy="53625"/>
            </a:xfrm>
            <a:custGeom>
              <a:avLst/>
              <a:gdLst/>
              <a:ahLst/>
              <a:cxnLst/>
              <a:rect l="l" t="t" r="r" b="b"/>
              <a:pathLst>
                <a:path w="3846" h="2145" extrusionOk="0">
                  <a:moveTo>
                    <a:pt x="3587" y="1"/>
                  </a:moveTo>
                  <a:lnTo>
                    <a:pt x="1" y="1442"/>
                  </a:lnTo>
                  <a:lnTo>
                    <a:pt x="333" y="2145"/>
                  </a:lnTo>
                  <a:lnTo>
                    <a:pt x="3846" y="851"/>
                  </a:lnTo>
                  <a:lnTo>
                    <a:pt x="35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1">
              <a:extLst>
                <a:ext uri="{FF2B5EF4-FFF2-40B4-BE49-F238E27FC236}">
                  <a16:creationId xmlns:a16="http://schemas.microsoft.com/office/drawing/2014/main" id="{FC7755F4-D89C-5DC8-8368-7A4FACC97F0E}"/>
                </a:ext>
              </a:extLst>
            </p:cNvPr>
            <p:cNvSpPr/>
            <p:nvPr/>
          </p:nvSpPr>
          <p:spPr>
            <a:xfrm>
              <a:off x="2802600" y="625650"/>
              <a:ext cx="138150" cy="72175"/>
            </a:xfrm>
            <a:custGeom>
              <a:avLst/>
              <a:gdLst/>
              <a:ahLst/>
              <a:cxnLst/>
              <a:rect l="l" t="t" r="r" b="b"/>
              <a:pathLst>
                <a:path w="5526" h="2887" extrusionOk="0">
                  <a:moveTo>
                    <a:pt x="4407" y="1"/>
                  </a:moveTo>
                  <a:cubicBezTo>
                    <a:pt x="3291" y="1"/>
                    <a:pt x="746" y="1718"/>
                    <a:pt x="312" y="2319"/>
                  </a:cubicBezTo>
                  <a:cubicBezTo>
                    <a:pt x="0" y="2813"/>
                    <a:pt x="567" y="2886"/>
                    <a:pt x="930" y="2886"/>
                  </a:cubicBezTo>
                  <a:cubicBezTo>
                    <a:pt x="1083" y="2886"/>
                    <a:pt x="1200" y="2873"/>
                    <a:pt x="1200" y="2873"/>
                  </a:cubicBezTo>
                  <a:lnTo>
                    <a:pt x="4379" y="1727"/>
                  </a:lnTo>
                  <a:cubicBezTo>
                    <a:pt x="4379" y="1727"/>
                    <a:pt x="5525" y="581"/>
                    <a:pt x="4712" y="64"/>
                  </a:cubicBezTo>
                  <a:cubicBezTo>
                    <a:pt x="4629" y="21"/>
                    <a:pt x="4526" y="1"/>
                    <a:pt x="4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1">
              <a:extLst>
                <a:ext uri="{FF2B5EF4-FFF2-40B4-BE49-F238E27FC236}">
                  <a16:creationId xmlns:a16="http://schemas.microsoft.com/office/drawing/2014/main" id="{4C08BDFC-C8AA-E326-DCC2-D7498BF1A295}"/>
                </a:ext>
              </a:extLst>
            </p:cNvPr>
            <p:cNvSpPr/>
            <p:nvPr/>
          </p:nvSpPr>
          <p:spPr>
            <a:xfrm>
              <a:off x="2832575" y="874000"/>
              <a:ext cx="83200" cy="33300"/>
            </a:xfrm>
            <a:custGeom>
              <a:avLst/>
              <a:gdLst/>
              <a:ahLst/>
              <a:cxnLst/>
              <a:rect l="l" t="t" r="r" b="b"/>
              <a:pathLst>
                <a:path w="3328" h="1332" extrusionOk="0">
                  <a:moveTo>
                    <a:pt x="1" y="1"/>
                  </a:moveTo>
                  <a:lnTo>
                    <a:pt x="1" y="1332"/>
                  </a:lnTo>
                  <a:lnTo>
                    <a:pt x="3328" y="1295"/>
                  </a:lnTo>
                  <a:lnTo>
                    <a:pt x="3328" y="186"/>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1">
              <a:extLst>
                <a:ext uri="{FF2B5EF4-FFF2-40B4-BE49-F238E27FC236}">
                  <a16:creationId xmlns:a16="http://schemas.microsoft.com/office/drawing/2014/main" id="{89D74202-7910-1DC8-8C20-FC376FE80693}"/>
                </a:ext>
              </a:extLst>
            </p:cNvPr>
            <p:cNvSpPr/>
            <p:nvPr/>
          </p:nvSpPr>
          <p:spPr>
            <a:xfrm>
              <a:off x="2839050" y="884175"/>
              <a:ext cx="12950" cy="13900"/>
            </a:xfrm>
            <a:custGeom>
              <a:avLst/>
              <a:gdLst/>
              <a:ahLst/>
              <a:cxnLst/>
              <a:rect l="l" t="t" r="r" b="b"/>
              <a:pathLst>
                <a:path w="518" h="556" extrusionOk="0">
                  <a:moveTo>
                    <a:pt x="259" y="74"/>
                  </a:moveTo>
                  <a:lnTo>
                    <a:pt x="333" y="148"/>
                  </a:lnTo>
                  <a:cubicBezTo>
                    <a:pt x="370" y="148"/>
                    <a:pt x="370" y="148"/>
                    <a:pt x="370" y="185"/>
                  </a:cubicBezTo>
                  <a:cubicBezTo>
                    <a:pt x="370" y="222"/>
                    <a:pt x="370" y="222"/>
                    <a:pt x="333" y="222"/>
                  </a:cubicBezTo>
                  <a:lnTo>
                    <a:pt x="259" y="222"/>
                  </a:lnTo>
                  <a:lnTo>
                    <a:pt x="259" y="74"/>
                  </a:lnTo>
                  <a:close/>
                  <a:moveTo>
                    <a:pt x="0" y="1"/>
                  </a:moveTo>
                  <a:lnTo>
                    <a:pt x="0" y="555"/>
                  </a:lnTo>
                  <a:lnTo>
                    <a:pt x="185" y="555"/>
                  </a:lnTo>
                  <a:lnTo>
                    <a:pt x="185" y="370"/>
                  </a:lnTo>
                  <a:lnTo>
                    <a:pt x="333" y="370"/>
                  </a:lnTo>
                  <a:cubicBezTo>
                    <a:pt x="481" y="370"/>
                    <a:pt x="518" y="259"/>
                    <a:pt x="518" y="185"/>
                  </a:cubicBezTo>
                  <a:cubicBezTo>
                    <a:pt x="518" y="74"/>
                    <a:pt x="407" y="1"/>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1">
              <a:extLst>
                <a:ext uri="{FF2B5EF4-FFF2-40B4-BE49-F238E27FC236}">
                  <a16:creationId xmlns:a16="http://schemas.microsoft.com/office/drawing/2014/main" id="{43BD35DA-AA91-6779-D71E-AD4A636461EF}"/>
                </a:ext>
              </a:extLst>
            </p:cNvPr>
            <p:cNvSpPr/>
            <p:nvPr/>
          </p:nvSpPr>
          <p:spPr>
            <a:xfrm>
              <a:off x="2852900" y="884175"/>
              <a:ext cx="13900" cy="13900"/>
            </a:xfrm>
            <a:custGeom>
              <a:avLst/>
              <a:gdLst/>
              <a:ahLst/>
              <a:cxnLst/>
              <a:rect l="l" t="t" r="r" b="b"/>
              <a:pathLst>
                <a:path w="556" h="556" extrusionOk="0">
                  <a:moveTo>
                    <a:pt x="297" y="74"/>
                  </a:moveTo>
                  <a:cubicBezTo>
                    <a:pt x="334" y="74"/>
                    <a:pt x="371" y="148"/>
                    <a:pt x="371" y="222"/>
                  </a:cubicBezTo>
                  <a:lnTo>
                    <a:pt x="371" y="259"/>
                  </a:lnTo>
                  <a:cubicBezTo>
                    <a:pt x="371" y="370"/>
                    <a:pt x="371" y="407"/>
                    <a:pt x="297" y="407"/>
                  </a:cubicBezTo>
                  <a:cubicBezTo>
                    <a:pt x="223" y="407"/>
                    <a:pt x="186" y="370"/>
                    <a:pt x="186" y="259"/>
                  </a:cubicBezTo>
                  <a:lnTo>
                    <a:pt x="186" y="222"/>
                  </a:lnTo>
                  <a:cubicBezTo>
                    <a:pt x="186" y="185"/>
                    <a:pt x="223" y="148"/>
                    <a:pt x="297" y="74"/>
                  </a:cubicBezTo>
                  <a:close/>
                  <a:moveTo>
                    <a:pt x="297" y="1"/>
                  </a:moveTo>
                  <a:cubicBezTo>
                    <a:pt x="112" y="1"/>
                    <a:pt x="1" y="74"/>
                    <a:pt x="1" y="259"/>
                  </a:cubicBezTo>
                  <a:cubicBezTo>
                    <a:pt x="1" y="444"/>
                    <a:pt x="112" y="555"/>
                    <a:pt x="297" y="555"/>
                  </a:cubicBezTo>
                  <a:cubicBezTo>
                    <a:pt x="481" y="555"/>
                    <a:pt x="555" y="444"/>
                    <a:pt x="555" y="259"/>
                  </a:cubicBezTo>
                  <a:cubicBezTo>
                    <a:pt x="555" y="74"/>
                    <a:pt x="481" y="1"/>
                    <a:pt x="2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1">
              <a:extLst>
                <a:ext uri="{FF2B5EF4-FFF2-40B4-BE49-F238E27FC236}">
                  <a16:creationId xmlns:a16="http://schemas.microsoft.com/office/drawing/2014/main" id="{F0C1FEE3-EAE2-E64E-EB92-6AC7E91F4265}"/>
                </a:ext>
              </a:extLst>
            </p:cNvPr>
            <p:cNvSpPr/>
            <p:nvPr/>
          </p:nvSpPr>
          <p:spPr>
            <a:xfrm>
              <a:off x="2869550" y="884175"/>
              <a:ext cx="9275" cy="13900"/>
            </a:xfrm>
            <a:custGeom>
              <a:avLst/>
              <a:gdLst/>
              <a:ahLst/>
              <a:cxnLst/>
              <a:rect l="l" t="t" r="r" b="b"/>
              <a:pathLst>
                <a:path w="371" h="556" extrusionOk="0">
                  <a:moveTo>
                    <a:pt x="0" y="1"/>
                  </a:moveTo>
                  <a:lnTo>
                    <a:pt x="0" y="555"/>
                  </a:lnTo>
                  <a:lnTo>
                    <a:pt x="370" y="555"/>
                  </a:lnTo>
                  <a:lnTo>
                    <a:pt x="370" y="407"/>
                  </a:lnTo>
                  <a:lnTo>
                    <a:pt x="148" y="407"/>
                  </a:lnTo>
                  <a:lnTo>
                    <a:pt x="1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1">
              <a:extLst>
                <a:ext uri="{FF2B5EF4-FFF2-40B4-BE49-F238E27FC236}">
                  <a16:creationId xmlns:a16="http://schemas.microsoft.com/office/drawing/2014/main" id="{3D7A7E25-89F1-4E31-6100-B73E1CB64A55}"/>
                </a:ext>
              </a:extLst>
            </p:cNvPr>
            <p:cNvSpPr/>
            <p:nvPr/>
          </p:nvSpPr>
          <p:spPr>
            <a:xfrm>
              <a:off x="2880625" y="885100"/>
              <a:ext cx="3725" cy="12975"/>
            </a:xfrm>
            <a:custGeom>
              <a:avLst/>
              <a:gdLst/>
              <a:ahLst/>
              <a:cxnLst/>
              <a:rect l="l" t="t" r="r" b="b"/>
              <a:pathLst>
                <a:path w="149" h="519" extrusionOk="0">
                  <a:moveTo>
                    <a:pt x="1" y="1"/>
                  </a:moveTo>
                  <a:lnTo>
                    <a:pt x="1" y="518"/>
                  </a:lnTo>
                  <a:lnTo>
                    <a:pt x="149" y="518"/>
                  </a:lnTo>
                  <a:lnTo>
                    <a:pt x="1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1">
              <a:extLst>
                <a:ext uri="{FF2B5EF4-FFF2-40B4-BE49-F238E27FC236}">
                  <a16:creationId xmlns:a16="http://schemas.microsoft.com/office/drawing/2014/main" id="{A81DA05F-A304-FDD6-020B-FBA029384BEF}"/>
                </a:ext>
              </a:extLst>
            </p:cNvPr>
            <p:cNvSpPr/>
            <p:nvPr/>
          </p:nvSpPr>
          <p:spPr>
            <a:xfrm>
              <a:off x="2887100" y="885850"/>
              <a:ext cx="11125" cy="14075"/>
            </a:xfrm>
            <a:custGeom>
              <a:avLst/>
              <a:gdLst/>
              <a:ahLst/>
              <a:cxnLst/>
              <a:rect l="l" t="t" r="r" b="b"/>
              <a:pathLst>
                <a:path w="445" h="563" extrusionOk="0">
                  <a:moveTo>
                    <a:pt x="278" y="0"/>
                  </a:moveTo>
                  <a:cubicBezTo>
                    <a:pt x="261" y="0"/>
                    <a:pt x="242" y="3"/>
                    <a:pt x="223" y="7"/>
                  </a:cubicBezTo>
                  <a:cubicBezTo>
                    <a:pt x="75" y="7"/>
                    <a:pt x="1" y="118"/>
                    <a:pt x="1" y="303"/>
                  </a:cubicBezTo>
                  <a:cubicBezTo>
                    <a:pt x="1" y="488"/>
                    <a:pt x="75" y="562"/>
                    <a:pt x="223" y="562"/>
                  </a:cubicBezTo>
                  <a:cubicBezTo>
                    <a:pt x="370" y="562"/>
                    <a:pt x="444" y="488"/>
                    <a:pt x="444" y="340"/>
                  </a:cubicBezTo>
                  <a:lnTo>
                    <a:pt x="297" y="340"/>
                  </a:lnTo>
                  <a:cubicBezTo>
                    <a:pt x="297" y="377"/>
                    <a:pt x="260" y="414"/>
                    <a:pt x="223" y="414"/>
                  </a:cubicBezTo>
                  <a:cubicBezTo>
                    <a:pt x="186" y="414"/>
                    <a:pt x="112" y="377"/>
                    <a:pt x="112" y="303"/>
                  </a:cubicBezTo>
                  <a:lnTo>
                    <a:pt x="112" y="229"/>
                  </a:lnTo>
                  <a:cubicBezTo>
                    <a:pt x="112" y="155"/>
                    <a:pt x="186" y="118"/>
                    <a:pt x="223" y="118"/>
                  </a:cubicBezTo>
                  <a:cubicBezTo>
                    <a:pt x="260" y="118"/>
                    <a:pt x="297" y="155"/>
                    <a:pt x="297" y="192"/>
                  </a:cubicBezTo>
                  <a:lnTo>
                    <a:pt x="444" y="192"/>
                  </a:lnTo>
                  <a:cubicBezTo>
                    <a:pt x="444" y="96"/>
                    <a:pt x="389" y="0"/>
                    <a:pt x="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1">
              <a:extLst>
                <a:ext uri="{FF2B5EF4-FFF2-40B4-BE49-F238E27FC236}">
                  <a16:creationId xmlns:a16="http://schemas.microsoft.com/office/drawing/2014/main" id="{132CACB5-AFE1-8673-6215-1E95F702AB55}"/>
                </a:ext>
              </a:extLst>
            </p:cNvPr>
            <p:cNvSpPr/>
            <p:nvPr/>
          </p:nvSpPr>
          <p:spPr>
            <a:xfrm>
              <a:off x="2899125" y="885100"/>
              <a:ext cx="9275" cy="14825"/>
            </a:xfrm>
            <a:custGeom>
              <a:avLst/>
              <a:gdLst/>
              <a:ahLst/>
              <a:cxnLst/>
              <a:rect l="l" t="t" r="r" b="b"/>
              <a:pathLst>
                <a:path w="371" h="593" extrusionOk="0">
                  <a:moveTo>
                    <a:pt x="0" y="1"/>
                  </a:moveTo>
                  <a:lnTo>
                    <a:pt x="0" y="518"/>
                  </a:lnTo>
                  <a:lnTo>
                    <a:pt x="370" y="592"/>
                  </a:lnTo>
                  <a:lnTo>
                    <a:pt x="370" y="481"/>
                  </a:lnTo>
                  <a:lnTo>
                    <a:pt x="148" y="481"/>
                  </a:lnTo>
                  <a:lnTo>
                    <a:pt x="148" y="370"/>
                  </a:lnTo>
                  <a:lnTo>
                    <a:pt x="333" y="370"/>
                  </a:lnTo>
                  <a:lnTo>
                    <a:pt x="333" y="222"/>
                  </a:lnTo>
                  <a:lnTo>
                    <a:pt x="148" y="222"/>
                  </a:lnTo>
                  <a:lnTo>
                    <a:pt x="148" y="148"/>
                  </a:lnTo>
                  <a:lnTo>
                    <a:pt x="370" y="148"/>
                  </a:lnTo>
                  <a:lnTo>
                    <a:pt x="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4" name="Google Shape;1154;p51">
            <a:extLst>
              <a:ext uri="{FF2B5EF4-FFF2-40B4-BE49-F238E27FC236}">
                <a16:creationId xmlns:a16="http://schemas.microsoft.com/office/drawing/2014/main" id="{1EF5A175-439C-2E07-FF99-2C44729E898C}"/>
              </a:ext>
            </a:extLst>
          </p:cNvPr>
          <p:cNvSpPr/>
          <p:nvPr/>
        </p:nvSpPr>
        <p:spPr>
          <a:xfrm>
            <a:off x="8584873" y="1016478"/>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1">
            <a:extLst>
              <a:ext uri="{FF2B5EF4-FFF2-40B4-BE49-F238E27FC236}">
                <a16:creationId xmlns:a16="http://schemas.microsoft.com/office/drawing/2014/main" id="{D3A02762-A3F6-93C8-FEF6-902B97ADA523}"/>
              </a:ext>
            </a:extLst>
          </p:cNvPr>
          <p:cNvSpPr/>
          <p:nvPr/>
        </p:nvSpPr>
        <p:spPr>
          <a:xfrm>
            <a:off x="5972973" y="341600"/>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1">
            <a:extLst>
              <a:ext uri="{FF2B5EF4-FFF2-40B4-BE49-F238E27FC236}">
                <a16:creationId xmlns:a16="http://schemas.microsoft.com/office/drawing/2014/main" id="{EBC7519C-E04D-CAAA-DE4A-BF5CF231D404}"/>
              </a:ext>
            </a:extLst>
          </p:cNvPr>
          <p:cNvSpPr/>
          <p:nvPr/>
        </p:nvSpPr>
        <p:spPr>
          <a:xfrm>
            <a:off x="6519998" y="4753314"/>
            <a:ext cx="257654" cy="257724"/>
          </a:xfrm>
          <a:custGeom>
            <a:avLst/>
            <a:gdLst/>
            <a:ahLst/>
            <a:cxnLst/>
            <a:rect l="l" t="t" r="r" b="b"/>
            <a:pathLst>
              <a:path w="3025" h="3026" extrusionOk="0">
                <a:moveTo>
                  <a:pt x="1164" y="1"/>
                </a:moveTo>
                <a:lnTo>
                  <a:pt x="1164" y="1185"/>
                </a:lnTo>
                <a:lnTo>
                  <a:pt x="0" y="1185"/>
                </a:lnTo>
                <a:lnTo>
                  <a:pt x="0" y="1862"/>
                </a:lnTo>
                <a:lnTo>
                  <a:pt x="1164" y="1862"/>
                </a:lnTo>
                <a:lnTo>
                  <a:pt x="1164" y="3025"/>
                </a:lnTo>
                <a:lnTo>
                  <a:pt x="1840" y="3025"/>
                </a:lnTo>
                <a:lnTo>
                  <a:pt x="1840" y="1862"/>
                </a:lnTo>
                <a:lnTo>
                  <a:pt x="3025" y="1862"/>
                </a:lnTo>
                <a:lnTo>
                  <a:pt x="3025" y="1185"/>
                </a:lnTo>
                <a:lnTo>
                  <a:pt x="1840" y="1185"/>
                </a:lnTo>
                <a:lnTo>
                  <a:pt x="1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1">
            <a:extLst>
              <a:ext uri="{FF2B5EF4-FFF2-40B4-BE49-F238E27FC236}">
                <a16:creationId xmlns:a16="http://schemas.microsoft.com/office/drawing/2014/main" id="{4FC630E3-A93A-4F2C-11D6-7872FA463BE4}"/>
              </a:ext>
            </a:extLst>
          </p:cNvPr>
          <p:cNvSpPr/>
          <p:nvPr/>
        </p:nvSpPr>
        <p:spPr>
          <a:xfrm>
            <a:off x="7310700" y="723842"/>
            <a:ext cx="819431" cy="121758"/>
          </a:xfrm>
          <a:custGeom>
            <a:avLst/>
            <a:gdLst/>
            <a:ahLst/>
            <a:cxnLst/>
            <a:rect l="l" t="t" r="r" b="b"/>
            <a:pathLst>
              <a:path w="12289" h="1826" extrusionOk="0">
                <a:moveTo>
                  <a:pt x="4662" y="0"/>
                </a:moveTo>
                <a:cubicBezTo>
                  <a:pt x="4447" y="0"/>
                  <a:pt x="4236" y="9"/>
                  <a:pt x="4040" y="22"/>
                </a:cubicBezTo>
                <a:cubicBezTo>
                  <a:pt x="3871" y="64"/>
                  <a:pt x="3300" y="106"/>
                  <a:pt x="3194" y="254"/>
                </a:cubicBezTo>
                <a:cubicBezTo>
                  <a:pt x="3025" y="487"/>
                  <a:pt x="3363" y="741"/>
                  <a:pt x="3469" y="910"/>
                </a:cubicBezTo>
                <a:cubicBezTo>
                  <a:pt x="3247" y="1008"/>
                  <a:pt x="3011" y="1042"/>
                  <a:pt x="2767" y="1042"/>
                </a:cubicBezTo>
                <a:cubicBezTo>
                  <a:pt x="2226" y="1042"/>
                  <a:pt x="1644" y="875"/>
                  <a:pt x="1088" y="875"/>
                </a:cubicBezTo>
                <a:cubicBezTo>
                  <a:pt x="868" y="875"/>
                  <a:pt x="653" y="901"/>
                  <a:pt x="445" y="973"/>
                </a:cubicBezTo>
                <a:cubicBezTo>
                  <a:pt x="0" y="1143"/>
                  <a:pt x="381" y="1270"/>
                  <a:pt x="677" y="1375"/>
                </a:cubicBezTo>
                <a:cubicBezTo>
                  <a:pt x="994" y="1481"/>
                  <a:pt x="1312" y="1566"/>
                  <a:pt x="1650" y="1587"/>
                </a:cubicBezTo>
                <a:cubicBezTo>
                  <a:pt x="2370" y="1663"/>
                  <a:pt x="3080" y="1718"/>
                  <a:pt x="3794" y="1718"/>
                </a:cubicBezTo>
                <a:cubicBezTo>
                  <a:pt x="4065" y="1718"/>
                  <a:pt x="4337" y="1710"/>
                  <a:pt x="4611" y="1693"/>
                </a:cubicBezTo>
                <a:cubicBezTo>
                  <a:pt x="5330" y="1671"/>
                  <a:pt x="6054" y="1666"/>
                  <a:pt x="6779" y="1666"/>
                </a:cubicBezTo>
                <a:cubicBezTo>
                  <a:pt x="7503" y="1666"/>
                  <a:pt x="8228" y="1671"/>
                  <a:pt x="8947" y="1671"/>
                </a:cubicBezTo>
                <a:cubicBezTo>
                  <a:pt x="9291" y="1671"/>
                  <a:pt x="10661" y="1826"/>
                  <a:pt x="11408" y="1826"/>
                </a:cubicBezTo>
                <a:cubicBezTo>
                  <a:pt x="11578" y="1826"/>
                  <a:pt x="11716" y="1818"/>
                  <a:pt x="11802" y="1798"/>
                </a:cubicBezTo>
                <a:cubicBezTo>
                  <a:pt x="11992" y="1777"/>
                  <a:pt x="12288" y="1650"/>
                  <a:pt x="12098" y="1396"/>
                </a:cubicBezTo>
                <a:cubicBezTo>
                  <a:pt x="12022" y="1282"/>
                  <a:pt x="11816" y="1259"/>
                  <a:pt x="11627" y="1259"/>
                </a:cubicBezTo>
                <a:cubicBezTo>
                  <a:pt x="11501" y="1259"/>
                  <a:pt x="11383" y="1270"/>
                  <a:pt x="11315" y="1270"/>
                </a:cubicBezTo>
                <a:cubicBezTo>
                  <a:pt x="11224" y="1270"/>
                  <a:pt x="11116" y="1274"/>
                  <a:pt x="11004" y="1274"/>
                </a:cubicBezTo>
                <a:cubicBezTo>
                  <a:pt x="10780" y="1274"/>
                  <a:pt x="10540" y="1255"/>
                  <a:pt x="10385" y="1143"/>
                </a:cubicBezTo>
                <a:cubicBezTo>
                  <a:pt x="10046" y="889"/>
                  <a:pt x="10427" y="995"/>
                  <a:pt x="10321" y="741"/>
                </a:cubicBezTo>
                <a:cubicBezTo>
                  <a:pt x="10220" y="474"/>
                  <a:pt x="9646" y="421"/>
                  <a:pt x="9126" y="421"/>
                </a:cubicBezTo>
                <a:cubicBezTo>
                  <a:pt x="8779" y="421"/>
                  <a:pt x="8456" y="445"/>
                  <a:pt x="8312" y="445"/>
                </a:cubicBezTo>
                <a:cubicBezTo>
                  <a:pt x="8084" y="445"/>
                  <a:pt x="7857" y="450"/>
                  <a:pt x="7633" y="450"/>
                </a:cubicBezTo>
                <a:cubicBezTo>
                  <a:pt x="7108" y="450"/>
                  <a:pt x="6595" y="419"/>
                  <a:pt x="6091" y="212"/>
                </a:cubicBezTo>
                <a:cubicBezTo>
                  <a:pt x="5691" y="49"/>
                  <a:pt x="5166"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018798"/>
      </p:ext>
    </p:extLst>
  </p:cSld>
  <p:clrMapOvr>
    <a:masterClrMapping/>
  </p:clrMapOvr>
</p:sld>
</file>

<file path=ppt/theme/theme1.xml><?xml version="1.0" encoding="utf-8"?>
<a:theme xmlns:a="http://schemas.openxmlformats.org/drawingml/2006/main" name="Ethical Hacking Dilemma Thesis Defense by Slidesgo">
  <a:themeElements>
    <a:clrScheme name="Simple Light">
      <a:dk1>
        <a:srgbClr val="FFFFFF"/>
      </a:dk1>
      <a:lt1>
        <a:srgbClr val="000000"/>
      </a:lt1>
      <a:dk2>
        <a:srgbClr val="FFB600"/>
      </a:dk2>
      <a:lt2>
        <a:srgbClr val="F51253"/>
      </a:lt2>
      <a:accent1>
        <a:srgbClr val="E78900"/>
      </a:accent1>
      <a:accent2>
        <a:srgbClr val="B7B6BC"/>
      </a:accent2>
      <a:accent3>
        <a:srgbClr val="494948"/>
      </a:accent3>
      <a:accent4>
        <a:srgbClr val="2E2C2D"/>
      </a:accent4>
      <a:accent5>
        <a:srgbClr val="B9D2DB"/>
      </a:accent5>
      <a:accent6>
        <a:srgbClr val="92B9C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1925</Words>
  <Application>Microsoft Office PowerPoint</Application>
  <PresentationFormat>On-screen Show (16:9)</PresentationFormat>
  <Paragraphs>138</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Wingdings</vt:lpstr>
      <vt:lpstr>Arial</vt:lpstr>
      <vt:lpstr>Open Sans</vt:lpstr>
      <vt:lpstr>Dosis</vt:lpstr>
      <vt:lpstr>Courier New</vt:lpstr>
      <vt:lpstr>Anton</vt:lpstr>
      <vt:lpstr>Ethical Hacking Dilemma Thesis Defense by Slidesgo</vt:lpstr>
      <vt:lpstr>ADVANCED ETHICAL HACKING LAB PRACTICAL</vt:lpstr>
      <vt:lpstr>TABLE OF CONTENTS</vt:lpstr>
      <vt:lpstr>INTRODUCTION</vt:lpstr>
      <vt:lpstr>PASSWORD CRACKING</vt:lpstr>
      <vt:lpstr>WEB APPLICATION ATTACK</vt:lpstr>
      <vt:lpstr>SQL INJECTION</vt:lpstr>
      <vt:lpstr>MICROSOFT WINDOWS POST EXPLOITATION</vt:lpstr>
      <vt:lpstr>THANKS!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KOO WAI KIT</cp:lastModifiedBy>
  <cp:revision>69</cp:revision>
  <cp:lastPrinted>2025-02-19T14:40:57Z</cp:lastPrinted>
  <dcterms:modified xsi:type="dcterms:W3CDTF">2025-02-19T17:00:49Z</dcterms:modified>
</cp:coreProperties>
</file>