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300" r:id="rId4"/>
    <p:sldId id="302" r:id="rId5"/>
    <p:sldId id="301" r:id="rId6"/>
    <p:sldId id="307" r:id="rId7"/>
    <p:sldId id="308" r:id="rId8"/>
    <p:sldId id="309" r:id="rId9"/>
    <p:sldId id="310" r:id="rId10"/>
    <p:sldId id="311" r:id="rId11"/>
    <p:sldId id="312" r:id="rId12"/>
    <p:sldId id="259" r:id="rId13"/>
    <p:sldId id="298" r:id="rId14"/>
    <p:sldId id="278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  <p:italic r:id="rId19"/>
      <p:boldItalic r:id="rId20"/>
    </p:embeddedFont>
    <p:embeddedFont>
      <p:font typeface="Fira Sans Condensed Medium" panose="020B06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Livvic Light" pitchFamily="2" charset="0"/>
      <p:regular r:id="rId29"/>
      <p:italic r:id="rId30"/>
    </p:embeddedFont>
    <p:embeddedFont>
      <p:font typeface="Maven Pro" panose="020B0604020202020204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06E06B-E127-428E-B2C0-2F12F2D510EC}">
  <a:tblStyle styleId="{C506E06B-E127-428E-B2C0-2F12F2D51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18" autoAdjust="0"/>
  </p:normalViewPr>
  <p:slideViewPr>
    <p:cSldViewPr snapToGrid="0">
      <p:cViewPr varScale="1">
        <p:scale>
          <a:sx n="90" d="100"/>
          <a:sy n="90" d="100"/>
        </p:scale>
        <p:origin x="11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</a:rPr>
              <a:t>Incidents Reported  </a:t>
            </a:r>
            <a:r>
              <a:rPr lang="en-US" sz="1400" b="0" dirty="0">
                <a:solidFill>
                  <a:schemeClr val="bg1"/>
                </a:solidFill>
              </a:rPr>
              <a:t>[4]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Incidents Reported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Q1 2024</c:v>
                </c:pt>
                <c:pt idx="1">
                  <c:v>Q2 2024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142</c:v>
                </c:pt>
                <c:pt idx="1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D-45E3-AF6C-E53CB43705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73725632"/>
        <c:axId val="1373725152"/>
      </c:barChart>
      <c:catAx>
        <c:axId val="1373725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725152"/>
        <c:crosses val="autoZero"/>
        <c:auto val="1"/>
        <c:lblAlgn val="ctr"/>
        <c:lblOffset val="100"/>
        <c:noMultiLvlLbl val="0"/>
      </c:catAx>
      <c:valAx>
        <c:axId val="137372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72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96BDD-BB0C-4BDA-A06F-7E8A7E49683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B510CEFE-C63A-4C37-9E38-E66E0C5728C4}">
      <dgm:prSet/>
      <dgm:spPr/>
      <dgm:t>
        <a:bodyPr/>
        <a:lstStyle/>
        <a:p>
          <a:r>
            <a:rPr lang="en-MY" b="0" i="0"/>
            <a:t>Researching targets to identify vulnerabilities</a:t>
          </a:r>
          <a:endParaRPr lang="en-MY"/>
        </a:p>
      </dgm:t>
    </dgm:pt>
    <dgm:pt modelId="{1B4F597C-B2E8-4754-BD43-A9C1989852BF}" type="parTrans" cxnId="{1808CB0B-BAC7-4155-A8F9-C84954900A1A}">
      <dgm:prSet/>
      <dgm:spPr/>
      <dgm:t>
        <a:bodyPr/>
        <a:lstStyle/>
        <a:p>
          <a:endParaRPr lang="en-MY"/>
        </a:p>
      </dgm:t>
    </dgm:pt>
    <dgm:pt modelId="{ECB216A7-CFA0-4EFD-9B91-2AFD95F5F148}" type="sibTrans" cxnId="{1808CB0B-BAC7-4155-A8F9-C84954900A1A}">
      <dgm:prSet/>
      <dgm:spPr/>
      <dgm:t>
        <a:bodyPr/>
        <a:lstStyle/>
        <a:p>
          <a:endParaRPr lang="en-MY"/>
        </a:p>
      </dgm:t>
    </dgm:pt>
    <dgm:pt modelId="{9A40C7B7-D0D3-4331-B560-60B893000843}">
      <dgm:prSet/>
      <dgm:spPr/>
      <dgm:t>
        <a:bodyPr/>
        <a:lstStyle/>
        <a:p>
          <a:r>
            <a:rPr lang="en-MY" b="0" i="0" dirty="0"/>
            <a:t>Executing attacks (e.g., phishing, exploiting system flaws)</a:t>
          </a:r>
          <a:endParaRPr lang="en-MY" dirty="0"/>
        </a:p>
      </dgm:t>
    </dgm:pt>
    <dgm:pt modelId="{A3DC30F6-7A5D-4F80-95AC-419D1D8C608A}" type="parTrans" cxnId="{0580357B-C3DC-4D2B-8112-60F5827182A7}">
      <dgm:prSet/>
      <dgm:spPr/>
      <dgm:t>
        <a:bodyPr/>
        <a:lstStyle/>
        <a:p>
          <a:endParaRPr lang="en-MY"/>
        </a:p>
      </dgm:t>
    </dgm:pt>
    <dgm:pt modelId="{5000BF5A-FB29-49F3-AABA-D5FACEA2E80D}" type="sibTrans" cxnId="{0580357B-C3DC-4D2B-8112-60F5827182A7}">
      <dgm:prSet/>
      <dgm:spPr/>
      <dgm:t>
        <a:bodyPr/>
        <a:lstStyle/>
        <a:p>
          <a:endParaRPr lang="en-MY"/>
        </a:p>
      </dgm:t>
    </dgm:pt>
    <dgm:pt modelId="{E61208B5-E1FC-424C-B2A3-D5FC383B1BCA}">
      <dgm:prSet/>
      <dgm:spPr/>
      <dgm:t>
        <a:bodyPr/>
        <a:lstStyle/>
        <a:p>
          <a:r>
            <a:rPr lang="en-MY" b="0" i="0" dirty="0"/>
            <a:t>Compromising data for theft or ransom</a:t>
          </a:r>
          <a:endParaRPr lang="en-MY" dirty="0"/>
        </a:p>
      </dgm:t>
    </dgm:pt>
    <dgm:pt modelId="{2909039A-CB49-447B-8506-3C01D8AA687F}" type="parTrans" cxnId="{E042BFA4-778C-458A-9382-11E123DAFE66}">
      <dgm:prSet/>
      <dgm:spPr/>
      <dgm:t>
        <a:bodyPr/>
        <a:lstStyle/>
        <a:p>
          <a:endParaRPr lang="en-MY"/>
        </a:p>
      </dgm:t>
    </dgm:pt>
    <dgm:pt modelId="{236EF341-7E57-4747-A2EE-E64E92D00E10}" type="sibTrans" cxnId="{E042BFA4-778C-458A-9382-11E123DAFE66}">
      <dgm:prSet/>
      <dgm:spPr/>
      <dgm:t>
        <a:bodyPr/>
        <a:lstStyle/>
        <a:p>
          <a:endParaRPr lang="en-MY"/>
        </a:p>
      </dgm:t>
    </dgm:pt>
    <dgm:pt modelId="{5F76A515-126C-4234-B97B-8393F3880718}" type="pres">
      <dgm:prSet presAssocID="{31996BDD-BB0C-4BDA-A06F-7E8A7E496833}" presName="Name0" presStyleCnt="0">
        <dgm:presLayoutVars>
          <dgm:dir/>
          <dgm:animLvl val="lvl"/>
          <dgm:resizeHandles val="exact"/>
        </dgm:presLayoutVars>
      </dgm:prSet>
      <dgm:spPr/>
    </dgm:pt>
    <dgm:pt modelId="{1DB7C6ED-76EE-4514-9CCE-EE8744D21B43}" type="pres">
      <dgm:prSet presAssocID="{B510CEFE-C63A-4C37-9E38-E66E0C5728C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1819A79-627E-44FF-8691-5D96DE5AA85A}" type="pres">
      <dgm:prSet presAssocID="{ECB216A7-CFA0-4EFD-9B91-2AFD95F5F148}" presName="parTxOnlySpace" presStyleCnt="0"/>
      <dgm:spPr/>
    </dgm:pt>
    <dgm:pt modelId="{9BA56D27-C055-43D8-8635-752E885401E1}" type="pres">
      <dgm:prSet presAssocID="{9A40C7B7-D0D3-4331-B560-60B89300084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6FB072-5067-477A-882B-A05375135E8C}" type="pres">
      <dgm:prSet presAssocID="{5000BF5A-FB29-49F3-AABA-D5FACEA2E80D}" presName="parTxOnlySpace" presStyleCnt="0"/>
      <dgm:spPr/>
    </dgm:pt>
    <dgm:pt modelId="{9D1824B6-B68F-40DD-9D19-623644695574}" type="pres">
      <dgm:prSet presAssocID="{E61208B5-E1FC-424C-B2A3-D5FC383B1BC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08CB0B-BAC7-4155-A8F9-C84954900A1A}" srcId="{31996BDD-BB0C-4BDA-A06F-7E8A7E496833}" destId="{B510CEFE-C63A-4C37-9E38-E66E0C5728C4}" srcOrd="0" destOrd="0" parTransId="{1B4F597C-B2E8-4754-BD43-A9C1989852BF}" sibTransId="{ECB216A7-CFA0-4EFD-9B91-2AFD95F5F148}"/>
    <dgm:cxn modelId="{B5740B24-CBD4-4D5F-B7C3-823CB61E9652}" type="presOf" srcId="{9A40C7B7-D0D3-4331-B560-60B893000843}" destId="{9BA56D27-C055-43D8-8635-752E885401E1}" srcOrd="0" destOrd="0" presId="urn:microsoft.com/office/officeart/2005/8/layout/chevron1"/>
    <dgm:cxn modelId="{0580357B-C3DC-4D2B-8112-60F5827182A7}" srcId="{31996BDD-BB0C-4BDA-A06F-7E8A7E496833}" destId="{9A40C7B7-D0D3-4331-B560-60B893000843}" srcOrd="1" destOrd="0" parTransId="{A3DC30F6-7A5D-4F80-95AC-419D1D8C608A}" sibTransId="{5000BF5A-FB29-49F3-AABA-D5FACEA2E80D}"/>
    <dgm:cxn modelId="{AE587B8C-BC4F-493E-AC9A-E820D459A3BA}" type="presOf" srcId="{E61208B5-E1FC-424C-B2A3-D5FC383B1BCA}" destId="{9D1824B6-B68F-40DD-9D19-623644695574}" srcOrd="0" destOrd="0" presId="urn:microsoft.com/office/officeart/2005/8/layout/chevron1"/>
    <dgm:cxn modelId="{E042BFA4-778C-458A-9382-11E123DAFE66}" srcId="{31996BDD-BB0C-4BDA-A06F-7E8A7E496833}" destId="{E61208B5-E1FC-424C-B2A3-D5FC383B1BCA}" srcOrd="2" destOrd="0" parTransId="{2909039A-CB49-447B-8506-3C01D8AA687F}" sibTransId="{236EF341-7E57-4747-A2EE-E64E92D00E10}"/>
    <dgm:cxn modelId="{BF2284A9-2269-45C2-A9C8-71238659BA80}" type="presOf" srcId="{B510CEFE-C63A-4C37-9E38-E66E0C5728C4}" destId="{1DB7C6ED-76EE-4514-9CCE-EE8744D21B43}" srcOrd="0" destOrd="0" presId="urn:microsoft.com/office/officeart/2005/8/layout/chevron1"/>
    <dgm:cxn modelId="{74A537B3-3CB2-4B8C-89EE-0895DACAA3EA}" type="presOf" srcId="{31996BDD-BB0C-4BDA-A06F-7E8A7E496833}" destId="{5F76A515-126C-4234-B97B-8393F3880718}" srcOrd="0" destOrd="0" presId="urn:microsoft.com/office/officeart/2005/8/layout/chevron1"/>
    <dgm:cxn modelId="{AFE7DE6B-BFF1-4BB9-B6E2-E4CCB77D8ED0}" type="presParOf" srcId="{5F76A515-126C-4234-B97B-8393F3880718}" destId="{1DB7C6ED-76EE-4514-9CCE-EE8744D21B43}" srcOrd="0" destOrd="0" presId="urn:microsoft.com/office/officeart/2005/8/layout/chevron1"/>
    <dgm:cxn modelId="{C18094BB-5FB4-46B0-BA7C-325A6F6E749E}" type="presParOf" srcId="{5F76A515-126C-4234-B97B-8393F3880718}" destId="{F1819A79-627E-44FF-8691-5D96DE5AA85A}" srcOrd="1" destOrd="0" presId="urn:microsoft.com/office/officeart/2005/8/layout/chevron1"/>
    <dgm:cxn modelId="{91982A63-09D1-4E49-9A1F-407E20E077D1}" type="presParOf" srcId="{5F76A515-126C-4234-B97B-8393F3880718}" destId="{9BA56D27-C055-43D8-8635-752E885401E1}" srcOrd="2" destOrd="0" presId="urn:microsoft.com/office/officeart/2005/8/layout/chevron1"/>
    <dgm:cxn modelId="{D34EC175-15AB-470D-9CA1-72303CAC3CC0}" type="presParOf" srcId="{5F76A515-126C-4234-B97B-8393F3880718}" destId="{A46FB072-5067-477A-882B-A05375135E8C}" srcOrd="3" destOrd="0" presId="urn:microsoft.com/office/officeart/2005/8/layout/chevron1"/>
    <dgm:cxn modelId="{9C0D901C-97BE-4640-A19C-10B60D3662D2}" type="presParOf" srcId="{5F76A515-126C-4234-B97B-8393F3880718}" destId="{9D1824B6-B68F-40DD-9D19-6236446955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4A450B-D368-4F7B-901F-BD873FF9BB8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090F06F9-1633-401F-83CC-D47314024400}">
      <dgm:prSet/>
      <dgm:spPr/>
      <dgm:t>
        <a:bodyPr/>
        <a:lstStyle/>
        <a:p>
          <a:r>
            <a:rPr lang="en-MY" b="0" i="0" dirty="0"/>
            <a:t>Log Files</a:t>
          </a:r>
          <a:endParaRPr lang="en-MY" dirty="0"/>
        </a:p>
      </dgm:t>
    </dgm:pt>
    <dgm:pt modelId="{16CD3400-8884-4AB6-9209-10AC040B6432}" type="parTrans" cxnId="{0685A7CB-85B2-4B25-9099-2E216BBAED0A}">
      <dgm:prSet/>
      <dgm:spPr/>
      <dgm:t>
        <a:bodyPr/>
        <a:lstStyle/>
        <a:p>
          <a:endParaRPr lang="en-MY"/>
        </a:p>
      </dgm:t>
    </dgm:pt>
    <dgm:pt modelId="{495FF3D7-D632-4967-A9E5-120AD9749E90}" type="sibTrans" cxnId="{0685A7CB-85B2-4B25-9099-2E216BBAED0A}">
      <dgm:prSet/>
      <dgm:spPr/>
      <dgm:t>
        <a:bodyPr/>
        <a:lstStyle/>
        <a:p>
          <a:endParaRPr lang="en-MY"/>
        </a:p>
      </dgm:t>
    </dgm:pt>
    <dgm:pt modelId="{9C1E1E08-E672-4564-B06C-60AE97283AA0}">
      <dgm:prSet/>
      <dgm:spPr/>
      <dgm:t>
        <a:bodyPr/>
        <a:lstStyle/>
        <a:p>
          <a:pPr algn="ctr">
            <a:buNone/>
          </a:pPr>
          <a:r>
            <a:rPr lang="en-MY" b="0" i="0" dirty="0"/>
            <a:t>System, application, and security logs documenting network events.</a:t>
          </a:r>
          <a:endParaRPr lang="en-MY" dirty="0"/>
        </a:p>
      </dgm:t>
    </dgm:pt>
    <dgm:pt modelId="{F36420B0-EBDE-4929-8BB7-9AD5658E9E03}" type="parTrans" cxnId="{6AD262E9-0F58-4C95-85B0-D4C376AAE816}">
      <dgm:prSet/>
      <dgm:spPr/>
      <dgm:t>
        <a:bodyPr/>
        <a:lstStyle/>
        <a:p>
          <a:endParaRPr lang="en-MY"/>
        </a:p>
      </dgm:t>
    </dgm:pt>
    <dgm:pt modelId="{FD58DC01-5CB7-445B-9AB9-D1EC4410308C}" type="sibTrans" cxnId="{6AD262E9-0F58-4C95-85B0-D4C376AAE816}">
      <dgm:prSet/>
      <dgm:spPr/>
      <dgm:t>
        <a:bodyPr/>
        <a:lstStyle/>
        <a:p>
          <a:endParaRPr lang="en-MY"/>
        </a:p>
      </dgm:t>
    </dgm:pt>
    <dgm:pt modelId="{34F89EF7-3F18-4786-92F6-FC4FCC5ED737}">
      <dgm:prSet/>
      <dgm:spPr/>
      <dgm:t>
        <a:bodyPr/>
        <a:lstStyle/>
        <a:p>
          <a:r>
            <a:rPr lang="en-MY" b="0" i="0" dirty="0"/>
            <a:t>Network Traffic Data</a:t>
          </a:r>
          <a:endParaRPr lang="en-MY" dirty="0"/>
        </a:p>
      </dgm:t>
    </dgm:pt>
    <dgm:pt modelId="{AAF8314D-9494-4750-870F-F3BB070C5BCA}" type="parTrans" cxnId="{B3485BE6-95F5-4AED-9F8C-C466D9B7146C}">
      <dgm:prSet/>
      <dgm:spPr/>
      <dgm:t>
        <a:bodyPr/>
        <a:lstStyle/>
        <a:p>
          <a:endParaRPr lang="en-MY"/>
        </a:p>
      </dgm:t>
    </dgm:pt>
    <dgm:pt modelId="{F5F8FA4A-92D1-4D44-94AD-CC33A4A016D1}" type="sibTrans" cxnId="{B3485BE6-95F5-4AED-9F8C-C466D9B7146C}">
      <dgm:prSet/>
      <dgm:spPr/>
      <dgm:t>
        <a:bodyPr/>
        <a:lstStyle/>
        <a:p>
          <a:endParaRPr lang="en-MY"/>
        </a:p>
      </dgm:t>
    </dgm:pt>
    <dgm:pt modelId="{F9324572-8E45-4477-AE48-6201F9C3B93C}">
      <dgm:prSet/>
      <dgm:spPr/>
      <dgm:t>
        <a:bodyPr/>
        <a:lstStyle/>
        <a:p>
          <a:pPr algn="ctr">
            <a:buNone/>
          </a:pPr>
          <a:r>
            <a:rPr lang="en-MY" b="0" i="0" dirty="0"/>
            <a:t>Captured packets indicating data exfiltration attempts.</a:t>
          </a:r>
          <a:endParaRPr lang="en-MY" dirty="0"/>
        </a:p>
      </dgm:t>
    </dgm:pt>
    <dgm:pt modelId="{61E4307F-1A7F-4739-9155-957A94069613}" type="parTrans" cxnId="{AAC969DA-A775-4A3A-BAF8-A66CD4A1B379}">
      <dgm:prSet/>
      <dgm:spPr/>
      <dgm:t>
        <a:bodyPr/>
        <a:lstStyle/>
        <a:p>
          <a:endParaRPr lang="en-MY"/>
        </a:p>
      </dgm:t>
    </dgm:pt>
    <dgm:pt modelId="{CE389FC9-EF87-4B0E-9E04-F0BB986DA077}" type="sibTrans" cxnId="{AAC969DA-A775-4A3A-BAF8-A66CD4A1B379}">
      <dgm:prSet/>
      <dgm:spPr/>
      <dgm:t>
        <a:bodyPr/>
        <a:lstStyle/>
        <a:p>
          <a:endParaRPr lang="en-MY"/>
        </a:p>
      </dgm:t>
    </dgm:pt>
    <dgm:pt modelId="{8C6BC051-5846-4D2E-9792-0753DEEAABDA}">
      <dgm:prSet/>
      <dgm:spPr/>
      <dgm:t>
        <a:bodyPr/>
        <a:lstStyle/>
        <a:p>
          <a:r>
            <a:rPr lang="en-MY" b="0" i="0" dirty="0"/>
            <a:t>Forensic Images</a:t>
          </a:r>
          <a:endParaRPr lang="en-MY" dirty="0"/>
        </a:p>
      </dgm:t>
    </dgm:pt>
    <dgm:pt modelId="{743DD9D5-4064-431A-B28C-56D915B4A524}" type="parTrans" cxnId="{E633AF0A-9ACA-4909-9327-745366A781F1}">
      <dgm:prSet/>
      <dgm:spPr/>
      <dgm:t>
        <a:bodyPr/>
        <a:lstStyle/>
        <a:p>
          <a:endParaRPr lang="en-MY"/>
        </a:p>
      </dgm:t>
    </dgm:pt>
    <dgm:pt modelId="{D21D60DF-5678-406B-A480-34CC2C23F03A}" type="sibTrans" cxnId="{E633AF0A-9ACA-4909-9327-745366A781F1}">
      <dgm:prSet/>
      <dgm:spPr/>
      <dgm:t>
        <a:bodyPr/>
        <a:lstStyle/>
        <a:p>
          <a:endParaRPr lang="en-MY"/>
        </a:p>
      </dgm:t>
    </dgm:pt>
    <dgm:pt modelId="{DB9759FC-09E0-4674-80AC-09051C91BB5D}">
      <dgm:prSet/>
      <dgm:spPr/>
      <dgm:t>
        <a:bodyPr/>
        <a:lstStyle/>
        <a:p>
          <a:pPr algn="ctr">
            <a:buNone/>
          </a:pPr>
          <a:r>
            <a:rPr lang="en-MY" b="0" i="0" dirty="0"/>
            <a:t>Snapshots of system states for detailed analysis.</a:t>
          </a:r>
          <a:endParaRPr lang="en-MY" dirty="0"/>
        </a:p>
      </dgm:t>
    </dgm:pt>
    <dgm:pt modelId="{5F61B62A-D97D-4841-8E6D-50465CC50173}" type="parTrans" cxnId="{8E03CEFF-B407-4E66-9A18-FB5A3A6C7169}">
      <dgm:prSet/>
      <dgm:spPr/>
      <dgm:t>
        <a:bodyPr/>
        <a:lstStyle/>
        <a:p>
          <a:endParaRPr lang="en-MY"/>
        </a:p>
      </dgm:t>
    </dgm:pt>
    <dgm:pt modelId="{0CFF14AF-6F2B-4DBD-8A44-24A49211594B}" type="sibTrans" cxnId="{8E03CEFF-B407-4E66-9A18-FB5A3A6C7169}">
      <dgm:prSet/>
      <dgm:spPr/>
      <dgm:t>
        <a:bodyPr/>
        <a:lstStyle/>
        <a:p>
          <a:endParaRPr lang="en-MY"/>
        </a:p>
      </dgm:t>
    </dgm:pt>
    <dgm:pt modelId="{EF52969D-C4CC-4324-A561-79AE8EE59BF1}">
      <dgm:prSet/>
      <dgm:spPr/>
      <dgm:t>
        <a:bodyPr/>
        <a:lstStyle/>
        <a:p>
          <a:r>
            <a:rPr lang="en-MY" b="0" i="0" dirty="0"/>
            <a:t>System Artifacts</a:t>
          </a:r>
          <a:endParaRPr lang="en-MY" dirty="0"/>
        </a:p>
      </dgm:t>
    </dgm:pt>
    <dgm:pt modelId="{028280BD-BD25-4517-A80C-3FD9878FB6A4}" type="parTrans" cxnId="{9EF73511-39A8-4FD9-8BB6-6EC9F36DEE24}">
      <dgm:prSet/>
      <dgm:spPr/>
      <dgm:t>
        <a:bodyPr/>
        <a:lstStyle/>
        <a:p>
          <a:endParaRPr lang="en-MY"/>
        </a:p>
      </dgm:t>
    </dgm:pt>
    <dgm:pt modelId="{53C9E099-1853-459F-A182-662FA5D12096}" type="sibTrans" cxnId="{9EF73511-39A8-4FD9-8BB6-6EC9F36DEE24}">
      <dgm:prSet/>
      <dgm:spPr/>
      <dgm:t>
        <a:bodyPr/>
        <a:lstStyle/>
        <a:p>
          <a:endParaRPr lang="en-MY"/>
        </a:p>
      </dgm:t>
    </dgm:pt>
    <dgm:pt modelId="{4D46DF2A-71BF-4792-B83A-313FADB6406B}">
      <dgm:prSet/>
      <dgm:spPr/>
      <dgm:t>
        <a:bodyPr/>
        <a:lstStyle/>
        <a:p>
          <a:pPr algn="ctr">
            <a:buNone/>
          </a:pPr>
          <a:r>
            <a:rPr lang="en-MY" b="0" i="0" dirty="0"/>
            <a:t>Registry entries and configuration files highlighting anomalies.</a:t>
          </a:r>
          <a:endParaRPr lang="en-MY" dirty="0"/>
        </a:p>
      </dgm:t>
    </dgm:pt>
    <dgm:pt modelId="{EAA88307-C063-4AAE-91C3-162353FDFDC6}" type="parTrans" cxnId="{D7AB9E46-8212-4FB0-A88F-C99C352498C0}">
      <dgm:prSet/>
      <dgm:spPr/>
      <dgm:t>
        <a:bodyPr/>
        <a:lstStyle/>
        <a:p>
          <a:endParaRPr lang="en-MY"/>
        </a:p>
      </dgm:t>
    </dgm:pt>
    <dgm:pt modelId="{C611118D-89A9-4BD6-9B08-2B189D58D8D5}" type="sibTrans" cxnId="{D7AB9E46-8212-4FB0-A88F-C99C352498C0}">
      <dgm:prSet/>
      <dgm:spPr/>
      <dgm:t>
        <a:bodyPr/>
        <a:lstStyle/>
        <a:p>
          <a:endParaRPr lang="en-MY"/>
        </a:p>
      </dgm:t>
    </dgm:pt>
    <dgm:pt modelId="{337FEC1A-F574-4581-97E7-CD43AA4D8F86}">
      <dgm:prSet/>
      <dgm:spPr/>
      <dgm:t>
        <a:bodyPr/>
        <a:lstStyle/>
        <a:p>
          <a:r>
            <a:rPr lang="en-MY" b="0" i="0" dirty="0"/>
            <a:t>Email Data </a:t>
          </a:r>
          <a:endParaRPr lang="en-MY" dirty="0"/>
        </a:p>
      </dgm:t>
    </dgm:pt>
    <dgm:pt modelId="{8B44E185-F812-45D8-8B13-483DEEA51402}" type="parTrans" cxnId="{94FA9CC4-EA47-4A8A-B38D-DCAB0C8D0D61}">
      <dgm:prSet/>
      <dgm:spPr/>
      <dgm:t>
        <a:bodyPr/>
        <a:lstStyle/>
        <a:p>
          <a:endParaRPr lang="en-MY"/>
        </a:p>
      </dgm:t>
    </dgm:pt>
    <dgm:pt modelId="{73ABAA01-6036-4A9F-84C9-A22397870862}" type="sibTrans" cxnId="{94FA9CC4-EA47-4A8A-B38D-DCAB0C8D0D61}">
      <dgm:prSet/>
      <dgm:spPr/>
      <dgm:t>
        <a:bodyPr/>
        <a:lstStyle/>
        <a:p>
          <a:endParaRPr lang="en-MY"/>
        </a:p>
      </dgm:t>
    </dgm:pt>
    <dgm:pt modelId="{73875914-C729-456F-A9BE-64CF50980B61}">
      <dgm:prSet/>
      <dgm:spPr/>
      <dgm:t>
        <a:bodyPr/>
        <a:lstStyle/>
        <a:p>
          <a:pPr algn="ctr">
            <a:buNone/>
          </a:pPr>
          <a:r>
            <a:rPr lang="en-MY" b="0" i="0" dirty="0"/>
            <a:t>Evidence of phishing attacks or malicious communications.</a:t>
          </a:r>
          <a:endParaRPr lang="en-MY" dirty="0"/>
        </a:p>
      </dgm:t>
    </dgm:pt>
    <dgm:pt modelId="{45410326-1DDF-4A2E-8C1E-313C107EB983}" type="parTrans" cxnId="{45D44F5A-F687-4409-9B1F-284C114D0481}">
      <dgm:prSet/>
      <dgm:spPr/>
      <dgm:t>
        <a:bodyPr/>
        <a:lstStyle/>
        <a:p>
          <a:endParaRPr lang="en-MY"/>
        </a:p>
      </dgm:t>
    </dgm:pt>
    <dgm:pt modelId="{66D063FA-6078-4E61-B354-184C04ADCFB3}" type="sibTrans" cxnId="{45D44F5A-F687-4409-9B1F-284C114D0481}">
      <dgm:prSet/>
      <dgm:spPr/>
      <dgm:t>
        <a:bodyPr/>
        <a:lstStyle/>
        <a:p>
          <a:endParaRPr lang="en-MY"/>
        </a:p>
      </dgm:t>
    </dgm:pt>
    <dgm:pt modelId="{F9492040-72CB-4815-9812-93C8D68CABA2}">
      <dgm:prSet/>
      <dgm:spPr/>
      <dgm:t>
        <a:bodyPr/>
        <a:lstStyle/>
        <a:p>
          <a:r>
            <a:rPr lang="en-MY" b="0" i="0" dirty="0"/>
            <a:t>Cloud Data </a:t>
          </a:r>
          <a:endParaRPr lang="en-MY" dirty="0"/>
        </a:p>
      </dgm:t>
    </dgm:pt>
    <dgm:pt modelId="{DA968BAC-A320-4FE0-957B-6B52D0776B67}" type="parTrans" cxnId="{059C6252-DE44-46BE-A630-5E08C5293929}">
      <dgm:prSet/>
      <dgm:spPr/>
      <dgm:t>
        <a:bodyPr/>
        <a:lstStyle/>
        <a:p>
          <a:endParaRPr lang="en-MY"/>
        </a:p>
      </dgm:t>
    </dgm:pt>
    <dgm:pt modelId="{A02A0FA9-148C-43E4-B3D1-E2D07EFF455D}" type="sibTrans" cxnId="{059C6252-DE44-46BE-A630-5E08C5293929}">
      <dgm:prSet/>
      <dgm:spPr/>
      <dgm:t>
        <a:bodyPr/>
        <a:lstStyle/>
        <a:p>
          <a:endParaRPr lang="en-MY"/>
        </a:p>
      </dgm:t>
    </dgm:pt>
    <dgm:pt modelId="{0AC8AFDE-4BE0-47D6-84F0-2CA51F1CED20}">
      <dgm:prSet/>
      <dgm:spPr/>
      <dgm:t>
        <a:bodyPr/>
        <a:lstStyle/>
        <a:p>
          <a:pPr algn="ctr">
            <a:buNone/>
          </a:pPr>
          <a:r>
            <a:rPr lang="en-MY" b="0" i="0" dirty="0"/>
            <a:t>User activity tracking from service providers.</a:t>
          </a:r>
          <a:endParaRPr lang="en-MY" dirty="0"/>
        </a:p>
      </dgm:t>
    </dgm:pt>
    <dgm:pt modelId="{E0B01220-B0A9-4C69-B059-50CE0F9AF802}" type="parTrans" cxnId="{12D89F31-1CF1-472B-9715-C87FEC4DBF63}">
      <dgm:prSet/>
      <dgm:spPr/>
      <dgm:t>
        <a:bodyPr/>
        <a:lstStyle/>
        <a:p>
          <a:endParaRPr lang="en-MY"/>
        </a:p>
      </dgm:t>
    </dgm:pt>
    <dgm:pt modelId="{7861489B-984F-4002-9CE0-10A980E40FC4}" type="sibTrans" cxnId="{12D89F31-1CF1-472B-9715-C87FEC4DBF63}">
      <dgm:prSet/>
      <dgm:spPr/>
      <dgm:t>
        <a:bodyPr/>
        <a:lstStyle/>
        <a:p>
          <a:endParaRPr lang="en-MY"/>
        </a:p>
      </dgm:t>
    </dgm:pt>
    <dgm:pt modelId="{38CF38D1-9B0B-4184-B9C9-51F202A8DE5E}">
      <dgm:prSet/>
      <dgm:spPr/>
      <dgm:t>
        <a:bodyPr/>
        <a:lstStyle/>
        <a:p>
          <a:r>
            <a:rPr lang="en-MY" b="0" i="0" dirty="0"/>
            <a:t>Endpoint Data</a:t>
          </a:r>
          <a:endParaRPr lang="en-MY" dirty="0"/>
        </a:p>
      </dgm:t>
    </dgm:pt>
    <dgm:pt modelId="{8F6887E3-8B57-46A5-ABC1-47B5E728DFB6}" type="parTrans" cxnId="{135CFE80-A3DC-43F0-9AC4-A0FF8F40536D}">
      <dgm:prSet/>
      <dgm:spPr/>
      <dgm:t>
        <a:bodyPr/>
        <a:lstStyle/>
        <a:p>
          <a:endParaRPr lang="en-MY"/>
        </a:p>
      </dgm:t>
    </dgm:pt>
    <dgm:pt modelId="{A5C3E336-E1C0-439A-85C3-CB7365D46DFC}" type="sibTrans" cxnId="{135CFE80-A3DC-43F0-9AC4-A0FF8F40536D}">
      <dgm:prSet/>
      <dgm:spPr/>
      <dgm:t>
        <a:bodyPr/>
        <a:lstStyle/>
        <a:p>
          <a:endParaRPr lang="en-MY"/>
        </a:p>
      </dgm:t>
    </dgm:pt>
    <dgm:pt modelId="{4DCC81C4-3BB9-4C13-8474-1968078596AD}">
      <dgm:prSet/>
      <dgm:spPr/>
      <dgm:t>
        <a:bodyPr/>
        <a:lstStyle/>
        <a:p>
          <a:pPr algn="ctr">
            <a:buNone/>
          </a:pPr>
          <a:r>
            <a:rPr lang="en-MY" b="0" i="0" dirty="0"/>
            <a:t>Details about installed software and user activity from devices.</a:t>
          </a:r>
          <a:endParaRPr lang="en-MY" dirty="0"/>
        </a:p>
      </dgm:t>
    </dgm:pt>
    <dgm:pt modelId="{82AD2EAE-407C-4018-96C2-28B5767AEAB3}" type="parTrans" cxnId="{5516FBD9-B851-435B-A343-4F9EA18A3C69}">
      <dgm:prSet/>
      <dgm:spPr/>
      <dgm:t>
        <a:bodyPr/>
        <a:lstStyle/>
        <a:p>
          <a:endParaRPr lang="en-MY"/>
        </a:p>
      </dgm:t>
    </dgm:pt>
    <dgm:pt modelId="{E0B53CE2-C079-4C69-898C-73EFA7305782}" type="sibTrans" cxnId="{5516FBD9-B851-435B-A343-4F9EA18A3C69}">
      <dgm:prSet/>
      <dgm:spPr/>
      <dgm:t>
        <a:bodyPr/>
        <a:lstStyle/>
        <a:p>
          <a:endParaRPr lang="en-MY"/>
        </a:p>
      </dgm:t>
    </dgm:pt>
    <dgm:pt modelId="{B969374F-E9DC-48BF-85E6-6D87490CD0D2}" type="pres">
      <dgm:prSet presAssocID="{904A450B-D368-4F7B-901F-BD873FF9BB89}" presName="Name0" presStyleCnt="0">
        <dgm:presLayoutVars>
          <dgm:dir/>
          <dgm:animLvl val="lvl"/>
          <dgm:resizeHandles val="exact"/>
        </dgm:presLayoutVars>
      </dgm:prSet>
      <dgm:spPr/>
    </dgm:pt>
    <dgm:pt modelId="{3FD23FD9-AFBE-4541-AC9D-E7E8693F9556}" type="pres">
      <dgm:prSet presAssocID="{090F06F9-1633-401F-83CC-D47314024400}" presName="linNode" presStyleCnt="0"/>
      <dgm:spPr/>
    </dgm:pt>
    <dgm:pt modelId="{841F31F8-BAC4-44C8-AF28-36D71B391A5A}" type="pres">
      <dgm:prSet presAssocID="{090F06F9-1633-401F-83CC-D47314024400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18594B6-0C52-4244-A2C8-DB88677B6159}" type="pres">
      <dgm:prSet presAssocID="{090F06F9-1633-401F-83CC-D47314024400}" presName="descendantText" presStyleLbl="alignAccFollowNode1" presStyleIdx="0" presStyleCnt="7">
        <dgm:presLayoutVars>
          <dgm:bulletEnabled val="1"/>
        </dgm:presLayoutVars>
      </dgm:prSet>
      <dgm:spPr/>
    </dgm:pt>
    <dgm:pt modelId="{11C22430-1778-4633-9983-CC7C51AB2ED4}" type="pres">
      <dgm:prSet presAssocID="{495FF3D7-D632-4967-A9E5-120AD9749E90}" presName="sp" presStyleCnt="0"/>
      <dgm:spPr/>
    </dgm:pt>
    <dgm:pt modelId="{48D975E8-FD4A-46DF-8EF3-2B16EA675F95}" type="pres">
      <dgm:prSet presAssocID="{34F89EF7-3F18-4786-92F6-FC4FCC5ED737}" presName="linNode" presStyleCnt="0"/>
      <dgm:spPr/>
    </dgm:pt>
    <dgm:pt modelId="{00C0C3A2-E326-49ED-9027-89DF88303CCC}" type="pres">
      <dgm:prSet presAssocID="{34F89EF7-3F18-4786-92F6-FC4FCC5ED737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E3E9E929-9803-4B37-91E7-2C97C67D06E7}" type="pres">
      <dgm:prSet presAssocID="{34F89EF7-3F18-4786-92F6-FC4FCC5ED737}" presName="descendantText" presStyleLbl="alignAccFollowNode1" presStyleIdx="1" presStyleCnt="7">
        <dgm:presLayoutVars>
          <dgm:bulletEnabled val="1"/>
        </dgm:presLayoutVars>
      </dgm:prSet>
      <dgm:spPr/>
    </dgm:pt>
    <dgm:pt modelId="{43C920A0-BDEE-49CD-B3F4-BE284FDFBCBA}" type="pres">
      <dgm:prSet presAssocID="{F5F8FA4A-92D1-4D44-94AD-CC33A4A016D1}" presName="sp" presStyleCnt="0"/>
      <dgm:spPr/>
    </dgm:pt>
    <dgm:pt modelId="{DFB500CD-572F-4A85-9F4D-E022A72ED759}" type="pres">
      <dgm:prSet presAssocID="{8C6BC051-5846-4D2E-9792-0753DEEAABDA}" presName="linNode" presStyleCnt="0"/>
      <dgm:spPr/>
    </dgm:pt>
    <dgm:pt modelId="{659C6E49-29F1-40E3-AC5E-6955B8830D22}" type="pres">
      <dgm:prSet presAssocID="{8C6BC051-5846-4D2E-9792-0753DEEAABDA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E6F224C-D2AE-41D7-90D2-2B742B568F12}" type="pres">
      <dgm:prSet presAssocID="{8C6BC051-5846-4D2E-9792-0753DEEAABDA}" presName="descendantText" presStyleLbl="alignAccFollowNode1" presStyleIdx="2" presStyleCnt="7">
        <dgm:presLayoutVars>
          <dgm:bulletEnabled val="1"/>
        </dgm:presLayoutVars>
      </dgm:prSet>
      <dgm:spPr/>
    </dgm:pt>
    <dgm:pt modelId="{63A33216-8C95-4D0A-AB89-BFCF8D898038}" type="pres">
      <dgm:prSet presAssocID="{D21D60DF-5678-406B-A480-34CC2C23F03A}" presName="sp" presStyleCnt="0"/>
      <dgm:spPr/>
    </dgm:pt>
    <dgm:pt modelId="{4B80FBA0-2BC0-4668-B501-DE12327986B2}" type="pres">
      <dgm:prSet presAssocID="{EF52969D-C4CC-4324-A561-79AE8EE59BF1}" presName="linNode" presStyleCnt="0"/>
      <dgm:spPr/>
    </dgm:pt>
    <dgm:pt modelId="{A717D82C-B34E-4A6E-9E08-BB62F0ABF593}" type="pres">
      <dgm:prSet presAssocID="{EF52969D-C4CC-4324-A561-79AE8EE59BF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FC681A81-B3C3-47E9-B5BE-EAF1E8784476}" type="pres">
      <dgm:prSet presAssocID="{EF52969D-C4CC-4324-A561-79AE8EE59BF1}" presName="descendantText" presStyleLbl="alignAccFollowNode1" presStyleIdx="3" presStyleCnt="7">
        <dgm:presLayoutVars>
          <dgm:bulletEnabled val="1"/>
        </dgm:presLayoutVars>
      </dgm:prSet>
      <dgm:spPr/>
    </dgm:pt>
    <dgm:pt modelId="{77340872-91B9-4E09-B833-AD94044EC216}" type="pres">
      <dgm:prSet presAssocID="{53C9E099-1853-459F-A182-662FA5D12096}" presName="sp" presStyleCnt="0"/>
      <dgm:spPr/>
    </dgm:pt>
    <dgm:pt modelId="{102F7EDC-3D5B-48EC-8B2F-13B504FE8CB4}" type="pres">
      <dgm:prSet presAssocID="{337FEC1A-F574-4581-97E7-CD43AA4D8F86}" presName="linNode" presStyleCnt="0"/>
      <dgm:spPr/>
    </dgm:pt>
    <dgm:pt modelId="{9E2A4C8D-9F1F-4C08-B48B-FD5CCCCAD7C0}" type="pres">
      <dgm:prSet presAssocID="{337FEC1A-F574-4581-97E7-CD43AA4D8F8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383AC27-69C2-41F1-90C3-70B57B939AB8}" type="pres">
      <dgm:prSet presAssocID="{337FEC1A-F574-4581-97E7-CD43AA4D8F86}" presName="descendantText" presStyleLbl="alignAccFollowNode1" presStyleIdx="4" presStyleCnt="7">
        <dgm:presLayoutVars>
          <dgm:bulletEnabled val="1"/>
        </dgm:presLayoutVars>
      </dgm:prSet>
      <dgm:spPr/>
    </dgm:pt>
    <dgm:pt modelId="{169683FC-8E62-42CE-A9CA-796536B9EB60}" type="pres">
      <dgm:prSet presAssocID="{73ABAA01-6036-4A9F-84C9-A22397870862}" presName="sp" presStyleCnt="0"/>
      <dgm:spPr/>
    </dgm:pt>
    <dgm:pt modelId="{F4AA65D7-DCCC-4B18-ADD0-9047240F8706}" type="pres">
      <dgm:prSet presAssocID="{F9492040-72CB-4815-9812-93C8D68CABA2}" presName="linNode" presStyleCnt="0"/>
      <dgm:spPr/>
    </dgm:pt>
    <dgm:pt modelId="{0A11D643-79D7-410B-94B9-C3271227FCD2}" type="pres">
      <dgm:prSet presAssocID="{F9492040-72CB-4815-9812-93C8D68CABA2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A500DD8-9EEA-4E8C-8A78-7F749492E923}" type="pres">
      <dgm:prSet presAssocID="{F9492040-72CB-4815-9812-93C8D68CABA2}" presName="descendantText" presStyleLbl="alignAccFollowNode1" presStyleIdx="5" presStyleCnt="7">
        <dgm:presLayoutVars>
          <dgm:bulletEnabled val="1"/>
        </dgm:presLayoutVars>
      </dgm:prSet>
      <dgm:spPr/>
    </dgm:pt>
    <dgm:pt modelId="{9CD980C2-8797-4434-81BC-1BAD15D33E67}" type="pres">
      <dgm:prSet presAssocID="{A02A0FA9-148C-43E4-B3D1-E2D07EFF455D}" presName="sp" presStyleCnt="0"/>
      <dgm:spPr/>
    </dgm:pt>
    <dgm:pt modelId="{0A2E9A2A-3429-4213-BC24-132EF87A0A68}" type="pres">
      <dgm:prSet presAssocID="{38CF38D1-9B0B-4184-B9C9-51F202A8DE5E}" presName="linNode" presStyleCnt="0"/>
      <dgm:spPr/>
    </dgm:pt>
    <dgm:pt modelId="{E265017F-6903-4092-A7FB-02963E26F3C4}" type="pres">
      <dgm:prSet presAssocID="{38CF38D1-9B0B-4184-B9C9-51F202A8DE5E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F884F981-F82B-4DBC-B40E-F6368C3F88A8}" type="pres">
      <dgm:prSet presAssocID="{38CF38D1-9B0B-4184-B9C9-51F202A8DE5E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E633AF0A-9ACA-4909-9327-745366A781F1}" srcId="{904A450B-D368-4F7B-901F-BD873FF9BB89}" destId="{8C6BC051-5846-4D2E-9792-0753DEEAABDA}" srcOrd="2" destOrd="0" parTransId="{743DD9D5-4064-431A-B28C-56D915B4A524}" sibTransId="{D21D60DF-5678-406B-A480-34CC2C23F03A}"/>
    <dgm:cxn modelId="{9EF73511-39A8-4FD9-8BB6-6EC9F36DEE24}" srcId="{904A450B-D368-4F7B-901F-BD873FF9BB89}" destId="{EF52969D-C4CC-4324-A561-79AE8EE59BF1}" srcOrd="3" destOrd="0" parTransId="{028280BD-BD25-4517-A80C-3FD9878FB6A4}" sibTransId="{53C9E099-1853-459F-A182-662FA5D12096}"/>
    <dgm:cxn modelId="{2AA04522-2CC9-48AB-9CDA-4CAE7E12985E}" type="presOf" srcId="{EF52969D-C4CC-4324-A561-79AE8EE59BF1}" destId="{A717D82C-B34E-4A6E-9E08-BB62F0ABF593}" srcOrd="0" destOrd="0" presId="urn:microsoft.com/office/officeart/2005/8/layout/vList5"/>
    <dgm:cxn modelId="{8037D22B-3058-423E-B515-0297B3D98E98}" type="presOf" srcId="{4DCC81C4-3BB9-4C13-8474-1968078596AD}" destId="{F884F981-F82B-4DBC-B40E-F6368C3F88A8}" srcOrd="0" destOrd="0" presId="urn:microsoft.com/office/officeart/2005/8/layout/vList5"/>
    <dgm:cxn modelId="{12D89F31-1CF1-472B-9715-C87FEC4DBF63}" srcId="{F9492040-72CB-4815-9812-93C8D68CABA2}" destId="{0AC8AFDE-4BE0-47D6-84F0-2CA51F1CED20}" srcOrd="0" destOrd="0" parTransId="{E0B01220-B0A9-4C69-B059-50CE0F9AF802}" sibTransId="{7861489B-984F-4002-9CE0-10A980E40FC4}"/>
    <dgm:cxn modelId="{D7AB9E46-8212-4FB0-A88F-C99C352498C0}" srcId="{EF52969D-C4CC-4324-A561-79AE8EE59BF1}" destId="{4D46DF2A-71BF-4792-B83A-313FADB6406B}" srcOrd="0" destOrd="0" parTransId="{EAA88307-C063-4AAE-91C3-162353FDFDC6}" sibTransId="{C611118D-89A9-4BD6-9B08-2B189D58D8D5}"/>
    <dgm:cxn modelId="{7240B666-0F29-4968-B68C-251CADE3DBF2}" type="presOf" srcId="{34F89EF7-3F18-4786-92F6-FC4FCC5ED737}" destId="{00C0C3A2-E326-49ED-9027-89DF88303CCC}" srcOrd="0" destOrd="0" presId="urn:microsoft.com/office/officeart/2005/8/layout/vList5"/>
    <dgm:cxn modelId="{2F6D9470-5C12-492B-8042-17FE852AA1BB}" type="presOf" srcId="{4D46DF2A-71BF-4792-B83A-313FADB6406B}" destId="{FC681A81-B3C3-47E9-B5BE-EAF1E8784476}" srcOrd="0" destOrd="0" presId="urn:microsoft.com/office/officeart/2005/8/layout/vList5"/>
    <dgm:cxn modelId="{059C6252-DE44-46BE-A630-5E08C5293929}" srcId="{904A450B-D368-4F7B-901F-BD873FF9BB89}" destId="{F9492040-72CB-4815-9812-93C8D68CABA2}" srcOrd="5" destOrd="0" parTransId="{DA968BAC-A320-4FE0-957B-6B52D0776B67}" sibTransId="{A02A0FA9-148C-43E4-B3D1-E2D07EFF455D}"/>
    <dgm:cxn modelId="{C6394E76-330C-4004-8CB1-67B511D313E6}" type="presOf" srcId="{F9324572-8E45-4477-AE48-6201F9C3B93C}" destId="{E3E9E929-9803-4B37-91E7-2C97C67D06E7}" srcOrd="0" destOrd="0" presId="urn:microsoft.com/office/officeart/2005/8/layout/vList5"/>
    <dgm:cxn modelId="{B1227257-6572-46C3-AEC6-694030464F37}" type="presOf" srcId="{9C1E1E08-E672-4564-B06C-60AE97283AA0}" destId="{118594B6-0C52-4244-A2C8-DB88677B6159}" srcOrd="0" destOrd="0" presId="urn:microsoft.com/office/officeart/2005/8/layout/vList5"/>
    <dgm:cxn modelId="{45D44F5A-F687-4409-9B1F-284C114D0481}" srcId="{337FEC1A-F574-4581-97E7-CD43AA4D8F86}" destId="{73875914-C729-456F-A9BE-64CF50980B61}" srcOrd="0" destOrd="0" parTransId="{45410326-1DDF-4A2E-8C1E-313C107EB983}" sibTransId="{66D063FA-6078-4E61-B354-184C04ADCFB3}"/>
    <dgm:cxn modelId="{CC421A7E-5BED-4F07-8F81-7A60C5BE0783}" type="presOf" srcId="{0AC8AFDE-4BE0-47D6-84F0-2CA51F1CED20}" destId="{FA500DD8-9EEA-4E8C-8A78-7F749492E923}" srcOrd="0" destOrd="0" presId="urn:microsoft.com/office/officeart/2005/8/layout/vList5"/>
    <dgm:cxn modelId="{135CFE80-A3DC-43F0-9AC4-A0FF8F40536D}" srcId="{904A450B-D368-4F7B-901F-BD873FF9BB89}" destId="{38CF38D1-9B0B-4184-B9C9-51F202A8DE5E}" srcOrd="6" destOrd="0" parTransId="{8F6887E3-8B57-46A5-ABC1-47B5E728DFB6}" sibTransId="{A5C3E336-E1C0-439A-85C3-CB7365D46DFC}"/>
    <dgm:cxn modelId="{98180189-EA77-437D-901F-7528ADBAD0A5}" type="presOf" srcId="{337FEC1A-F574-4581-97E7-CD43AA4D8F86}" destId="{9E2A4C8D-9F1F-4C08-B48B-FD5CCCCAD7C0}" srcOrd="0" destOrd="0" presId="urn:microsoft.com/office/officeart/2005/8/layout/vList5"/>
    <dgm:cxn modelId="{7A07FE8B-CDB8-47B0-8008-361DA45C91A2}" type="presOf" srcId="{F9492040-72CB-4815-9812-93C8D68CABA2}" destId="{0A11D643-79D7-410B-94B9-C3271227FCD2}" srcOrd="0" destOrd="0" presId="urn:microsoft.com/office/officeart/2005/8/layout/vList5"/>
    <dgm:cxn modelId="{9861299D-E35F-4857-9CE1-15F46A302DEA}" type="presOf" srcId="{38CF38D1-9B0B-4184-B9C9-51F202A8DE5E}" destId="{E265017F-6903-4092-A7FB-02963E26F3C4}" srcOrd="0" destOrd="0" presId="urn:microsoft.com/office/officeart/2005/8/layout/vList5"/>
    <dgm:cxn modelId="{10BC63A4-DBDB-42A0-9CD4-3FD6CF8E0F71}" type="presOf" srcId="{904A450B-D368-4F7B-901F-BD873FF9BB89}" destId="{B969374F-E9DC-48BF-85E6-6D87490CD0D2}" srcOrd="0" destOrd="0" presId="urn:microsoft.com/office/officeart/2005/8/layout/vList5"/>
    <dgm:cxn modelId="{B8A487A9-0383-4823-8E1C-720CD843A313}" type="presOf" srcId="{8C6BC051-5846-4D2E-9792-0753DEEAABDA}" destId="{659C6E49-29F1-40E3-AC5E-6955B8830D22}" srcOrd="0" destOrd="0" presId="urn:microsoft.com/office/officeart/2005/8/layout/vList5"/>
    <dgm:cxn modelId="{904BC4B8-3720-460F-9935-C7D0F14C14BA}" type="presOf" srcId="{DB9759FC-09E0-4674-80AC-09051C91BB5D}" destId="{7E6F224C-D2AE-41D7-90D2-2B742B568F12}" srcOrd="0" destOrd="0" presId="urn:microsoft.com/office/officeart/2005/8/layout/vList5"/>
    <dgm:cxn modelId="{94FA9CC4-EA47-4A8A-B38D-DCAB0C8D0D61}" srcId="{904A450B-D368-4F7B-901F-BD873FF9BB89}" destId="{337FEC1A-F574-4581-97E7-CD43AA4D8F86}" srcOrd="4" destOrd="0" parTransId="{8B44E185-F812-45D8-8B13-483DEEA51402}" sibTransId="{73ABAA01-6036-4A9F-84C9-A22397870862}"/>
    <dgm:cxn modelId="{0685A7CB-85B2-4B25-9099-2E216BBAED0A}" srcId="{904A450B-D368-4F7B-901F-BD873FF9BB89}" destId="{090F06F9-1633-401F-83CC-D47314024400}" srcOrd="0" destOrd="0" parTransId="{16CD3400-8884-4AB6-9209-10AC040B6432}" sibTransId="{495FF3D7-D632-4967-A9E5-120AD9749E90}"/>
    <dgm:cxn modelId="{5516FBD9-B851-435B-A343-4F9EA18A3C69}" srcId="{38CF38D1-9B0B-4184-B9C9-51F202A8DE5E}" destId="{4DCC81C4-3BB9-4C13-8474-1968078596AD}" srcOrd="0" destOrd="0" parTransId="{82AD2EAE-407C-4018-96C2-28B5767AEAB3}" sibTransId="{E0B53CE2-C079-4C69-898C-73EFA7305782}"/>
    <dgm:cxn modelId="{AAC969DA-A775-4A3A-BAF8-A66CD4A1B379}" srcId="{34F89EF7-3F18-4786-92F6-FC4FCC5ED737}" destId="{F9324572-8E45-4477-AE48-6201F9C3B93C}" srcOrd="0" destOrd="0" parTransId="{61E4307F-1A7F-4739-9155-957A94069613}" sibTransId="{CE389FC9-EF87-4B0E-9E04-F0BB986DA077}"/>
    <dgm:cxn modelId="{FFD023E2-0993-4487-A130-DC52FE04BEBA}" type="presOf" srcId="{090F06F9-1633-401F-83CC-D47314024400}" destId="{841F31F8-BAC4-44C8-AF28-36D71B391A5A}" srcOrd="0" destOrd="0" presId="urn:microsoft.com/office/officeart/2005/8/layout/vList5"/>
    <dgm:cxn modelId="{B3485BE6-95F5-4AED-9F8C-C466D9B7146C}" srcId="{904A450B-D368-4F7B-901F-BD873FF9BB89}" destId="{34F89EF7-3F18-4786-92F6-FC4FCC5ED737}" srcOrd="1" destOrd="0" parTransId="{AAF8314D-9494-4750-870F-F3BB070C5BCA}" sibTransId="{F5F8FA4A-92D1-4D44-94AD-CC33A4A016D1}"/>
    <dgm:cxn modelId="{6AD262E9-0F58-4C95-85B0-D4C376AAE816}" srcId="{090F06F9-1633-401F-83CC-D47314024400}" destId="{9C1E1E08-E672-4564-B06C-60AE97283AA0}" srcOrd="0" destOrd="0" parTransId="{F36420B0-EBDE-4929-8BB7-9AD5658E9E03}" sibTransId="{FD58DC01-5CB7-445B-9AB9-D1EC4410308C}"/>
    <dgm:cxn modelId="{45F26AFF-3160-4169-A3C1-F905507C4B5D}" type="presOf" srcId="{73875914-C729-456F-A9BE-64CF50980B61}" destId="{6383AC27-69C2-41F1-90C3-70B57B939AB8}" srcOrd="0" destOrd="0" presId="urn:microsoft.com/office/officeart/2005/8/layout/vList5"/>
    <dgm:cxn modelId="{8E03CEFF-B407-4E66-9A18-FB5A3A6C7169}" srcId="{8C6BC051-5846-4D2E-9792-0753DEEAABDA}" destId="{DB9759FC-09E0-4674-80AC-09051C91BB5D}" srcOrd="0" destOrd="0" parTransId="{5F61B62A-D97D-4841-8E6D-50465CC50173}" sibTransId="{0CFF14AF-6F2B-4DBD-8A44-24A49211594B}"/>
    <dgm:cxn modelId="{7FE39714-3FC9-496D-9660-41785159CFAE}" type="presParOf" srcId="{B969374F-E9DC-48BF-85E6-6D87490CD0D2}" destId="{3FD23FD9-AFBE-4541-AC9D-E7E8693F9556}" srcOrd="0" destOrd="0" presId="urn:microsoft.com/office/officeart/2005/8/layout/vList5"/>
    <dgm:cxn modelId="{5E0E4711-32D5-4908-9B1E-26574CF778FC}" type="presParOf" srcId="{3FD23FD9-AFBE-4541-AC9D-E7E8693F9556}" destId="{841F31F8-BAC4-44C8-AF28-36D71B391A5A}" srcOrd="0" destOrd="0" presId="urn:microsoft.com/office/officeart/2005/8/layout/vList5"/>
    <dgm:cxn modelId="{78899770-9890-44D4-AB5C-A6EA18359E6D}" type="presParOf" srcId="{3FD23FD9-AFBE-4541-AC9D-E7E8693F9556}" destId="{118594B6-0C52-4244-A2C8-DB88677B6159}" srcOrd="1" destOrd="0" presId="urn:microsoft.com/office/officeart/2005/8/layout/vList5"/>
    <dgm:cxn modelId="{AF8DD310-0131-48DB-ABF7-876868E809AF}" type="presParOf" srcId="{B969374F-E9DC-48BF-85E6-6D87490CD0D2}" destId="{11C22430-1778-4633-9983-CC7C51AB2ED4}" srcOrd="1" destOrd="0" presId="urn:microsoft.com/office/officeart/2005/8/layout/vList5"/>
    <dgm:cxn modelId="{F27A7C4A-EFE3-4BA3-99DE-83899D081576}" type="presParOf" srcId="{B969374F-E9DC-48BF-85E6-6D87490CD0D2}" destId="{48D975E8-FD4A-46DF-8EF3-2B16EA675F95}" srcOrd="2" destOrd="0" presId="urn:microsoft.com/office/officeart/2005/8/layout/vList5"/>
    <dgm:cxn modelId="{8D48545E-9666-4EF3-9E19-C3C6C704FF73}" type="presParOf" srcId="{48D975E8-FD4A-46DF-8EF3-2B16EA675F95}" destId="{00C0C3A2-E326-49ED-9027-89DF88303CCC}" srcOrd="0" destOrd="0" presId="urn:microsoft.com/office/officeart/2005/8/layout/vList5"/>
    <dgm:cxn modelId="{CF6034FC-8B05-4F64-9D06-CBC51F9717F1}" type="presParOf" srcId="{48D975E8-FD4A-46DF-8EF3-2B16EA675F95}" destId="{E3E9E929-9803-4B37-91E7-2C97C67D06E7}" srcOrd="1" destOrd="0" presId="urn:microsoft.com/office/officeart/2005/8/layout/vList5"/>
    <dgm:cxn modelId="{E807C8CB-9C2C-4F37-B0FD-B424E65649BC}" type="presParOf" srcId="{B969374F-E9DC-48BF-85E6-6D87490CD0D2}" destId="{43C920A0-BDEE-49CD-B3F4-BE284FDFBCBA}" srcOrd="3" destOrd="0" presId="urn:microsoft.com/office/officeart/2005/8/layout/vList5"/>
    <dgm:cxn modelId="{3E1069DF-A6C1-44E3-A427-D3E20AFF6288}" type="presParOf" srcId="{B969374F-E9DC-48BF-85E6-6D87490CD0D2}" destId="{DFB500CD-572F-4A85-9F4D-E022A72ED759}" srcOrd="4" destOrd="0" presId="urn:microsoft.com/office/officeart/2005/8/layout/vList5"/>
    <dgm:cxn modelId="{822D1DC6-92EA-4E17-8E0E-065D87FC12C7}" type="presParOf" srcId="{DFB500CD-572F-4A85-9F4D-E022A72ED759}" destId="{659C6E49-29F1-40E3-AC5E-6955B8830D22}" srcOrd="0" destOrd="0" presId="urn:microsoft.com/office/officeart/2005/8/layout/vList5"/>
    <dgm:cxn modelId="{AE0D5EF0-2221-4D2C-A119-6B30083240FF}" type="presParOf" srcId="{DFB500CD-572F-4A85-9F4D-E022A72ED759}" destId="{7E6F224C-D2AE-41D7-90D2-2B742B568F12}" srcOrd="1" destOrd="0" presId="urn:microsoft.com/office/officeart/2005/8/layout/vList5"/>
    <dgm:cxn modelId="{C48CD7FE-22F8-40AF-81D9-728D697EABB1}" type="presParOf" srcId="{B969374F-E9DC-48BF-85E6-6D87490CD0D2}" destId="{63A33216-8C95-4D0A-AB89-BFCF8D898038}" srcOrd="5" destOrd="0" presId="urn:microsoft.com/office/officeart/2005/8/layout/vList5"/>
    <dgm:cxn modelId="{6E62752A-C7A7-4818-BD13-E907181C5609}" type="presParOf" srcId="{B969374F-E9DC-48BF-85E6-6D87490CD0D2}" destId="{4B80FBA0-2BC0-4668-B501-DE12327986B2}" srcOrd="6" destOrd="0" presId="urn:microsoft.com/office/officeart/2005/8/layout/vList5"/>
    <dgm:cxn modelId="{99960B88-7BA0-4DD6-B775-D0B2EBCEE1A6}" type="presParOf" srcId="{4B80FBA0-2BC0-4668-B501-DE12327986B2}" destId="{A717D82C-B34E-4A6E-9E08-BB62F0ABF593}" srcOrd="0" destOrd="0" presId="urn:microsoft.com/office/officeart/2005/8/layout/vList5"/>
    <dgm:cxn modelId="{BAF6D620-7F3A-4381-A2D2-8E3535A3E404}" type="presParOf" srcId="{4B80FBA0-2BC0-4668-B501-DE12327986B2}" destId="{FC681A81-B3C3-47E9-B5BE-EAF1E8784476}" srcOrd="1" destOrd="0" presId="urn:microsoft.com/office/officeart/2005/8/layout/vList5"/>
    <dgm:cxn modelId="{86CFD59D-5B79-4ADB-B55C-02C50E29CDD7}" type="presParOf" srcId="{B969374F-E9DC-48BF-85E6-6D87490CD0D2}" destId="{77340872-91B9-4E09-B833-AD94044EC216}" srcOrd="7" destOrd="0" presId="urn:microsoft.com/office/officeart/2005/8/layout/vList5"/>
    <dgm:cxn modelId="{1FD33669-0A90-40C3-A682-55172B022FBD}" type="presParOf" srcId="{B969374F-E9DC-48BF-85E6-6D87490CD0D2}" destId="{102F7EDC-3D5B-48EC-8B2F-13B504FE8CB4}" srcOrd="8" destOrd="0" presId="urn:microsoft.com/office/officeart/2005/8/layout/vList5"/>
    <dgm:cxn modelId="{7B61B7A5-EA12-4FFB-805F-FD4CC729064B}" type="presParOf" srcId="{102F7EDC-3D5B-48EC-8B2F-13B504FE8CB4}" destId="{9E2A4C8D-9F1F-4C08-B48B-FD5CCCCAD7C0}" srcOrd="0" destOrd="0" presId="urn:microsoft.com/office/officeart/2005/8/layout/vList5"/>
    <dgm:cxn modelId="{2E5FF71B-5613-44F3-9BB0-65F5D4AB9534}" type="presParOf" srcId="{102F7EDC-3D5B-48EC-8B2F-13B504FE8CB4}" destId="{6383AC27-69C2-41F1-90C3-70B57B939AB8}" srcOrd="1" destOrd="0" presId="urn:microsoft.com/office/officeart/2005/8/layout/vList5"/>
    <dgm:cxn modelId="{B41936C1-6241-4729-A591-0A45B614F91A}" type="presParOf" srcId="{B969374F-E9DC-48BF-85E6-6D87490CD0D2}" destId="{169683FC-8E62-42CE-A9CA-796536B9EB60}" srcOrd="9" destOrd="0" presId="urn:microsoft.com/office/officeart/2005/8/layout/vList5"/>
    <dgm:cxn modelId="{53B2C084-64A2-4587-9800-2A111D942F24}" type="presParOf" srcId="{B969374F-E9DC-48BF-85E6-6D87490CD0D2}" destId="{F4AA65D7-DCCC-4B18-ADD0-9047240F8706}" srcOrd="10" destOrd="0" presId="urn:microsoft.com/office/officeart/2005/8/layout/vList5"/>
    <dgm:cxn modelId="{DA29C403-3386-417F-87EC-D81353EBE985}" type="presParOf" srcId="{F4AA65D7-DCCC-4B18-ADD0-9047240F8706}" destId="{0A11D643-79D7-410B-94B9-C3271227FCD2}" srcOrd="0" destOrd="0" presId="urn:microsoft.com/office/officeart/2005/8/layout/vList5"/>
    <dgm:cxn modelId="{5235A2B9-C44F-4D6A-9A81-A1102E78C994}" type="presParOf" srcId="{F4AA65D7-DCCC-4B18-ADD0-9047240F8706}" destId="{FA500DD8-9EEA-4E8C-8A78-7F749492E923}" srcOrd="1" destOrd="0" presId="urn:microsoft.com/office/officeart/2005/8/layout/vList5"/>
    <dgm:cxn modelId="{408D48B0-05E0-43BA-9BF8-4E1484F160C1}" type="presParOf" srcId="{B969374F-E9DC-48BF-85E6-6D87490CD0D2}" destId="{9CD980C2-8797-4434-81BC-1BAD15D33E67}" srcOrd="11" destOrd="0" presId="urn:microsoft.com/office/officeart/2005/8/layout/vList5"/>
    <dgm:cxn modelId="{C27E11C4-8839-44E3-BC55-3CAFE7B20272}" type="presParOf" srcId="{B969374F-E9DC-48BF-85E6-6D87490CD0D2}" destId="{0A2E9A2A-3429-4213-BC24-132EF87A0A68}" srcOrd="12" destOrd="0" presId="urn:microsoft.com/office/officeart/2005/8/layout/vList5"/>
    <dgm:cxn modelId="{87EFD249-E281-404F-8383-B28F1C194981}" type="presParOf" srcId="{0A2E9A2A-3429-4213-BC24-132EF87A0A68}" destId="{E265017F-6903-4092-A7FB-02963E26F3C4}" srcOrd="0" destOrd="0" presId="urn:microsoft.com/office/officeart/2005/8/layout/vList5"/>
    <dgm:cxn modelId="{4296E8FD-ED11-4A83-94F4-294F16082EE3}" type="presParOf" srcId="{0A2E9A2A-3429-4213-BC24-132EF87A0A68}" destId="{F884F981-F82B-4DBC-B40E-F6368C3F88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9CF084-650B-4C0F-B7C6-E26247E8613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D97222D5-2AE7-4C4E-AD1B-0D17468C0A7B}">
      <dgm:prSet/>
      <dgm:spPr/>
      <dgm:t>
        <a:bodyPr/>
        <a:lstStyle/>
        <a:p>
          <a:r>
            <a:rPr lang="en-MY" b="0" i="0" dirty="0"/>
            <a:t>Threat Intelligence Feeds</a:t>
          </a:r>
          <a:endParaRPr lang="en-MY" dirty="0"/>
        </a:p>
      </dgm:t>
    </dgm:pt>
    <dgm:pt modelId="{FBE6398B-3CBA-4D49-A954-6BFE2CD1AA49}" type="parTrans" cxnId="{7A3B7C50-2AD0-4462-934C-E351FB5205F4}">
      <dgm:prSet/>
      <dgm:spPr/>
      <dgm:t>
        <a:bodyPr/>
        <a:lstStyle/>
        <a:p>
          <a:endParaRPr lang="en-MY"/>
        </a:p>
      </dgm:t>
    </dgm:pt>
    <dgm:pt modelId="{38BBE765-4DC3-4E2D-8903-B79E656F55FC}" type="sibTrans" cxnId="{7A3B7C50-2AD0-4462-934C-E351FB5205F4}">
      <dgm:prSet/>
      <dgm:spPr/>
      <dgm:t>
        <a:bodyPr/>
        <a:lstStyle/>
        <a:p>
          <a:endParaRPr lang="en-MY"/>
        </a:p>
      </dgm:t>
    </dgm:pt>
    <dgm:pt modelId="{987B3CD8-6D98-4A0D-B2E8-AC823B9FF1F1}">
      <dgm:prSet/>
      <dgm:spPr/>
      <dgm:t>
        <a:bodyPr/>
        <a:lstStyle/>
        <a:p>
          <a:pPr algn="ctr">
            <a:buNone/>
          </a:pPr>
          <a:r>
            <a:rPr lang="en-US" b="0" i="0" dirty="0"/>
            <a:t>Aggregate data about known threats and vulnerabilities</a:t>
          </a:r>
          <a:r>
            <a:rPr lang="en-MY" b="0" i="0" dirty="0"/>
            <a:t>.</a:t>
          </a:r>
          <a:endParaRPr lang="en-MY" dirty="0"/>
        </a:p>
      </dgm:t>
    </dgm:pt>
    <dgm:pt modelId="{7A8F992D-857B-4419-962C-82BAE49247AE}" type="parTrans" cxnId="{73665811-759F-4192-A9A2-59CA159C3AAE}">
      <dgm:prSet/>
      <dgm:spPr/>
      <dgm:t>
        <a:bodyPr/>
        <a:lstStyle/>
        <a:p>
          <a:endParaRPr lang="en-MY"/>
        </a:p>
      </dgm:t>
    </dgm:pt>
    <dgm:pt modelId="{E3AFD4C9-61A5-43DC-9B22-FDA5C75F45ED}" type="sibTrans" cxnId="{73665811-759F-4192-A9A2-59CA159C3AAE}">
      <dgm:prSet/>
      <dgm:spPr/>
      <dgm:t>
        <a:bodyPr/>
        <a:lstStyle/>
        <a:p>
          <a:endParaRPr lang="en-MY"/>
        </a:p>
      </dgm:t>
    </dgm:pt>
    <dgm:pt modelId="{BA634DD2-655F-4E61-8F39-34D9BB2CB30A}">
      <dgm:prSet/>
      <dgm:spPr/>
      <dgm:t>
        <a:bodyPr/>
        <a:lstStyle/>
        <a:p>
          <a:r>
            <a:rPr lang="en-US" b="0" i="0" dirty="0"/>
            <a:t>Third-Party Logs</a:t>
          </a:r>
          <a:endParaRPr lang="en-MY" dirty="0"/>
        </a:p>
      </dgm:t>
    </dgm:pt>
    <dgm:pt modelId="{3AAC4D58-FCFA-40DE-8393-2C68B7C7EAD1}" type="parTrans" cxnId="{3565CD75-9801-499A-8D92-8217320D89A1}">
      <dgm:prSet/>
      <dgm:spPr/>
      <dgm:t>
        <a:bodyPr/>
        <a:lstStyle/>
        <a:p>
          <a:endParaRPr lang="en-MY"/>
        </a:p>
      </dgm:t>
    </dgm:pt>
    <dgm:pt modelId="{D2915986-6C86-4F5A-991D-5AE8781DB793}" type="sibTrans" cxnId="{3565CD75-9801-499A-8D92-8217320D89A1}">
      <dgm:prSet/>
      <dgm:spPr/>
      <dgm:t>
        <a:bodyPr/>
        <a:lstStyle/>
        <a:p>
          <a:endParaRPr lang="en-MY"/>
        </a:p>
      </dgm:t>
    </dgm:pt>
    <dgm:pt modelId="{DCD5E9A8-C92C-496F-ADD6-3662810ED1FD}">
      <dgm:prSet/>
      <dgm:spPr/>
      <dgm:t>
        <a:bodyPr/>
        <a:lstStyle/>
        <a:p>
          <a:pPr algn="ctr">
            <a:buNone/>
          </a:pPr>
          <a:r>
            <a:rPr lang="en-US" b="0" i="0" dirty="0"/>
            <a:t>Logs from external service providers that provide context about breaches.</a:t>
          </a:r>
          <a:endParaRPr lang="en-MY" dirty="0"/>
        </a:p>
      </dgm:t>
    </dgm:pt>
    <dgm:pt modelId="{8ADC4C3A-6849-46C0-828F-0C1099891FC0}" type="parTrans" cxnId="{7D2B3096-4739-4950-8C50-77A926F044D6}">
      <dgm:prSet/>
      <dgm:spPr/>
      <dgm:t>
        <a:bodyPr/>
        <a:lstStyle/>
        <a:p>
          <a:endParaRPr lang="en-MY"/>
        </a:p>
      </dgm:t>
    </dgm:pt>
    <dgm:pt modelId="{EB97240B-93FA-4FBC-8672-A588C72308B0}" type="sibTrans" cxnId="{7D2B3096-4739-4950-8C50-77A926F044D6}">
      <dgm:prSet/>
      <dgm:spPr/>
      <dgm:t>
        <a:bodyPr/>
        <a:lstStyle/>
        <a:p>
          <a:endParaRPr lang="en-MY"/>
        </a:p>
      </dgm:t>
    </dgm:pt>
    <dgm:pt modelId="{C7149144-0005-4AEA-A0D5-55D644BFA55E}">
      <dgm:prSet/>
      <dgm:spPr/>
      <dgm:t>
        <a:bodyPr/>
        <a:lstStyle/>
        <a:p>
          <a:r>
            <a:rPr lang="en-US" b="0" i="0" dirty="0"/>
            <a:t>Public Databases</a:t>
          </a:r>
          <a:endParaRPr lang="en-MY" dirty="0"/>
        </a:p>
      </dgm:t>
    </dgm:pt>
    <dgm:pt modelId="{C6C27902-CB1B-4701-8421-A8B2FE0CF71B}" type="parTrans" cxnId="{3F2BA465-4D4A-49C6-8652-F21316D27243}">
      <dgm:prSet/>
      <dgm:spPr/>
      <dgm:t>
        <a:bodyPr/>
        <a:lstStyle/>
        <a:p>
          <a:endParaRPr lang="en-MY"/>
        </a:p>
      </dgm:t>
    </dgm:pt>
    <dgm:pt modelId="{02AA0004-B57C-4D77-B30B-AC0447729D33}" type="sibTrans" cxnId="{3F2BA465-4D4A-49C6-8652-F21316D27243}">
      <dgm:prSet/>
      <dgm:spPr/>
      <dgm:t>
        <a:bodyPr/>
        <a:lstStyle/>
        <a:p>
          <a:endParaRPr lang="en-MY"/>
        </a:p>
      </dgm:t>
    </dgm:pt>
    <dgm:pt modelId="{8F3F91A0-6BF5-41CF-86CA-7C2671CAC264}">
      <dgm:prSet/>
      <dgm:spPr/>
      <dgm:t>
        <a:bodyPr/>
        <a:lstStyle/>
        <a:p>
          <a:pPr algn="ctr">
            <a:buNone/>
          </a:pPr>
          <a:r>
            <a:rPr lang="en-US" b="0" i="0" dirty="0"/>
            <a:t>Reveal compromised data and related information.</a:t>
          </a:r>
          <a:endParaRPr lang="en-MY" dirty="0"/>
        </a:p>
      </dgm:t>
    </dgm:pt>
    <dgm:pt modelId="{4B54F2E3-3076-4EF6-8614-5C1A7CAD3E29}" type="parTrans" cxnId="{63B2F576-FF31-4E70-97A9-DCEC086EE3CC}">
      <dgm:prSet/>
      <dgm:spPr/>
      <dgm:t>
        <a:bodyPr/>
        <a:lstStyle/>
        <a:p>
          <a:endParaRPr lang="en-MY"/>
        </a:p>
      </dgm:t>
    </dgm:pt>
    <dgm:pt modelId="{71999C1F-0BD9-4F18-B945-5DB9BACBD5A0}" type="sibTrans" cxnId="{63B2F576-FF31-4E70-97A9-DCEC086EE3CC}">
      <dgm:prSet/>
      <dgm:spPr/>
      <dgm:t>
        <a:bodyPr/>
        <a:lstStyle/>
        <a:p>
          <a:endParaRPr lang="en-MY"/>
        </a:p>
      </dgm:t>
    </dgm:pt>
    <dgm:pt modelId="{EA07821E-71E2-4C44-AD7F-C4829AE04493}">
      <dgm:prSet/>
      <dgm:spPr/>
      <dgm:t>
        <a:bodyPr/>
        <a:lstStyle/>
        <a:p>
          <a:r>
            <a:rPr lang="en-US" b="0" i="0" dirty="0"/>
            <a:t>External Forensic Services</a:t>
          </a:r>
          <a:endParaRPr lang="en-MY" dirty="0"/>
        </a:p>
      </dgm:t>
    </dgm:pt>
    <dgm:pt modelId="{90C844AD-0191-4E47-8828-71E2BA89A408}" type="parTrans" cxnId="{478D4AE1-FB8D-4836-8640-FC5351EF48B2}">
      <dgm:prSet/>
      <dgm:spPr/>
      <dgm:t>
        <a:bodyPr/>
        <a:lstStyle/>
        <a:p>
          <a:endParaRPr lang="en-MY"/>
        </a:p>
      </dgm:t>
    </dgm:pt>
    <dgm:pt modelId="{FCBF15D9-B1FD-4D8E-8A2D-F1588A4690A1}" type="sibTrans" cxnId="{478D4AE1-FB8D-4836-8640-FC5351EF48B2}">
      <dgm:prSet/>
      <dgm:spPr/>
      <dgm:t>
        <a:bodyPr/>
        <a:lstStyle/>
        <a:p>
          <a:endParaRPr lang="en-MY"/>
        </a:p>
      </dgm:t>
    </dgm:pt>
    <dgm:pt modelId="{28B380A5-6A4F-4A02-A1BD-8DB46F13DA85}">
      <dgm:prSet/>
      <dgm:spPr/>
      <dgm:t>
        <a:bodyPr/>
        <a:lstStyle/>
        <a:p>
          <a:pPr algn="ctr">
            <a:buNone/>
          </a:pPr>
          <a:r>
            <a:rPr lang="en-US" b="0" i="0" dirty="0"/>
            <a:t>Engage experts for enhanced investigation and analysis.</a:t>
          </a:r>
          <a:endParaRPr lang="en-MY" dirty="0"/>
        </a:p>
      </dgm:t>
    </dgm:pt>
    <dgm:pt modelId="{21831EBD-83C4-41A0-ADD5-DAEA31D833C3}" type="parTrans" cxnId="{2AD44167-42AE-4F91-B1E4-9CD4F12CB012}">
      <dgm:prSet/>
      <dgm:spPr/>
      <dgm:t>
        <a:bodyPr/>
        <a:lstStyle/>
        <a:p>
          <a:endParaRPr lang="en-MY"/>
        </a:p>
      </dgm:t>
    </dgm:pt>
    <dgm:pt modelId="{076EDCFA-86BD-4AF0-B5FF-2B4DDDC27593}" type="sibTrans" cxnId="{2AD44167-42AE-4F91-B1E4-9CD4F12CB012}">
      <dgm:prSet/>
      <dgm:spPr/>
      <dgm:t>
        <a:bodyPr/>
        <a:lstStyle/>
        <a:p>
          <a:endParaRPr lang="en-MY"/>
        </a:p>
      </dgm:t>
    </dgm:pt>
    <dgm:pt modelId="{7B71886E-B84E-4974-89CE-3EBECE0D0B2B}" type="pres">
      <dgm:prSet presAssocID="{359CF084-650B-4C0F-B7C6-E26247E86137}" presName="Name0" presStyleCnt="0">
        <dgm:presLayoutVars>
          <dgm:dir/>
          <dgm:animLvl val="lvl"/>
          <dgm:resizeHandles val="exact"/>
        </dgm:presLayoutVars>
      </dgm:prSet>
      <dgm:spPr/>
    </dgm:pt>
    <dgm:pt modelId="{B77E9E85-01CD-4C93-BA4F-AD49AA88B8F3}" type="pres">
      <dgm:prSet presAssocID="{D97222D5-2AE7-4C4E-AD1B-0D17468C0A7B}" presName="linNode" presStyleCnt="0"/>
      <dgm:spPr/>
    </dgm:pt>
    <dgm:pt modelId="{430750F9-5E21-4C89-A233-070A13A3CD46}" type="pres">
      <dgm:prSet presAssocID="{D97222D5-2AE7-4C4E-AD1B-0D17468C0A7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94D9E80-1A41-4F04-8FB9-92AFB73C9575}" type="pres">
      <dgm:prSet presAssocID="{D97222D5-2AE7-4C4E-AD1B-0D17468C0A7B}" presName="descendantText" presStyleLbl="alignAccFollowNode1" presStyleIdx="0" presStyleCnt="4">
        <dgm:presLayoutVars>
          <dgm:bulletEnabled val="1"/>
        </dgm:presLayoutVars>
      </dgm:prSet>
      <dgm:spPr/>
    </dgm:pt>
    <dgm:pt modelId="{971B2EEE-57C8-47E6-9CD9-FE572D26EE94}" type="pres">
      <dgm:prSet presAssocID="{38BBE765-4DC3-4E2D-8903-B79E656F55FC}" presName="sp" presStyleCnt="0"/>
      <dgm:spPr/>
    </dgm:pt>
    <dgm:pt modelId="{EFFC20B8-2E7F-46F9-961B-92A344A92F89}" type="pres">
      <dgm:prSet presAssocID="{BA634DD2-655F-4E61-8F39-34D9BB2CB30A}" presName="linNode" presStyleCnt="0"/>
      <dgm:spPr/>
    </dgm:pt>
    <dgm:pt modelId="{2E212F38-C13D-4463-99BD-77294ED6044C}" type="pres">
      <dgm:prSet presAssocID="{BA634DD2-655F-4E61-8F39-34D9BB2CB30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B2AFDB7-3BAF-45AC-AE78-A5924D161723}" type="pres">
      <dgm:prSet presAssocID="{BA634DD2-655F-4E61-8F39-34D9BB2CB30A}" presName="descendantText" presStyleLbl="alignAccFollowNode1" presStyleIdx="1" presStyleCnt="4">
        <dgm:presLayoutVars>
          <dgm:bulletEnabled val="1"/>
        </dgm:presLayoutVars>
      </dgm:prSet>
      <dgm:spPr/>
    </dgm:pt>
    <dgm:pt modelId="{6198CB16-40F4-4F39-9680-525098B421DB}" type="pres">
      <dgm:prSet presAssocID="{D2915986-6C86-4F5A-991D-5AE8781DB793}" presName="sp" presStyleCnt="0"/>
      <dgm:spPr/>
    </dgm:pt>
    <dgm:pt modelId="{DC2C5350-CEDD-4948-BE90-787F35B39618}" type="pres">
      <dgm:prSet presAssocID="{C7149144-0005-4AEA-A0D5-55D644BFA55E}" presName="linNode" presStyleCnt="0"/>
      <dgm:spPr/>
    </dgm:pt>
    <dgm:pt modelId="{C328D7CD-65EC-400C-AD96-EE11205B87FC}" type="pres">
      <dgm:prSet presAssocID="{C7149144-0005-4AEA-A0D5-55D644BFA55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F4E9935-1C26-4631-ABE1-A05A5E6F1AF9}" type="pres">
      <dgm:prSet presAssocID="{C7149144-0005-4AEA-A0D5-55D644BFA55E}" presName="descendantText" presStyleLbl="alignAccFollowNode1" presStyleIdx="2" presStyleCnt="4">
        <dgm:presLayoutVars>
          <dgm:bulletEnabled val="1"/>
        </dgm:presLayoutVars>
      </dgm:prSet>
      <dgm:spPr/>
    </dgm:pt>
    <dgm:pt modelId="{5466C09F-0794-4606-8BA4-B7E915016776}" type="pres">
      <dgm:prSet presAssocID="{02AA0004-B57C-4D77-B30B-AC0447729D33}" presName="sp" presStyleCnt="0"/>
      <dgm:spPr/>
    </dgm:pt>
    <dgm:pt modelId="{59B2993A-1610-4A0A-9BDD-694C4915BDFE}" type="pres">
      <dgm:prSet presAssocID="{EA07821E-71E2-4C44-AD7F-C4829AE04493}" presName="linNode" presStyleCnt="0"/>
      <dgm:spPr/>
    </dgm:pt>
    <dgm:pt modelId="{8EF9B0BB-C980-4112-BD80-1A612A5683CB}" type="pres">
      <dgm:prSet presAssocID="{EA07821E-71E2-4C44-AD7F-C4829AE044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3E5E018-72CC-4F17-89C9-1D93DAB1FB90}" type="pres">
      <dgm:prSet presAssocID="{EA07821E-71E2-4C44-AD7F-C4829AE044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FF8460E-19EC-4F90-A23C-1183A3C95E4E}" type="presOf" srcId="{987B3CD8-6D98-4A0D-B2E8-AC823B9FF1F1}" destId="{794D9E80-1A41-4F04-8FB9-92AFB73C9575}" srcOrd="0" destOrd="0" presId="urn:microsoft.com/office/officeart/2005/8/layout/vList5"/>
    <dgm:cxn modelId="{73665811-759F-4192-A9A2-59CA159C3AAE}" srcId="{D97222D5-2AE7-4C4E-AD1B-0D17468C0A7B}" destId="{987B3CD8-6D98-4A0D-B2E8-AC823B9FF1F1}" srcOrd="0" destOrd="0" parTransId="{7A8F992D-857B-4419-962C-82BAE49247AE}" sibTransId="{E3AFD4C9-61A5-43DC-9B22-FDA5C75F45ED}"/>
    <dgm:cxn modelId="{5A143219-8BD1-4143-8BA1-48FE00000ABE}" type="presOf" srcId="{C7149144-0005-4AEA-A0D5-55D644BFA55E}" destId="{C328D7CD-65EC-400C-AD96-EE11205B87FC}" srcOrd="0" destOrd="0" presId="urn:microsoft.com/office/officeart/2005/8/layout/vList5"/>
    <dgm:cxn modelId="{C6A18E30-7C28-4792-9944-07E4227CB15F}" type="presOf" srcId="{D97222D5-2AE7-4C4E-AD1B-0D17468C0A7B}" destId="{430750F9-5E21-4C89-A233-070A13A3CD46}" srcOrd="0" destOrd="0" presId="urn:microsoft.com/office/officeart/2005/8/layout/vList5"/>
    <dgm:cxn modelId="{F4365B3B-1433-401F-A7B9-790C0568D631}" type="presOf" srcId="{EA07821E-71E2-4C44-AD7F-C4829AE04493}" destId="{8EF9B0BB-C980-4112-BD80-1A612A5683CB}" srcOrd="0" destOrd="0" presId="urn:microsoft.com/office/officeart/2005/8/layout/vList5"/>
    <dgm:cxn modelId="{5335A85C-F071-490A-970E-E0F82982E822}" type="presOf" srcId="{28B380A5-6A4F-4A02-A1BD-8DB46F13DA85}" destId="{C3E5E018-72CC-4F17-89C9-1D93DAB1FB90}" srcOrd="0" destOrd="0" presId="urn:microsoft.com/office/officeart/2005/8/layout/vList5"/>
    <dgm:cxn modelId="{3F2BA465-4D4A-49C6-8652-F21316D27243}" srcId="{359CF084-650B-4C0F-B7C6-E26247E86137}" destId="{C7149144-0005-4AEA-A0D5-55D644BFA55E}" srcOrd="2" destOrd="0" parTransId="{C6C27902-CB1B-4701-8421-A8B2FE0CF71B}" sibTransId="{02AA0004-B57C-4D77-B30B-AC0447729D33}"/>
    <dgm:cxn modelId="{2AD44167-42AE-4F91-B1E4-9CD4F12CB012}" srcId="{EA07821E-71E2-4C44-AD7F-C4829AE04493}" destId="{28B380A5-6A4F-4A02-A1BD-8DB46F13DA85}" srcOrd="0" destOrd="0" parTransId="{21831EBD-83C4-41A0-ADD5-DAEA31D833C3}" sibTransId="{076EDCFA-86BD-4AF0-B5FF-2B4DDDC27593}"/>
    <dgm:cxn modelId="{7A3B7C50-2AD0-4462-934C-E351FB5205F4}" srcId="{359CF084-650B-4C0F-B7C6-E26247E86137}" destId="{D97222D5-2AE7-4C4E-AD1B-0D17468C0A7B}" srcOrd="0" destOrd="0" parTransId="{FBE6398B-3CBA-4D49-A954-6BFE2CD1AA49}" sibTransId="{38BBE765-4DC3-4E2D-8903-B79E656F55FC}"/>
    <dgm:cxn modelId="{3565CD75-9801-499A-8D92-8217320D89A1}" srcId="{359CF084-650B-4C0F-B7C6-E26247E86137}" destId="{BA634DD2-655F-4E61-8F39-34D9BB2CB30A}" srcOrd="1" destOrd="0" parTransId="{3AAC4D58-FCFA-40DE-8393-2C68B7C7EAD1}" sibTransId="{D2915986-6C86-4F5A-991D-5AE8781DB793}"/>
    <dgm:cxn modelId="{63B2F576-FF31-4E70-97A9-DCEC086EE3CC}" srcId="{C7149144-0005-4AEA-A0D5-55D644BFA55E}" destId="{8F3F91A0-6BF5-41CF-86CA-7C2671CAC264}" srcOrd="0" destOrd="0" parTransId="{4B54F2E3-3076-4EF6-8614-5C1A7CAD3E29}" sibTransId="{71999C1F-0BD9-4F18-B945-5DB9BACBD5A0}"/>
    <dgm:cxn modelId="{EC621B83-E3E7-4E91-B237-40311A2A6897}" type="presOf" srcId="{8F3F91A0-6BF5-41CF-86CA-7C2671CAC264}" destId="{4F4E9935-1C26-4631-ABE1-A05A5E6F1AF9}" srcOrd="0" destOrd="0" presId="urn:microsoft.com/office/officeart/2005/8/layout/vList5"/>
    <dgm:cxn modelId="{7D2B3096-4739-4950-8C50-77A926F044D6}" srcId="{BA634DD2-655F-4E61-8F39-34D9BB2CB30A}" destId="{DCD5E9A8-C92C-496F-ADD6-3662810ED1FD}" srcOrd="0" destOrd="0" parTransId="{8ADC4C3A-6849-46C0-828F-0C1099891FC0}" sibTransId="{EB97240B-93FA-4FBC-8672-A588C72308B0}"/>
    <dgm:cxn modelId="{76F9C0D6-62EC-4A51-80C6-CC5B3387AEA9}" type="presOf" srcId="{359CF084-650B-4C0F-B7C6-E26247E86137}" destId="{7B71886E-B84E-4974-89CE-3EBECE0D0B2B}" srcOrd="0" destOrd="0" presId="urn:microsoft.com/office/officeart/2005/8/layout/vList5"/>
    <dgm:cxn modelId="{478D4AE1-FB8D-4836-8640-FC5351EF48B2}" srcId="{359CF084-650B-4C0F-B7C6-E26247E86137}" destId="{EA07821E-71E2-4C44-AD7F-C4829AE04493}" srcOrd="3" destOrd="0" parTransId="{90C844AD-0191-4E47-8828-71E2BA89A408}" sibTransId="{FCBF15D9-B1FD-4D8E-8A2D-F1588A4690A1}"/>
    <dgm:cxn modelId="{AF2B50EE-D235-42FF-BA9E-860372BAC624}" type="presOf" srcId="{DCD5E9A8-C92C-496F-ADD6-3662810ED1FD}" destId="{4B2AFDB7-3BAF-45AC-AE78-A5924D161723}" srcOrd="0" destOrd="0" presId="urn:microsoft.com/office/officeart/2005/8/layout/vList5"/>
    <dgm:cxn modelId="{9AA75AF5-EAE6-4864-BE4D-EDD8270655EA}" type="presOf" srcId="{BA634DD2-655F-4E61-8F39-34D9BB2CB30A}" destId="{2E212F38-C13D-4463-99BD-77294ED6044C}" srcOrd="0" destOrd="0" presId="urn:microsoft.com/office/officeart/2005/8/layout/vList5"/>
    <dgm:cxn modelId="{83BE3052-E1B2-49EA-A7D9-6D803052A59F}" type="presParOf" srcId="{7B71886E-B84E-4974-89CE-3EBECE0D0B2B}" destId="{B77E9E85-01CD-4C93-BA4F-AD49AA88B8F3}" srcOrd="0" destOrd="0" presId="urn:microsoft.com/office/officeart/2005/8/layout/vList5"/>
    <dgm:cxn modelId="{D40B7128-79F4-4ECB-8FFA-A51096379EBF}" type="presParOf" srcId="{B77E9E85-01CD-4C93-BA4F-AD49AA88B8F3}" destId="{430750F9-5E21-4C89-A233-070A13A3CD46}" srcOrd="0" destOrd="0" presId="urn:microsoft.com/office/officeart/2005/8/layout/vList5"/>
    <dgm:cxn modelId="{1F55B438-38D8-46FC-8F6B-428075F1CBA0}" type="presParOf" srcId="{B77E9E85-01CD-4C93-BA4F-AD49AA88B8F3}" destId="{794D9E80-1A41-4F04-8FB9-92AFB73C9575}" srcOrd="1" destOrd="0" presId="urn:microsoft.com/office/officeart/2005/8/layout/vList5"/>
    <dgm:cxn modelId="{C1FCCC5D-25CA-452D-864B-B4787E05775B}" type="presParOf" srcId="{7B71886E-B84E-4974-89CE-3EBECE0D0B2B}" destId="{971B2EEE-57C8-47E6-9CD9-FE572D26EE94}" srcOrd="1" destOrd="0" presId="urn:microsoft.com/office/officeart/2005/8/layout/vList5"/>
    <dgm:cxn modelId="{CB15FFFE-A091-402D-99B3-D27746A75FC5}" type="presParOf" srcId="{7B71886E-B84E-4974-89CE-3EBECE0D0B2B}" destId="{EFFC20B8-2E7F-46F9-961B-92A344A92F89}" srcOrd="2" destOrd="0" presId="urn:microsoft.com/office/officeart/2005/8/layout/vList5"/>
    <dgm:cxn modelId="{11787866-0B5E-4E2D-AACD-49CC98C38640}" type="presParOf" srcId="{EFFC20B8-2E7F-46F9-961B-92A344A92F89}" destId="{2E212F38-C13D-4463-99BD-77294ED6044C}" srcOrd="0" destOrd="0" presId="urn:microsoft.com/office/officeart/2005/8/layout/vList5"/>
    <dgm:cxn modelId="{5D7B675F-BAF8-46A4-BE3F-E874D6F8DCC0}" type="presParOf" srcId="{EFFC20B8-2E7F-46F9-961B-92A344A92F89}" destId="{4B2AFDB7-3BAF-45AC-AE78-A5924D161723}" srcOrd="1" destOrd="0" presId="urn:microsoft.com/office/officeart/2005/8/layout/vList5"/>
    <dgm:cxn modelId="{C8D9D38C-A992-4BFE-8175-E6882FE7F27F}" type="presParOf" srcId="{7B71886E-B84E-4974-89CE-3EBECE0D0B2B}" destId="{6198CB16-40F4-4F39-9680-525098B421DB}" srcOrd="3" destOrd="0" presId="urn:microsoft.com/office/officeart/2005/8/layout/vList5"/>
    <dgm:cxn modelId="{68DFFD14-656A-454E-B6CB-BD7391844096}" type="presParOf" srcId="{7B71886E-B84E-4974-89CE-3EBECE0D0B2B}" destId="{DC2C5350-CEDD-4948-BE90-787F35B39618}" srcOrd="4" destOrd="0" presId="urn:microsoft.com/office/officeart/2005/8/layout/vList5"/>
    <dgm:cxn modelId="{9385C750-3DEC-4932-B43A-EC97C7C6A6F5}" type="presParOf" srcId="{DC2C5350-CEDD-4948-BE90-787F35B39618}" destId="{C328D7CD-65EC-400C-AD96-EE11205B87FC}" srcOrd="0" destOrd="0" presId="urn:microsoft.com/office/officeart/2005/8/layout/vList5"/>
    <dgm:cxn modelId="{38DD0A45-8F27-4852-A625-A58435C0309E}" type="presParOf" srcId="{DC2C5350-CEDD-4948-BE90-787F35B39618}" destId="{4F4E9935-1C26-4631-ABE1-A05A5E6F1AF9}" srcOrd="1" destOrd="0" presId="urn:microsoft.com/office/officeart/2005/8/layout/vList5"/>
    <dgm:cxn modelId="{C55D478E-DE6D-4777-ACF9-79A34AE46E98}" type="presParOf" srcId="{7B71886E-B84E-4974-89CE-3EBECE0D0B2B}" destId="{5466C09F-0794-4606-8BA4-B7E915016776}" srcOrd="5" destOrd="0" presId="urn:microsoft.com/office/officeart/2005/8/layout/vList5"/>
    <dgm:cxn modelId="{3B6A6F11-C050-4EFB-8054-EA3517875A70}" type="presParOf" srcId="{7B71886E-B84E-4974-89CE-3EBECE0D0B2B}" destId="{59B2993A-1610-4A0A-9BDD-694C4915BDFE}" srcOrd="6" destOrd="0" presId="urn:microsoft.com/office/officeart/2005/8/layout/vList5"/>
    <dgm:cxn modelId="{4855CB0B-4085-4C5F-BC90-3A78104F9896}" type="presParOf" srcId="{59B2993A-1610-4A0A-9BDD-694C4915BDFE}" destId="{8EF9B0BB-C980-4112-BD80-1A612A5683CB}" srcOrd="0" destOrd="0" presId="urn:microsoft.com/office/officeart/2005/8/layout/vList5"/>
    <dgm:cxn modelId="{804F966D-00F4-4967-8DB9-E6CA2D5348F9}" type="presParOf" srcId="{59B2993A-1610-4A0A-9BDD-694C4915BDFE}" destId="{C3E5E018-72CC-4F17-89C9-1D93DAB1FB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97499-808F-41D0-9D4D-75B3CCF7335C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MY"/>
        </a:p>
      </dgm:t>
    </dgm:pt>
    <dgm:pt modelId="{298CC759-53FD-4815-8D8B-A71A2E6E5731}">
      <dgm:prSet/>
      <dgm:spPr/>
      <dgm:t>
        <a:bodyPr/>
        <a:lstStyle/>
        <a:p>
          <a:r>
            <a:rPr lang="en-US" b="0" i="0" dirty="0"/>
            <a:t>Human error</a:t>
          </a:r>
          <a:endParaRPr lang="en-MY" b="0" dirty="0"/>
        </a:p>
      </dgm:t>
    </dgm:pt>
    <dgm:pt modelId="{CED87828-3D5C-43D9-9CB5-04A6500253A9}" type="parTrans" cxnId="{8B4D7AC8-3929-4AEC-971A-7F98202495BF}">
      <dgm:prSet/>
      <dgm:spPr/>
      <dgm:t>
        <a:bodyPr/>
        <a:lstStyle/>
        <a:p>
          <a:endParaRPr lang="en-MY"/>
        </a:p>
      </dgm:t>
    </dgm:pt>
    <dgm:pt modelId="{4B3D5DD0-9644-4739-849E-FD56B4C2CA69}" type="sibTrans" cxnId="{8B4D7AC8-3929-4AEC-971A-7F98202495BF}">
      <dgm:prSet/>
      <dgm:spPr/>
      <dgm:t>
        <a:bodyPr/>
        <a:lstStyle/>
        <a:p>
          <a:endParaRPr lang="en-MY"/>
        </a:p>
      </dgm:t>
    </dgm:pt>
    <dgm:pt modelId="{71BBEC78-1D23-4D41-B392-79B7E7C9576A}">
      <dgm:prSet/>
      <dgm:spPr/>
      <dgm:t>
        <a:bodyPr/>
        <a:lstStyle/>
        <a:p>
          <a:r>
            <a:rPr lang="en-US" b="0" i="0" dirty="0"/>
            <a:t>Insider threats</a:t>
          </a:r>
          <a:endParaRPr lang="en-MY" b="0" dirty="0"/>
        </a:p>
      </dgm:t>
    </dgm:pt>
    <dgm:pt modelId="{5DEC860F-66BF-4004-ACC2-91AD162451E1}" type="parTrans" cxnId="{63490539-C124-404A-9E42-9EC0AF37695B}">
      <dgm:prSet/>
      <dgm:spPr/>
      <dgm:t>
        <a:bodyPr/>
        <a:lstStyle/>
        <a:p>
          <a:endParaRPr lang="en-MY"/>
        </a:p>
      </dgm:t>
    </dgm:pt>
    <dgm:pt modelId="{0D98316D-C20A-4AD6-AE6A-4BC3FEBBB192}" type="sibTrans" cxnId="{63490539-C124-404A-9E42-9EC0AF37695B}">
      <dgm:prSet/>
      <dgm:spPr/>
      <dgm:t>
        <a:bodyPr/>
        <a:lstStyle/>
        <a:p>
          <a:endParaRPr lang="en-MY"/>
        </a:p>
      </dgm:t>
    </dgm:pt>
    <dgm:pt modelId="{A40AD721-33F0-46F4-AD34-1EAC4E58EC7B}">
      <dgm:prSet/>
      <dgm:spPr/>
      <dgm:t>
        <a:bodyPr/>
        <a:lstStyle/>
        <a:p>
          <a:r>
            <a:rPr lang="en-US" b="0" i="0" dirty="0"/>
            <a:t>Malicious hacking for financial gain</a:t>
          </a:r>
          <a:endParaRPr lang="en-MY" b="0" dirty="0"/>
        </a:p>
      </dgm:t>
    </dgm:pt>
    <dgm:pt modelId="{F5FC047F-AB48-4E80-822D-BA30DB5B0692}" type="parTrans" cxnId="{8DFF99F0-3347-4067-BD07-AFDC53D34428}">
      <dgm:prSet/>
      <dgm:spPr/>
      <dgm:t>
        <a:bodyPr/>
        <a:lstStyle/>
        <a:p>
          <a:endParaRPr lang="en-MY"/>
        </a:p>
      </dgm:t>
    </dgm:pt>
    <dgm:pt modelId="{B2E51309-D2D3-4FEA-B80A-E4370BC95B43}" type="sibTrans" cxnId="{8DFF99F0-3347-4067-BD07-AFDC53D34428}">
      <dgm:prSet/>
      <dgm:spPr/>
      <dgm:t>
        <a:bodyPr/>
        <a:lstStyle/>
        <a:p>
          <a:endParaRPr lang="en-MY"/>
        </a:p>
      </dgm:t>
    </dgm:pt>
    <dgm:pt modelId="{9F69DF52-3229-48F6-8BBD-E8C259DD4695}" type="pres">
      <dgm:prSet presAssocID="{D2097499-808F-41D0-9D4D-75B3CCF733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777C66-C0D0-4B2D-A1D5-A8D440F8AC38}" type="pres">
      <dgm:prSet presAssocID="{298CC759-53FD-4815-8D8B-A71A2E6E5731}" presName="root" presStyleCnt="0"/>
      <dgm:spPr/>
    </dgm:pt>
    <dgm:pt modelId="{49AA4B80-A025-4B87-82C1-74D1AFD29546}" type="pres">
      <dgm:prSet presAssocID="{298CC759-53FD-4815-8D8B-A71A2E6E5731}" presName="rootComposite" presStyleCnt="0"/>
      <dgm:spPr/>
    </dgm:pt>
    <dgm:pt modelId="{DC0DE39A-0A4D-47E1-BCA9-C925DB7F8A7B}" type="pres">
      <dgm:prSet presAssocID="{298CC759-53FD-4815-8D8B-A71A2E6E5731}" presName="rootText" presStyleLbl="node1" presStyleIdx="0" presStyleCnt="3"/>
      <dgm:spPr/>
    </dgm:pt>
    <dgm:pt modelId="{007F6282-CA68-4827-AD96-19CE3EA68C78}" type="pres">
      <dgm:prSet presAssocID="{298CC759-53FD-4815-8D8B-A71A2E6E5731}" presName="rootConnector" presStyleLbl="node1" presStyleIdx="0" presStyleCnt="3"/>
      <dgm:spPr/>
    </dgm:pt>
    <dgm:pt modelId="{BFC88698-AC11-46C6-B6A4-1473CA7ED587}" type="pres">
      <dgm:prSet presAssocID="{298CC759-53FD-4815-8D8B-A71A2E6E5731}" presName="childShape" presStyleCnt="0"/>
      <dgm:spPr/>
    </dgm:pt>
    <dgm:pt modelId="{724A6DDA-C061-4A9B-8876-04152D7F4437}" type="pres">
      <dgm:prSet presAssocID="{71BBEC78-1D23-4D41-B392-79B7E7C9576A}" presName="root" presStyleCnt="0"/>
      <dgm:spPr/>
    </dgm:pt>
    <dgm:pt modelId="{4E84B318-C91B-4709-8282-22C1D5DF6A60}" type="pres">
      <dgm:prSet presAssocID="{71BBEC78-1D23-4D41-B392-79B7E7C9576A}" presName="rootComposite" presStyleCnt="0"/>
      <dgm:spPr/>
    </dgm:pt>
    <dgm:pt modelId="{B97F843C-EBB1-4055-A973-20B8ED3E7D2C}" type="pres">
      <dgm:prSet presAssocID="{71BBEC78-1D23-4D41-B392-79B7E7C9576A}" presName="rootText" presStyleLbl="node1" presStyleIdx="1" presStyleCnt="3"/>
      <dgm:spPr/>
    </dgm:pt>
    <dgm:pt modelId="{D7A9D287-484B-49AD-9C90-9C1E2FC78B33}" type="pres">
      <dgm:prSet presAssocID="{71BBEC78-1D23-4D41-B392-79B7E7C9576A}" presName="rootConnector" presStyleLbl="node1" presStyleIdx="1" presStyleCnt="3"/>
      <dgm:spPr/>
    </dgm:pt>
    <dgm:pt modelId="{E7F9EEBC-BB20-40E0-9BF9-0B8BB34AB340}" type="pres">
      <dgm:prSet presAssocID="{71BBEC78-1D23-4D41-B392-79B7E7C9576A}" presName="childShape" presStyleCnt="0"/>
      <dgm:spPr/>
    </dgm:pt>
    <dgm:pt modelId="{46C0A799-FE17-4B4C-BC13-5C7C842E0D2A}" type="pres">
      <dgm:prSet presAssocID="{A40AD721-33F0-46F4-AD34-1EAC4E58EC7B}" presName="root" presStyleCnt="0"/>
      <dgm:spPr/>
    </dgm:pt>
    <dgm:pt modelId="{F39F05A9-8DFF-43EE-B2C1-919FFF2485A9}" type="pres">
      <dgm:prSet presAssocID="{A40AD721-33F0-46F4-AD34-1EAC4E58EC7B}" presName="rootComposite" presStyleCnt="0"/>
      <dgm:spPr/>
    </dgm:pt>
    <dgm:pt modelId="{F0A4D4B0-871C-490E-B6C7-21A7D572A8D5}" type="pres">
      <dgm:prSet presAssocID="{A40AD721-33F0-46F4-AD34-1EAC4E58EC7B}" presName="rootText" presStyleLbl="node1" presStyleIdx="2" presStyleCnt="3"/>
      <dgm:spPr/>
    </dgm:pt>
    <dgm:pt modelId="{CC51A46D-93E6-4A79-99F4-03897DC110E0}" type="pres">
      <dgm:prSet presAssocID="{A40AD721-33F0-46F4-AD34-1EAC4E58EC7B}" presName="rootConnector" presStyleLbl="node1" presStyleIdx="2" presStyleCnt="3"/>
      <dgm:spPr/>
    </dgm:pt>
    <dgm:pt modelId="{65083F2D-52C8-4160-B1B4-67C9E957A1A3}" type="pres">
      <dgm:prSet presAssocID="{A40AD721-33F0-46F4-AD34-1EAC4E58EC7B}" presName="childShape" presStyleCnt="0"/>
      <dgm:spPr/>
    </dgm:pt>
  </dgm:ptLst>
  <dgm:cxnLst>
    <dgm:cxn modelId="{984F1B0C-33FF-44F0-97F9-C63269318963}" type="presOf" srcId="{298CC759-53FD-4815-8D8B-A71A2E6E5731}" destId="{DC0DE39A-0A4D-47E1-BCA9-C925DB7F8A7B}" srcOrd="0" destOrd="0" presId="urn:microsoft.com/office/officeart/2005/8/layout/hierarchy3"/>
    <dgm:cxn modelId="{04B5CF35-9324-4447-8488-E1ED94CD0E0C}" type="presOf" srcId="{A40AD721-33F0-46F4-AD34-1EAC4E58EC7B}" destId="{CC51A46D-93E6-4A79-99F4-03897DC110E0}" srcOrd="1" destOrd="0" presId="urn:microsoft.com/office/officeart/2005/8/layout/hierarchy3"/>
    <dgm:cxn modelId="{63490539-C124-404A-9E42-9EC0AF37695B}" srcId="{D2097499-808F-41D0-9D4D-75B3CCF7335C}" destId="{71BBEC78-1D23-4D41-B392-79B7E7C9576A}" srcOrd="1" destOrd="0" parTransId="{5DEC860F-66BF-4004-ACC2-91AD162451E1}" sibTransId="{0D98316D-C20A-4AD6-AE6A-4BC3FEBBB192}"/>
    <dgm:cxn modelId="{3D43344D-B708-4DFF-840C-DF13EA334BE1}" type="presOf" srcId="{298CC759-53FD-4815-8D8B-A71A2E6E5731}" destId="{007F6282-CA68-4827-AD96-19CE3EA68C78}" srcOrd="1" destOrd="0" presId="urn:microsoft.com/office/officeart/2005/8/layout/hierarchy3"/>
    <dgm:cxn modelId="{DABD899D-4083-4D56-9D88-B15E6431423F}" type="presOf" srcId="{71BBEC78-1D23-4D41-B392-79B7E7C9576A}" destId="{B97F843C-EBB1-4055-A973-20B8ED3E7D2C}" srcOrd="0" destOrd="0" presId="urn:microsoft.com/office/officeart/2005/8/layout/hierarchy3"/>
    <dgm:cxn modelId="{B2861EC1-E1B6-4EF4-8B30-6F2BCCF3FFB8}" type="presOf" srcId="{D2097499-808F-41D0-9D4D-75B3CCF7335C}" destId="{9F69DF52-3229-48F6-8BBD-E8C259DD4695}" srcOrd="0" destOrd="0" presId="urn:microsoft.com/office/officeart/2005/8/layout/hierarchy3"/>
    <dgm:cxn modelId="{8B4D7AC8-3929-4AEC-971A-7F98202495BF}" srcId="{D2097499-808F-41D0-9D4D-75B3CCF7335C}" destId="{298CC759-53FD-4815-8D8B-A71A2E6E5731}" srcOrd="0" destOrd="0" parTransId="{CED87828-3D5C-43D9-9CB5-04A6500253A9}" sibTransId="{4B3D5DD0-9644-4739-849E-FD56B4C2CA69}"/>
    <dgm:cxn modelId="{8DFF99F0-3347-4067-BD07-AFDC53D34428}" srcId="{D2097499-808F-41D0-9D4D-75B3CCF7335C}" destId="{A40AD721-33F0-46F4-AD34-1EAC4E58EC7B}" srcOrd="2" destOrd="0" parTransId="{F5FC047F-AB48-4E80-822D-BA30DB5B0692}" sibTransId="{B2E51309-D2D3-4FEA-B80A-E4370BC95B43}"/>
    <dgm:cxn modelId="{DE4B00FF-6C2E-4E17-9739-3AE12D96498C}" type="presOf" srcId="{71BBEC78-1D23-4D41-B392-79B7E7C9576A}" destId="{D7A9D287-484B-49AD-9C90-9C1E2FC78B33}" srcOrd="1" destOrd="0" presId="urn:microsoft.com/office/officeart/2005/8/layout/hierarchy3"/>
    <dgm:cxn modelId="{792911FF-17CA-41B2-BAE2-2BA3D043A1D2}" type="presOf" srcId="{A40AD721-33F0-46F4-AD34-1EAC4E58EC7B}" destId="{F0A4D4B0-871C-490E-B6C7-21A7D572A8D5}" srcOrd="0" destOrd="0" presId="urn:microsoft.com/office/officeart/2005/8/layout/hierarchy3"/>
    <dgm:cxn modelId="{4DCE30BA-4E22-40D3-8E57-05E372B4BB86}" type="presParOf" srcId="{9F69DF52-3229-48F6-8BBD-E8C259DD4695}" destId="{A4777C66-C0D0-4B2D-A1D5-A8D440F8AC38}" srcOrd="0" destOrd="0" presId="urn:microsoft.com/office/officeart/2005/8/layout/hierarchy3"/>
    <dgm:cxn modelId="{A981DBD2-1464-462D-A4A3-97B7A952F005}" type="presParOf" srcId="{A4777C66-C0D0-4B2D-A1D5-A8D440F8AC38}" destId="{49AA4B80-A025-4B87-82C1-74D1AFD29546}" srcOrd="0" destOrd="0" presId="urn:microsoft.com/office/officeart/2005/8/layout/hierarchy3"/>
    <dgm:cxn modelId="{08A12EC3-A269-4843-89A6-4F5F878E3C26}" type="presParOf" srcId="{49AA4B80-A025-4B87-82C1-74D1AFD29546}" destId="{DC0DE39A-0A4D-47E1-BCA9-C925DB7F8A7B}" srcOrd="0" destOrd="0" presId="urn:microsoft.com/office/officeart/2005/8/layout/hierarchy3"/>
    <dgm:cxn modelId="{3D5EB537-EB79-4CA1-95A4-EB12937FD719}" type="presParOf" srcId="{49AA4B80-A025-4B87-82C1-74D1AFD29546}" destId="{007F6282-CA68-4827-AD96-19CE3EA68C78}" srcOrd="1" destOrd="0" presId="urn:microsoft.com/office/officeart/2005/8/layout/hierarchy3"/>
    <dgm:cxn modelId="{3207E31C-5727-4521-ADE5-273E18AC98F2}" type="presParOf" srcId="{A4777C66-C0D0-4B2D-A1D5-A8D440F8AC38}" destId="{BFC88698-AC11-46C6-B6A4-1473CA7ED587}" srcOrd="1" destOrd="0" presId="urn:microsoft.com/office/officeart/2005/8/layout/hierarchy3"/>
    <dgm:cxn modelId="{9584E8F4-4481-43C4-8743-9441CD4052AB}" type="presParOf" srcId="{9F69DF52-3229-48F6-8BBD-E8C259DD4695}" destId="{724A6DDA-C061-4A9B-8876-04152D7F4437}" srcOrd="1" destOrd="0" presId="urn:microsoft.com/office/officeart/2005/8/layout/hierarchy3"/>
    <dgm:cxn modelId="{E75B8594-B414-419A-8670-6773059EEC9E}" type="presParOf" srcId="{724A6DDA-C061-4A9B-8876-04152D7F4437}" destId="{4E84B318-C91B-4709-8282-22C1D5DF6A60}" srcOrd="0" destOrd="0" presId="urn:microsoft.com/office/officeart/2005/8/layout/hierarchy3"/>
    <dgm:cxn modelId="{243A7CE6-A9ED-4008-AD7A-FBB3985192FF}" type="presParOf" srcId="{4E84B318-C91B-4709-8282-22C1D5DF6A60}" destId="{B97F843C-EBB1-4055-A973-20B8ED3E7D2C}" srcOrd="0" destOrd="0" presId="urn:microsoft.com/office/officeart/2005/8/layout/hierarchy3"/>
    <dgm:cxn modelId="{C56B67E9-E9A0-4EBE-96C5-0F64889FE9CE}" type="presParOf" srcId="{4E84B318-C91B-4709-8282-22C1D5DF6A60}" destId="{D7A9D287-484B-49AD-9C90-9C1E2FC78B33}" srcOrd="1" destOrd="0" presId="urn:microsoft.com/office/officeart/2005/8/layout/hierarchy3"/>
    <dgm:cxn modelId="{9F6268EB-EDF2-4A91-8EDB-2C3E00AE111C}" type="presParOf" srcId="{724A6DDA-C061-4A9B-8876-04152D7F4437}" destId="{E7F9EEBC-BB20-40E0-9BF9-0B8BB34AB340}" srcOrd="1" destOrd="0" presId="urn:microsoft.com/office/officeart/2005/8/layout/hierarchy3"/>
    <dgm:cxn modelId="{22FD8189-0E9B-4548-B0F0-F60F55041D90}" type="presParOf" srcId="{9F69DF52-3229-48F6-8BBD-E8C259DD4695}" destId="{46C0A799-FE17-4B4C-BC13-5C7C842E0D2A}" srcOrd="2" destOrd="0" presId="urn:microsoft.com/office/officeart/2005/8/layout/hierarchy3"/>
    <dgm:cxn modelId="{1D025756-3846-407B-970D-8F77EC71E201}" type="presParOf" srcId="{46C0A799-FE17-4B4C-BC13-5C7C842E0D2A}" destId="{F39F05A9-8DFF-43EE-B2C1-919FFF2485A9}" srcOrd="0" destOrd="0" presId="urn:microsoft.com/office/officeart/2005/8/layout/hierarchy3"/>
    <dgm:cxn modelId="{BBF7169D-F18D-483F-9AE7-6692438651B5}" type="presParOf" srcId="{F39F05A9-8DFF-43EE-B2C1-919FFF2485A9}" destId="{F0A4D4B0-871C-490E-B6C7-21A7D572A8D5}" srcOrd="0" destOrd="0" presId="urn:microsoft.com/office/officeart/2005/8/layout/hierarchy3"/>
    <dgm:cxn modelId="{8BBC0F05-EE62-45F8-8133-C08F94886205}" type="presParOf" srcId="{F39F05A9-8DFF-43EE-B2C1-919FFF2485A9}" destId="{CC51A46D-93E6-4A79-99F4-03897DC110E0}" srcOrd="1" destOrd="0" presId="urn:microsoft.com/office/officeart/2005/8/layout/hierarchy3"/>
    <dgm:cxn modelId="{06867611-DB7B-44D7-8456-12CF8DED3FE9}" type="presParOf" srcId="{46C0A799-FE17-4B4C-BC13-5C7C842E0D2A}" destId="{65083F2D-52C8-4160-B1B4-67C9E957A1A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3DE8E1-2657-452A-83D0-F025CB7D4113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C8479BB9-E85F-48F9-9782-8CB6B62E9098}">
      <dgm:prSet/>
      <dgm:spPr/>
      <dgm:t>
        <a:bodyPr/>
        <a:lstStyle/>
        <a:p>
          <a:r>
            <a:rPr lang="en-US" b="1" i="0" dirty="0"/>
            <a:t>Common Types of IoCs</a:t>
          </a:r>
          <a:endParaRPr lang="en-MY" dirty="0"/>
        </a:p>
      </dgm:t>
    </dgm:pt>
    <dgm:pt modelId="{511D0FDD-A6FC-4E55-9E8E-B377890FD460}" type="parTrans" cxnId="{863DD15E-1C34-46ED-A643-F51D9F2F2E86}">
      <dgm:prSet/>
      <dgm:spPr/>
      <dgm:t>
        <a:bodyPr/>
        <a:lstStyle/>
        <a:p>
          <a:endParaRPr lang="en-MY"/>
        </a:p>
      </dgm:t>
    </dgm:pt>
    <dgm:pt modelId="{1206465D-C8E9-45C0-8CF7-BBFA7F66C3CF}" type="sibTrans" cxnId="{863DD15E-1C34-46ED-A643-F51D9F2F2E86}">
      <dgm:prSet/>
      <dgm:spPr/>
      <dgm:t>
        <a:bodyPr/>
        <a:lstStyle/>
        <a:p>
          <a:endParaRPr lang="en-MY"/>
        </a:p>
      </dgm:t>
    </dgm:pt>
    <dgm:pt modelId="{53AD84CC-0347-4375-9261-6C11AF98E7FE}">
      <dgm:prSet/>
      <dgm:spPr/>
      <dgm:t>
        <a:bodyPr/>
        <a:lstStyle/>
        <a:p>
          <a:r>
            <a:rPr lang="en-US" b="0" i="0" dirty="0"/>
            <a:t>Network-based</a:t>
          </a:r>
          <a:endParaRPr lang="en-MY" dirty="0"/>
        </a:p>
      </dgm:t>
    </dgm:pt>
    <dgm:pt modelId="{D2DE54AF-0CE5-4FE9-B05E-E9649E30B860}" type="parTrans" cxnId="{9D53F699-AC08-41A0-AA16-0DCA993E679E}">
      <dgm:prSet/>
      <dgm:spPr/>
      <dgm:t>
        <a:bodyPr/>
        <a:lstStyle/>
        <a:p>
          <a:endParaRPr lang="en-MY"/>
        </a:p>
      </dgm:t>
    </dgm:pt>
    <dgm:pt modelId="{32A52075-6D64-4820-9FA1-F9FF2B2A7E27}" type="sibTrans" cxnId="{9D53F699-AC08-41A0-AA16-0DCA993E679E}">
      <dgm:prSet/>
      <dgm:spPr/>
      <dgm:t>
        <a:bodyPr/>
        <a:lstStyle/>
        <a:p>
          <a:endParaRPr lang="en-MY"/>
        </a:p>
      </dgm:t>
    </dgm:pt>
    <dgm:pt modelId="{02A42ECF-7B10-40E1-9C13-427B3269BA42}">
      <dgm:prSet/>
      <dgm:spPr/>
      <dgm:t>
        <a:bodyPr/>
        <a:lstStyle/>
        <a:p>
          <a:r>
            <a:rPr lang="en-US" b="0" i="0"/>
            <a:t>Host-based</a:t>
          </a:r>
          <a:endParaRPr lang="en-MY"/>
        </a:p>
      </dgm:t>
    </dgm:pt>
    <dgm:pt modelId="{B3E69527-79F4-46A0-8545-B5DFC6946C9D}" type="parTrans" cxnId="{2A400285-0FE5-4368-9D7E-F46645C69E16}">
      <dgm:prSet/>
      <dgm:spPr/>
      <dgm:t>
        <a:bodyPr/>
        <a:lstStyle/>
        <a:p>
          <a:endParaRPr lang="en-MY"/>
        </a:p>
      </dgm:t>
    </dgm:pt>
    <dgm:pt modelId="{5480B3B1-C3D3-4846-B3FC-FAC1076CA877}" type="sibTrans" cxnId="{2A400285-0FE5-4368-9D7E-F46645C69E16}">
      <dgm:prSet/>
      <dgm:spPr/>
      <dgm:t>
        <a:bodyPr/>
        <a:lstStyle/>
        <a:p>
          <a:endParaRPr lang="en-MY"/>
        </a:p>
      </dgm:t>
    </dgm:pt>
    <dgm:pt modelId="{C685540E-89A8-43FA-AC59-ED05D0FB5AB8}">
      <dgm:prSet/>
      <dgm:spPr/>
      <dgm:t>
        <a:bodyPr/>
        <a:lstStyle/>
        <a:p>
          <a:r>
            <a:rPr lang="en-US" b="0" i="0"/>
            <a:t>File-based</a:t>
          </a:r>
          <a:endParaRPr lang="en-MY"/>
        </a:p>
      </dgm:t>
    </dgm:pt>
    <dgm:pt modelId="{23D4AB78-CF65-4B17-AA71-88F36EF9F46F}" type="parTrans" cxnId="{0DCD8DC7-02F1-4453-BFB3-E9D751D07986}">
      <dgm:prSet/>
      <dgm:spPr/>
      <dgm:t>
        <a:bodyPr/>
        <a:lstStyle/>
        <a:p>
          <a:endParaRPr lang="en-MY"/>
        </a:p>
      </dgm:t>
    </dgm:pt>
    <dgm:pt modelId="{54138B45-01B3-43A6-982C-6A619817DE4F}" type="sibTrans" cxnId="{0DCD8DC7-02F1-4453-BFB3-E9D751D07986}">
      <dgm:prSet/>
      <dgm:spPr/>
      <dgm:t>
        <a:bodyPr/>
        <a:lstStyle/>
        <a:p>
          <a:endParaRPr lang="en-MY"/>
        </a:p>
      </dgm:t>
    </dgm:pt>
    <dgm:pt modelId="{87C0EB46-5B98-4185-830B-1909C047CE94}">
      <dgm:prSet/>
      <dgm:spPr/>
      <dgm:t>
        <a:bodyPr/>
        <a:lstStyle/>
        <a:p>
          <a:r>
            <a:rPr lang="en-US" b="0" i="0"/>
            <a:t>Behavioral</a:t>
          </a:r>
          <a:endParaRPr lang="en-MY"/>
        </a:p>
      </dgm:t>
    </dgm:pt>
    <dgm:pt modelId="{3B75FE37-59B9-41B0-B893-11A21E362707}" type="parTrans" cxnId="{7138C95C-2D9A-4846-BFB9-B69BE9FA8703}">
      <dgm:prSet/>
      <dgm:spPr/>
      <dgm:t>
        <a:bodyPr/>
        <a:lstStyle/>
        <a:p>
          <a:endParaRPr lang="en-MY"/>
        </a:p>
      </dgm:t>
    </dgm:pt>
    <dgm:pt modelId="{2D7C0DFA-E673-4B4A-B8F2-3AFE4ECE844E}" type="sibTrans" cxnId="{7138C95C-2D9A-4846-BFB9-B69BE9FA8703}">
      <dgm:prSet/>
      <dgm:spPr/>
      <dgm:t>
        <a:bodyPr/>
        <a:lstStyle/>
        <a:p>
          <a:endParaRPr lang="en-MY"/>
        </a:p>
      </dgm:t>
    </dgm:pt>
    <dgm:pt modelId="{6FAA5333-1C45-4E92-A582-5C6EA6DF670E}">
      <dgm:prSet/>
      <dgm:spPr/>
      <dgm:t>
        <a:bodyPr/>
        <a:lstStyle/>
        <a:p>
          <a:r>
            <a:rPr lang="en-US" b="0" i="0" dirty="0"/>
            <a:t>Metadata </a:t>
          </a:r>
          <a:endParaRPr lang="en-MY" dirty="0"/>
        </a:p>
      </dgm:t>
    </dgm:pt>
    <dgm:pt modelId="{EAC13C60-7C2E-45ED-ABBB-7769E1A60C98}" type="parTrans" cxnId="{328B945A-70BD-44B8-A4CA-5CBEEC939162}">
      <dgm:prSet/>
      <dgm:spPr/>
      <dgm:t>
        <a:bodyPr/>
        <a:lstStyle/>
        <a:p>
          <a:endParaRPr lang="en-MY"/>
        </a:p>
      </dgm:t>
    </dgm:pt>
    <dgm:pt modelId="{1D5A236A-0DAF-4BD7-A075-081DD7906B4B}" type="sibTrans" cxnId="{328B945A-70BD-44B8-A4CA-5CBEEC939162}">
      <dgm:prSet/>
      <dgm:spPr/>
      <dgm:t>
        <a:bodyPr/>
        <a:lstStyle/>
        <a:p>
          <a:endParaRPr lang="en-MY"/>
        </a:p>
      </dgm:t>
    </dgm:pt>
    <dgm:pt modelId="{AD9E0C06-1924-4DB4-8FA6-58E70043F5D2}" type="pres">
      <dgm:prSet presAssocID="{7B3DE8E1-2657-452A-83D0-F025CB7D41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3B0085-6ABF-46BE-9A8D-80198E0B1FEC}" type="pres">
      <dgm:prSet presAssocID="{C8479BB9-E85F-48F9-9782-8CB6B62E9098}" presName="horFlow" presStyleCnt="0"/>
      <dgm:spPr/>
    </dgm:pt>
    <dgm:pt modelId="{0F6739ED-AA9C-47A4-A8C9-902AFA6C1091}" type="pres">
      <dgm:prSet presAssocID="{C8479BB9-E85F-48F9-9782-8CB6B62E9098}" presName="bigChev" presStyleLbl="node1" presStyleIdx="0" presStyleCnt="1"/>
      <dgm:spPr/>
    </dgm:pt>
    <dgm:pt modelId="{CAF042B7-DA7B-4F19-80AC-974537AC58E1}" type="pres">
      <dgm:prSet presAssocID="{D2DE54AF-0CE5-4FE9-B05E-E9649E30B860}" presName="parTrans" presStyleCnt="0"/>
      <dgm:spPr/>
    </dgm:pt>
    <dgm:pt modelId="{C088DE50-C63E-41A2-BEF4-8F657CEAC1E0}" type="pres">
      <dgm:prSet presAssocID="{53AD84CC-0347-4375-9261-6C11AF98E7FE}" presName="node" presStyleLbl="alignAccFollowNode1" presStyleIdx="0" presStyleCnt="5">
        <dgm:presLayoutVars>
          <dgm:bulletEnabled val="1"/>
        </dgm:presLayoutVars>
      </dgm:prSet>
      <dgm:spPr/>
    </dgm:pt>
    <dgm:pt modelId="{915F6127-07BD-4F8D-9640-57A78D13CA42}" type="pres">
      <dgm:prSet presAssocID="{32A52075-6D64-4820-9FA1-F9FF2B2A7E27}" presName="sibTrans" presStyleCnt="0"/>
      <dgm:spPr/>
    </dgm:pt>
    <dgm:pt modelId="{E677B28D-CC68-44E3-B746-76E8B900AF4C}" type="pres">
      <dgm:prSet presAssocID="{02A42ECF-7B10-40E1-9C13-427B3269BA42}" presName="node" presStyleLbl="alignAccFollowNode1" presStyleIdx="1" presStyleCnt="5">
        <dgm:presLayoutVars>
          <dgm:bulletEnabled val="1"/>
        </dgm:presLayoutVars>
      </dgm:prSet>
      <dgm:spPr/>
    </dgm:pt>
    <dgm:pt modelId="{61473A96-79C1-442F-AD6E-CF3D07FAF55F}" type="pres">
      <dgm:prSet presAssocID="{5480B3B1-C3D3-4846-B3FC-FAC1076CA877}" presName="sibTrans" presStyleCnt="0"/>
      <dgm:spPr/>
    </dgm:pt>
    <dgm:pt modelId="{3122C541-C592-4EC7-9451-8B4E555F2DE7}" type="pres">
      <dgm:prSet presAssocID="{C685540E-89A8-43FA-AC59-ED05D0FB5AB8}" presName="node" presStyleLbl="alignAccFollowNode1" presStyleIdx="2" presStyleCnt="5">
        <dgm:presLayoutVars>
          <dgm:bulletEnabled val="1"/>
        </dgm:presLayoutVars>
      </dgm:prSet>
      <dgm:spPr/>
    </dgm:pt>
    <dgm:pt modelId="{D9BA9B7F-47E4-4877-83E0-6FD64DE8CC3D}" type="pres">
      <dgm:prSet presAssocID="{54138B45-01B3-43A6-982C-6A619817DE4F}" presName="sibTrans" presStyleCnt="0"/>
      <dgm:spPr/>
    </dgm:pt>
    <dgm:pt modelId="{E77064FE-2D43-48A1-A0FD-170943833E6A}" type="pres">
      <dgm:prSet presAssocID="{87C0EB46-5B98-4185-830B-1909C047CE94}" presName="node" presStyleLbl="alignAccFollowNode1" presStyleIdx="3" presStyleCnt="5">
        <dgm:presLayoutVars>
          <dgm:bulletEnabled val="1"/>
        </dgm:presLayoutVars>
      </dgm:prSet>
      <dgm:spPr/>
    </dgm:pt>
    <dgm:pt modelId="{5E25560C-48B5-4A12-B48E-10BC55E3EDA0}" type="pres">
      <dgm:prSet presAssocID="{2D7C0DFA-E673-4B4A-B8F2-3AFE4ECE844E}" presName="sibTrans" presStyleCnt="0"/>
      <dgm:spPr/>
    </dgm:pt>
    <dgm:pt modelId="{AE1847CE-40A1-4BB9-A3D0-EE586D4187E6}" type="pres">
      <dgm:prSet presAssocID="{6FAA5333-1C45-4E92-A582-5C6EA6DF670E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724F4906-D87E-4F4A-928B-19050A305722}" type="presOf" srcId="{C685540E-89A8-43FA-AC59-ED05D0FB5AB8}" destId="{3122C541-C592-4EC7-9451-8B4E555F2DE7}" srcOrd="0" destOrd="0" presId="urn:microsoft.com/office/officeart/2005/8/layout/lProcess3"/>
    <dgm:cxn modelId="{648E9011-BC7C-4187-92C3-EEA9E8F68ECC}" type="presOf" srcId="{6FAA5333-1C45-4E92-A582-5C6EA6DF670E}" destId="{AE1847CE-40A1-4BB9-A3D0-EE586D4187E6}" srcOrd="0" destOrd="0" presId="urn:microsoft.com/office/officeart/2005/8/layout/lProcess3"/>
    <dgm:cxn modelId="{7138C95C-2D9A-4846-BFB9-B69BE9FA8703}" srcId="{C8479BB9-E85F-48F9-9782-8CB6B62E9098}" destId="{87C0EB46-5B98-4185-830B-1909C047CE94}" srcOrd="3" destOrd="0" parTransId="{3B75FE37-59B9-41B0-B893-11A21E362707}" sibTransId="{2D7C0DFA-E673-4B4A-B8F2-3AFE4ECE844E}"/>
    <dgm:cxn modelId="{FEEF015D-151B-4DF8-B93E-191F384CB8A2}" type="presOf" srcId="{02A42ECF-7B10-40E1-9C13-427B3269BA42}" destId="{E677B28D-CC68-44E3-B746-76E8B900AF4C}" srcOrd="0" destOrd="0" presId="urn:microsoft.com/office/officeart/2005/8/layout/lProcess3"/>
    <dgm:cxn modelId="{863DD15E-1C34-46ED-A643-F51D9F2F2E86}" srcId="{7B3DE8E1-2657-452A-83D0-F025CB7D4113}" destId="{C8479BB9-E85F-48F9-9782-8CB6B62E9098}" srcOrd="0" destOrd="0" parTransId="{511D0FDD-A6FC-4E55-9E8E-B377890FD460}" sibTransId="{1206465D-C8E9-45C0-8CF7-BBFA7F66C3CF}"/>
    <dgm:cxn modelId="{328B945A-70BD-44B8-A4CA-5CBEEC939162}" srcId="{C8479BB9-E85F-48F9-9782-8CB6B62E9098}" destId="{6FAA5333-1C45-4E92-A582-5C6EA6DF670E}" srcOrd="4" destOrd="0" parTransId="{EAC13C60-7C2E-45ED-ABBB-7769E1A60C98}" sibTransId="{1D5A236A-0DAF-4BD7-A075-081DD7906B4B}"/>
    <dgm:cxn modelId="{2A400285-0FE5-4368-9D7E-F46645C69E16}" srcId="{C8479BB9-E85F-48F9-9782-8CB6B62E9098}" destId="{02A42ECF-7B10-40E1-9C13-427B3269BA42}" srcOrd="1" destOrd="0" parTransId="{B3E69527-79F4-46A0-8545-B5DFC6946C9D}" sibTransId="{5480B3B1-C3D3-4846-B3FC-FAC1076CA877}"/>
    <dgm:cxn modelId="{9D53F699-AC08-41A0-AA16-0DCA993E679E}" srcId="{C8479BB9-E85F-48F9-9782-8CB6B62E9098}" destId="{53AD84CC-0347-4375-9261-6C11AF98E7FE}" srcOrd="0" destOrd="0" parTransId="{D2DE54AF-0CE5-4FE9-B05E-E9649E30B860}" sibTransId="{32A52075-6D64-4820-9FA1-F9FF2B2A7E27}"/>
    <dgm:cxn modelId="{32AE89A6-2008-4A29-90A0-FB69F76F9D96}" type="presOf" srcId="{7B3DE8E1-2657-452A-83D0-F025CB7D4113}" destId="{AD9E0C06-1924-4DB4-8FA6-58E70043F5D2}" srcOrd="0" destOrd="0" presId="urn:microsoft.com/office/officeart/2005/8/layout/lProcess3"/>
    <dgm:cxn modelId="{5AF22CB5-A807-4A1F-A409-9B2FF377995F}" type="presOf" srcId="{53AD84CC-0347-4375-9261-6C11AF98E7FE}" destId="{C088DE50-C63E-41A2-BEF4-8F657CEAC1E0}" srcOrd="0" destOrd="0" presId="urn:microsoft.com/office/officeart/2005/8/layout/lProcess3"/>
    <dgm:cxn modelId="{0DCD8DC7-02F1-4453-BFB3-E9D751D07986}" srcId="{C8479BB9-E85F-48F9-9782-8CB6B62E9098}" destId="{C685540E-89A8-43FA-AC59-ED05D0FB5AB8}" srcOrd="2" destOrd="0" parTransId="{23D4AB78-CF65-4B17-AA71-88F36EF9F46F}" sibTransId="{54138B45-01B3-43A6-982C-6A619817DE4F}"/>
    <dgm:cxn modelId="{7F8743CA-7BDD-4829-8254-125E519CB12E}" type="presOf" srcId="{87C0EB46-5B98-4185-830B-1909C047CE94}" destId="{E77064FE-2D43-48A1-A0FD-170943833E6A}" srcOrd="0" destOrd="0" presId="urn:microsoft.com/office/officeart/2005/8/layout/lProcess3"/>
    <dgm:cxn modelId="{DBEDEECD-7781-4604-9A66-BA06719ACFE8}" type="presOf" srcId="{C8479BB9-E85F-48F9-9782-8CB6B62E9098}" destId="{0F6739ED-AA9C-47A4-A8C9-902AFA6C1091}" srcOrd="0" destOrd="0" presId="urn:microsoft.com/office/officeart/2005/8/layout/lProcess3"/>
    <dgm:cxn modelId="{5DBA1A94-596E-406B-A671-94CDCD2F91C3}" type="presParOf" srcId="{AD9E0C06-1924-4DB4-8FA6-58E70043F5D2}" destId="{333B0085-6ABF-46BE-9A8D-80198E0B1FEC}" srcOrd="0" destOrd="0" presId="urn:microsoft.com/office/officeart/2005/8/layout/lProcess3"/>
    <dgm:cxn modelId="{0BD6E712-6F58-4DB1-9116-819B6287BD35}" type="presParOf" srcId="{333B0085-6ABF-46BE-9A8D-80198E0B1FEC}" destId="{0F6739ED-AA9C-47A4-A8C9-902AFA6C1091}" srcOrd="0" destOrd="0" presId="urn:microsoft.com/office/officeart/2005/8/layout/lProcess3"/>
    <dgm:cxn modelId="{295C2656-4692-4367-8E12-AA7B31245664}" type="presParOf" srcId="{333B0085-6ABF-46BE-9A8D-80198E0B1FEC}" destId="{CAF042B7-DA7B-4F19-80AC-974537AC58E1}" srcOrd="1" destOrd="0" presId="urn:microsoft.com/office/officeart/2005/8/layout/lProcess3"/>
    <dgm:cxn modelId="{51A8BFB5-229A-4DB0-A63C-9B8CFAC2DD08}" type="presParOf" srcId="{333B0085-6ABF-46BE-9A8D-80198E0B1FEC}" destId="{C088DE50-C63E-41A2-BEF4-8F657CEAC1E0}" srcOrd="2" destOrd="0" presId="urn:microsoft.com/office/officeart/2005/8/layout/lProcess3"/>
    <dgm:cxn modelId="{5670EF46-AEF9-4A73-A8BB-0F3D62FC3139}" type="presParOf" srcId="{333B0085-6ABF-46BE-9A8D-80198E0B1FEC}" destId="{915F6127-07BD-4F8D-9640-57A78D13CA42}" srcOrd="3" destOrd="0" presId="urn:microsoft.com/office/officeart/2005/8/layout/lProcess3"/>
    <dgm:cxn modelId="{4B35A299-574D-4D92-8A9D-6A0041193C6C}" type="presParOf" srcId="{333B0085-6ABF-46BE-9A8D-80198E0B1FEC}" destId="{E677B28D-CC68-44E3-B746-76E8B900AF4C}" srcOrd="4" destOrd="0" presId="urn:microsoft.com/office/officeart/2005/8/layout/lProcess3"/>
    <dgm:cxn modelId="{F6E7CA7D-EB66-4196-9A28-A3BE9151E2EA}" type="presParOf" srcId="{333B0085-6ABF-46BE-9A8D-80198E0B1FEC}" destId="{61473A96-79C1-442F-AD6E-CF3D07FAF55F}" srcOrd="5" destOrd="0" presId="urn:microsoft.com/office/officeart/2005/8/layout/lProcess3"/>
    <dgm:cxn modelId="{3D04389E-B95C-4CB4-B8E3-DBD432F523C4}" type="presParOf" srcId="{333B0085-6ABF-46BE-9A8D-80198E0B1FEC}" destId="{3122C541-C592-4EC7-9451-8B4E555F2DE7}" srcOrd="6" destOrd="0" presId="urn:microsoft.com/office/officeart/2005/8/layout/lProcess3"/>
    <dgm:cxn modelId="{A26608A4-1BA0-4C83-AD3F-88213490E64F}" type="presParOf" srcId="{333B0085-6ABF-46BE-9A8D-80198E0B1FEC}" destId="{D9BA9B7F-47E4-4877-83E0-6FD64DE8CC3D}" srcOrd="7" destOrd="0" presId="urn:microsoft.com/office/officeart/2005/8/layout/lProcess3"/>
    <dgm:cxn modelId="{B205AAA1-C896-4A46-9840-68B0CE8605B8}" type="presParOf" srcId="{333B0085-6ABF-46BE-9A8D-80198E0B1FEC}" destId="{E77064FE-2D43-48A1-A0FD-170943833E6A}" srcOrd="8" destOrd="0" presId="urn:microsoft.com/office/officeart/2005/8/layout/lProcess3"/>
    <dgm:cxn modelId="{0EE5D7E6-D451-44A2-8AF0-9D4DDCA7469A}" type="presParOf" srcId="{333B0085-6ABF-46BE-9A8D-80198E0B1FEC}" destId="{5E25560C-48B5-4A12-B48E-10BC55E3EDA0}" srcOrd="9" destOrd="0" presId="urn:microsoft.com/office/officeart/2005/8/layout/lProcess3"/>
    <dgm:cxn modelId="{E4647B44-0F89-4F74-96A1-359EF0A54D0B}" type="presParOf" srcId="{333B0085-6ABF-46BE-9A8D-80198E0B1FEC}" destId="{AE1847CE-40A1-4BB9-A3D0-EE586D4187E6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FD1C65-3DD1-412A-92D5-986E4495E8E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2BF0D4FC-F94D-4748-88B1-C0441B4A85C5}">
      <dgm:prSet/>
      <dgm:spPr/>
      <dgm:t>
        <a:bodyPr/>
        <a:lstStyle/>
        <a:p>
          <a:r>
            <a:rPr lang="en-US" b="1" i="0" dirty="0"/>
            <a:t>Unusual outbound network traffic</a:t>
          </a:r>
          <a:endParaRPr lang="en-MY" dirty="0"/>
        </a:p>
      </dgm:t>
    </dgm:pt>
    <dgm:pt modelId="{CFA5E648-E6BD-4B93-9A3F-87FBDD096A8A}" type="parTrans" cxnId="{F94CCAE5-5CBB-4DEE-9C63-1DB5F263A155}">
      <dgm:prSet/>
      <dgm:spPr/>
      <dgm:t>
        <a:bodyPr/>
        <a:lstStyle/>
        <a:p>
          <a:endParaRPr lang="en-MY"/>
        </a:p>
      </dgm:t>
    </dgm:pt>
    <dgm:pt modelId="{5F56E33E-CE6A-4B41-85AE-D2C91B502153}" type="sibTrans" cxnId="{F94CCAE5-5CBB-4DEE-9C63-1DB5F263A155}">
      <dgm:prSet/>
      <dgm:spPr/>
      <dgm:t>
        <a:bodyPr/>
        <a:lstStyle/>
        <a:p>
          <a:endParaRPr lang="en-MY"/>
        </a:p>
      </dgm:t>
    </dgm:pt>
    <dgm:pt modelId="{396605AE-2A0C-4F99-A455-4A9695B7BA86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dirty="0"/>
            <a:t>Indicates possible data exfiltration or communication with C2 servers.</a:t>
          </a:r>
          <a:endParaRPr lang="en-MY" dirty="0"/>
        </a:p>
      </dgm:t>
    </dgm:pt>
    <dgm:pt modelId="{BB6E0D10-F8B8-45C4-9F47-AD7F67B38328}" type="parTrans" cxnId="{00887809-85D7-4434-B9E6-6ABD70CB8F0A}">
      <dgm:prSet/>
      <dgm:spPr/>
      <dgm:t>
        <a:bodyPr/>
        <a:lstStyle/>
        <a:p>
          <a:endParaRPr lang="en-MY"/>
        </a:p>
      </dgm:t>
    </dgm:pt>
    <dgm:pt modelId="{7CF8E8F5-601F-42A1-8C0D-3D09BDC411D8}" type="sibTrans" cxnId="{00887809-85D7-4434-B9E6-6ABD70CB8F0A}">
      <dgm:prSet/>
      <dgm:spPr/>
      <dgm:t>
        <a:bodyPr/>
        <a:lstStyle/>
        <a:p>
          <a:endParaRPr lang="en-MY"/>
        </a:p>
      </dgm:t>
    </dgm:pt>
    <dgm:pt modelId="{33A4F9C7-058E-477B-843B-637882531FC9}">
      <dgm:prSet/>
      <dgm:spPr/>
      <dgm:t>
        <a:bodyPr/>
        <a:lstStyle/>
        <a:p>
          <a:r>
            <a:rPr lang="en-US" b="1" i="0" dirty="0"/>
            <a:t>Connections to malicious IP addresses</a:t>
          </a:r>
          <a:endParaRPr lang="en-MY" dirty="0"/>
        </a:p>
      </dgm:t>
    </dgm:pt>
    <dgm:pt modelId="{40246DB7-8745-4E45-97B1-C03EC04A41DB}" type="parTrans" cxnId="{EAEE2DFB-785F-45EC-A80E-4F68EA315412}">
      <dgm:prSet/>
      <dgm:spPr/>
      <dgm:t>
        <a:bodyPr/>
        <a:lstStyle/>
        <a:p>
          <a:endParaRPr lang="en-MY"/>
        </a:p>
      </dgm:t>
    </dgm:pt>
    <dgm:pt modelId="{BF15F55E-C471-4788-9E2F-5C00714CB339}" type="sibTrans" cxnId="{EAEE2DFB-785F-45EC-A80E-4F68EA315412}">
      <dgm:prSet/>
      <dgm:spPr/>
      <dgm:t>
        <a:bodyPr/>
        <a:lstStyle/>
        <a:p>
          <a:endParaRPr lang="en-MY"/>
        </a:p>
      </dgm:t>
    </dgm:pt>
    <dgm:pt modelId="{A44FDA5A-61E8-4E86-BF9E-EF3715AA62A0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dirty="0"/>
            <a:t>Suggest attempts to manage compromised systems.</a:t>
          </a:r>
          <a:endParaRPr lang="en-MY" dirty="0"/>
        </a:p>
      </dgm:t>
    </dgm:pt>
    <dgm:pt modelId="{36937BA2-5B37-4439-8F74-65C053F411CF}" type="parTrans" cxnId="{BAE1F3A1-9BDA-49BF-8500-17BA37047EEC}">
      <dgm:prSet/>
      <dgm:spPr/>
      <dgm:t>
        <a:bodyPr/>
        <a:lstStyle/>
        <a:p>
          <a:endParaRPr lang="en-MY"/>
        </a:p>
      </dgm:t>
    </dgm:pt>
    <dgm:pt modelId="{A94D73C8-2037-41A0-BD31-E2BD89CF7E9F}" type="sibTrans" cxnId="{BAE1F3A1-9BDA-49BF-8500-17BA37047EEC}">
      <dgm:prSet/>
      <dgm:spPr/>
      <dgm:t>
        <a:bodyPr/>
        <a:lstStyle/>
        <a:p>
          <a:endParaRPr lang="en-MY"/>
        </a:p>
      </dgm:t>
    </dgm:pt>
    <dgm:pt modelId="{ADE9F960-A2AF-4DD6-B16B-357B1F04DF83}">
      <dgm:prSet/>
      <dgm:spPr/>
      <dgm:t>
        <a:bodyPr/>
        <a:lstStyle/>
        <a:p>
          <a:r>
            <a:rPr lang="en-US" b="1" i="0" dirty="0"/>
            <a:t>Unauthorized network scanning</a:t>
          </a:r>
          <a:r>
            <a:rPr lang="en-US" b="0" i="0" dirty="0"/>
            <a:t> </a:t>
          </a:r>
          <a:endParaRPr lang="en-MY" dirty="0"/>
        </a:p>
      </dgm:t>
    </dgm:pt>
    <dgm:pt modelId="{8CB3D0B2-C081-4520-A5AE-76840A9759AB}" type="parTrans" cxnId="{160E0EE8-5F25-46D2-AC01-C2EC328D96B6}">
      <dgm:prSet/>
      <dgm:spPr/>
      <dgm:t>
        <a:bodyPr/>
        <a:lstStyle/>
        <a:p>
          <a:endParaRPr lang="en-MY"/>
        </a:p>
      </dgm:t>
    </dgm:pt>
    <dgm:pt modelId="{84271228-8273-4791-997E-E14C7DD6CD72}" type="sibTrans" cxnId="{160E0EE8-5F25-46D2-AC01-C2EC328D96B6}">
      <dgm:prSet/>
      <dgm:spPr/>
      <dgm:t>
        <a:bodyPr/>
        <a:lstStyle/>
        <a:p>
          <a:endParaRPr lang="en-MY"/>
        </a:p>
      </dgm:t>
    </dgm:pt>
    <dgm:pt modelId="{6B9CF8AC-7B7D-43FC-BAB3-6C0C0DF3D4A3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dirty="0"/>
            <a:t>Signals reconnaissance efforts by attackers.</a:t>
          </a:r>
          <a:endParaRPr lang="en-MY" dirty="0"/>
        </a:p>
      </dgm:t>
    </dgm:pt>
    <dgm:pt modelId="{C0FFD248-FDD3-440F-B1A7-797A9229FA88}" type="parTrans" cxnId="{D0B55C97-DAE9-4D02-A068-6A2E5C17E9F2}">
      <dgm:prSet/>
      <dgm:spPr/>
      <dgm:t>
        <a:bodyPr/>
        <a:lstStyle/>
        <a:p>
          <a:endParaRPr lang="en-MY"/>
        </a:p>
      </dgm:t>
    </dgm:pt>
    <dgm:pt modelId="{9D8A70B8-25D9-444F-B7BA-DB2AC313E8D0}" type="sibTrans" cxnId="{D0B55C97-DAE9-4D02-A068-6A2E5C17E9F2}">
      <dgm:prSet/>
      <dgm:spPr/>
      <dgm:t>
        <a:bodyPr/>
        <a:lstStyle/>
        <a:p>
          <a:endParaRPr lang="en-MY"/>
        </a:p>
      </dgm:t>
    </dgm:pt>
    <dgm:pt modelId="{1FA5D689-F722-4DCB-810C-2B02D18D375B}">
      <dgm:prSet/>
      <dgm:spPr/>
      <dgm:t>
        <a:bodyPr/>
        <a:lstStyle/>
        <a:p>
          <a:r>
            <a:rPr lang="en-US" b="1" i="0" dirty="0"/>
            <a:t>Abnormal web traffic levels</a:t>
          </a:r>
          <a:r>
            <a:rPr lang="en-US" b="0" i="0" dirty="0"/>
            <a:t> </a:t>
          </a:r>
          <a:endParaRPr lang="en-MY" dirty="0"/>
        </a:p>
      </dgm:t>
    </dgm:pt>
    <dgm:pt modelId="{BC73EB19-0E7C-4FD9-987B-4BF8B0151B9D}" type="parTrans" cxnId="{72AD1B4A-0B69-4398-9B8B-B3C65C5A3AA1}">
      <dgm:prSet/>
      <dgm:spPr/>
      <dgm:t>
        <a:bodyPr/>
        <a:lstStyle/>
        <a:p>
          <a:endParaRPr lang="en-MY"/>
        </a:p>
      </dgm:t>
    </dgm:pt>
    <dgm:pt modelId="{A21C7C6C-357D-4DFE-AA35-02ACF5A3E5CD}" type="sibTrans" cxnId="{72AD1B4A-0B69-4398-9B8B-B3C65C5A3AA1}">
      <dgm:prSet/>
      <dgm:spPr/>
      <dgm:t>
        <a:bodyPr/>
        <a:lstStyle/>
        <a:p>
          <a:endParaRPr lang="en-MY"/>
        </a:p>
      </dgm:t>
    </dgm:pt>
    <dgm:pt modelId="{0B64E6B3-6B0F-4563-AD91-9F8FD78E91DB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dirty="0"/>
            <a:t>Unusual spikes in traffic may indicate a security compromise.</a:t>
          </a:r>
          <a:endParaRPr lang="en-MY" dirty="0"/>
        </a:p>
      </dgm:t>
    </dgm:pt>
    <dgm:pt modelId="{2F261565-0C38-437E-889C-E676B1099601}" type="parTrans" cxnId="{6F1AFACF-2BB7-43AD-B1EF-9328A9EF89F0}">
      <dgm:prSet/>
      <dgm:spPr/>
      <dgm:t>
        <a:bodyPr/>
        <a:lstStyle/>
        <a:p>
          <a:endParaRPr lang="en-MY"/>
        </a:p>
      </dgm:t>
    </dgm:pt>
    <dgm:pt modelId="{6888183E-59C6-4E12-8EAB-171459B10045}" type="sibTrans" cxnId="{6F1AFACF-2BB7-43AD-B1EF-9328A9EF89F0}">
      <dgm:prSet/>
      <dgm:spPr/>
      <dgm:t>
        <a:bodyPr/>
        <a:lstStyle/>
        <a:p>
          <a:endParaRPr lang="en-MY"/>
        </a:p>
      </dgm:t>
    </dgm:pt>
    <dgm:pt modelId="{1071E698-643B-4B26-9F17-405807C96442}" type="pres">
      <dgm:prSet presAssocID="{3BFD1C65-3DD1-412A-92D5-986E4495E8E1}" presName="Name0" presStyleCnt="0">
        <dgm:presLayoutVars>
          <dgm:dir/>
          <dgm:animLvl val="lvl"/>
          <dgm:resizeHandles val="exact"/>
        </dgm:presLayoutVars>
      </dgm:prSet>
      <dgm:spPr/>
    </dgm:pt>
    <dgm:pt modelId="{1091A5D0-243E-4F19-B629-D8C5D23FDCCD}" type="pres">
      <dgm:prSet presAssocID="{2BF0D4FC-F94D-4748-88B1-C0441B4A85C5}" presName="linNode" presStyleCnt="0"/>
      <dgm:spPr/>
    </dgm:pt>
    <dgm:pt modelId="{DEDEE31C-E074-417C-9562-1AF01FAF1398}" type="pres">
      <dgm:prSet presAssocID="{2BF0D4FC-F94D-4748-88B1-C0441B4A85C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027CFC8-538F-4707-BB6C-36BDCBFF3377}" type="pres">
      <dgm:prSet presAssocID="{2BF0D4FC-F94D-4748-88B1-C0441B4A85C5}" presName="descendantText" presStyleLbl="alignAccFollowNode1" presStyleIdx="0" presStyleCnt="4">
        <dgm:presLayoutVars>
          <dgm:bulletEnabled val="1"/>
        </dgm:presLayoutVars>
      </dgm:prSet>
      <dgm:spPr/>
    </dgm:pt>
    <dgm:pt modelId="{590FC22B-81B1-4198-A3BB-365D81242097}" type="pres">
      <dgm:prSet presAssocID="{5F56E33E-CE6A-4B41-85AE-D2C91B502153}" presName="sp" presStyleCnt="0"/>
      <dgm:spPr/>
    </dgm:pt>
    <dgm:pt modelId="{1E8F4DD8-A18A-4551-A58A-FDD0924B0E41}" type="pres">
      <dgm:prSet presAssocID="{33A4F9C7-058E-477B-843B-637882531FC9}" presName="linNode" presStyleCnt="0"/>
      <dgm:spPr/>
    </dgm:pt>
    <dgm:pt modelId="{BBC6BC7F-E607-4030-80C1-99364D63EE66}" type="pres">
      <dgm:prSet presAssocID="{33A4F9C7-058E-477B-843B-637882531FC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A983F49-FE26-4F0E-92DA-F7F7B20C0D9C}" type="pres">
      <dgm:prSet presAssocID="{33A4F9C7-058E-477B-843B-637882531FC9}" presName="descendantText" presStyleLbl="alignAccFollowNode1" presStyleIdx="1" presStyleCnt="4">
        <dgm:presLayoutVars>
          <dgm:bulletEnabled val="1"/>
        </dgm:presLayoutVars>
      </dgm:prSet>
      <dgm:spPr/>
    </dgm:pt>
    <dgm:pt modelId="{BB862E93-733A-4C44-B54E-33DDCF7EACEA}" type="pres">
      <dgm:prSet presAssocID="{BF15F55E-C471-4788-9E2F-5C00714CB339}" presName="sp" presStyleCnt="0"/>
      <dgm:spPr/>
    </dgm:pt>
    <dgm:pt modelId="{7CAD626C-6B55-4CEB-BA9D-99EE5073DED6}" type="pres">
      <dgm:prSet presAssocID="{ADE9F960-A2AF-4DD6-B16B-357B1F04DF83}" presName="linNode" presStyleCnt="0"/>
      <dgm:spPr/>
    </dgm:pt>
    <dgm:pt modelId="{0D1C805D-4084-4D9F-B8F7-994002DDD09A}" type="pres">
      <dgm:prSet presAssocID="{ADE9F960-A2AF-4DD6-B16B-357B1F04DF8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7C473-BE99-4835-A119-9BE05F75B6CC}" type="pres">
      <dgm:prSet presAssocID="{ADE9F960-A2AF-4DD6-B16B-357B1F04DF83}" presName="descendantText" presStyleLbl="alignAccFollowNode1" presStyleIdx="2" presStyleCnt="4">
        <dgm:presLayoutVars>
          <dgm:bulletEnabled val="1"/>
        </dgm:presLayoutVars>
      </dgm:prSet>
      <dgm:spPr/>
    </dgm:pt>
    <dgm:pt modelId="{E7EC549E-5570-45B5-A6EB-85C8CE5BA174}" type="pres">
      <dgm:prSet presAssocID="{84271228-8273-4791-997E-E14C7DD6CD72}" presName="sp" presStyleCnt="0"/>
      <dgm:spPr/>
    </dgm:pt>
    <dgm:pt modelId="{4263AD45-9F76-4D8B-9E89-8B5CA8282C93}" type="pres">
      <dgm:prSet presAssocID="{1FA5D689-F722-4DCB-810C-2B02D18D375B}" presName="linNode" presStyleCnt="0"/>
      <dgm:spPr/>
    </dgm:pt>
    <dgm:pt modelId="{3AFED691-D0C0-4C51-A50E-65847C38B1E4}" type="pres">
      <dgm:prSet presAssocID="{1FA5D689-F722-4DCB-810C-2B02D18D375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47673D7-6CFA-4E31-90CD-4258486AE355}" type="pres">
      <dgm:prSet presAssocID="{1FA5D689-F722-4DCB-810C-2B02D18D375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0887809-85D7-4434-B9E6-6ABD70CB8F0A}" srcId="{2BF0D4FC-F94D-4748-88B1-C0441B4A85C5}" destId="{396605AE-2A0C-4F99-A455-4A9695B7BA86}" srcOrd="0" destOrd="0" parTransId="{BB6E0D10-F8B8-45C4-9F47-AD7F67B38328}" sibTransId="{7CF8E8F5-601F-42A1-8C0D-3D09BDC411D8}"/>
    <dgm:cxn modelId="{FE891328-C2CB-43F4-B1D3-8F5F43977C6D}" type="presOf" srcId="{2BF0D4FC-F94D-4748-88B1-C0441B4A85C5}" destId="{DEDEE31C-E074-417C-9562-1AF01FAF1398}" srcOrd="0" destOrd="0" presId="urn:microsoft.com/office/officeart/2005/8/layout/vList5"/>
    <dgm:cxn modelId="{8AEA782F-9672-48E9-9FD0-95B23C948393}" type="presOf" srcId="{6B9CF8AC-7B7D-43FC-BAB3-6C0C0DF3D4A3}" destId="{6017C473-BE99-4835-A119-9BE05F75B6CC}" srcOrd="0" destOrd="0" presId="urn:microsoft.com/office/officeart/2005/8/layout/vList5"/>
    <dgm:cxn modelId="{0B97F13A-1A24-4D70-B973-E2A628340332}" type="presOf" srcId="{1FA5D689-F722-4DCB-810C-2B02D18D375B}" destId="{3AFED691-D0C0-4C51-A50E-65847C38B1E4}" srcOrd="0" destOrd="0" presId="urn:microsoft.com/office/officeart/2005/8/layout/vList5"/>
    <dgm:cxn modelId="{CEEC813C-04E3-4C87-81C9-4F588541958F}" type="presOf" srcId="{3BFD1C65-3DD1-412A-92D5-986E4495E8E1}" destId="{1071E698-643B-4B26-9F17-405807C96442}" srcOrd="0" destOrd="0" presId="urn:microsoft.com/office/officeart/2005/8/layout/vList5"/>
    <dgm:cxn modelId="{09B97E3E-9838-4D26-9F66-6A767E186C4F}" type="presOf" srcId="{0B64E6B3-6B0F-4563-AD91-9F8FD78E91DB}" destId="{F47673D7-6CFA-4E31-90CD-4258486AE355}" srcOrd="0" destOrd="0" presId="urn:microsoft.com/office/officeart/2005/8/layout/vList5"/>
    <dgm:cxn modelId="{72AD1B4A-0B69-4398-9B8B-B3C65C5A3AA1}" srcId="{3BFD1C65-3DD1-412A-92D5-986E4495E8E1}" destId="{1FA5D689-F722-4DCB-810C-2B02D18D375B}" srcOrd="3" destOrd="0" parTransId="{BC73EB19-0E7C-4FD9-987B-4BF8B0151B9D}" sibTransId="{A21C7C6C-357D-4DFE-AA35-02ACF5A3E5CD}"/>
    <dgm:cxn modelId="{D0B55C97-DAE9-4D02-A068-6A2E5C17E9F2}" srcId="{ADE9F960-A2AF-4DD6-B16B-357B1F04DF83}" destId="{6B9CF8AC-7B7D-43FC-BAB3-6C0C0DF3D4A3}" srcOrd="0" destOrd="0" parTransId="{C0FFD248-FDD3-440F-B1A7-797A9229FA88}" sibTransId="{9D8A70B8-25D9-444F-B7BA-DB2AC313E8D0}"/>
    <dgm:cxn modelId="{BAE1F3A1-9BDA-49BF-8500-17BA37047EEC}" srcId="{33A4F9C7-058E-477B-843B-637882531FC9}" destId="{A44FDA5A-61E8-4E86-BF9E-EF3715AA62A0}" srcOrd="0" destOrd="0" parTransId="{36937BA2-5B37-4439-8F74-65C053F411CF}" sibTransId="{A94D73C8-2037-41A0-BD31-E2BD89CF7E9F}"/>
    <dgm:cxn modelId="{C3AD82AB-6910-4996-966A-458849BF4284}" type="presOf" srcId="{ADE9F960-A2AF-4DD6-B16B-357B1F04DF83}" destId="{0D1C805D-4084-4D9F-B8F7-994002DDD09A}" srcOrd="0" destOrd="0" presId="urn:microsoft.com/office/officeart/2005/8/layout/vList5"/>
    <dgm:cxn modelId="{626034BD-3652-4597-A286-1C94E44664E4}" type="presOf" srcId="{A44FDA5A-61E8-4E86-BF9E-EF3715AA62A0}" destId="{2A983F49-FE26-4F0E-92DA-F7F7B20C0D9C}" srcOrd="0" destOrd="0" presId="urn:microsoft.com/office/officeart/2005/8/layout/vList5"/>
    <dgm:cxn modelId="{6F1AFACF-2BB7-43AD-B1EF-9328A9EF89F0}" srcId="{1FA5D689-F722-4DCB-810C-2B02D18D375B}" destId="{0B64E6B3-6B0F-4563-AD91-9F8FD78E91DB}" srcOrd="0" destOrd="0" parTransId="{2F261565-0C38-437E-889C-E676B1099601}" sibTransId="{6888183E-59C6-4E12-8EAB-171459B10045}"/>
    <dgm:cxn modelId="{021FC3DD-9817-4589-9C5D-62155A0BDBB9}" type="presOf" srcId="{33A4F9C7-058E-477B-843B-637882531FC9}" destId="{BBC6BC7F-E607-4030-80C1-99364D63EE66}" srcOrd="0" destOrd="0" presId="urn:microsoft.com/office/officeart/2005/8/layout/vList5"/>
    <dgm:cxn modelId="{F94CCAE5-5CBB-4DEE-9C63-1DB5F263A155}" srcId="{3BFD1C65-3DD1-412A-92D5-986E4495E8E1}" destId="{2BF0D4FC-F94D-4748-88B1-C0441B4A85C5}" srcOrd="0" destOrd="0" parTransId="{CFA5E648-E6BD-4B93-9A3F-87FBDD096A8A}" sibTransId="{5F56E33E-CE6A-4B41-85AE-D2C91B502153}"/>
    <dgm:cxn modelId="{160E0EE8-5F25-46D2-AC01-C2EC328D96B6}" srcId="{3BFD1C65-3DD1-412A-92D5-986E4495E8E1}" destId="{ADE9F960-A2AF-4DD6-B16B-357B1F04DF83}" srcOrd="2" destOrd="0" parTransId="{8CB3D0B2-C081-4520-A5AE-76840A9759AB}" sibTransId="{84271228-8273-4791-997E-E14C7DD6CD72}"/>
    <dgm:cxn modelId="{448FC1E9-44CC-475A-B119-703731313060}" type="presOf" srcId="{396605AE-2A0C-4F99-A455-4A9695B7BA86}" destId="{4027CFC8-538F-4707-BB6C-36BDCBFF3377}" srcOrd="0" destOrd="0" presId="urn:microsoft.com/office/officeart/2005/8/layout/vList5"/>
    <dgm:cxn modelId="{EAEE2DFB-785F-45EC-A80E-4F68EA315412}" srcId="{3BFD1C65-3DD1-412A-92D5-986E4495E8E1}" destId="{33A4F9C7-058E-477B-843B-637882531FC9}" srcOrd="1" destOrd="0" parTransId="{40246DB7-8745-4E45-97B1-C03EC04A41DB}" sibTransId="{BF15F55E-C471-4788-9E2F-5C00714CB339}"/>
    <dgm:cxn modelId="{5A85BF61-DA2F-4517-B9B3-02E702463F3E}" type="presParOf" srcId="{1071E698-643B-4B26-9F17-405807C96442}" destId="{1091A5D0-243E-4F19-B629-D8C5D23FDCCD}" srcOrd="0" destOrd="0" presId="urn:microsoft.com/office/officeart/2005/8/layout/vList5"/>
    <dgm:cxn modelId="{29543A69-C806-45D1-92C9-2BCF4098DCE8}" type="presParOf" srcId="{1091A5D0-243E-4F19-B629-D8C5D23FDCCD}" destId="{DEDEE31C-E074-417C-9562-1AF01FAF1398}" srcOrd="0" destOrd="0" presId="urn:microsoft.com/office/officeart/2005/8/layout/vList5"/>
    <dgm:cxn modelId="{E1FEC17D-C11B-4489-A670-0B686D097D56}" type="presParOf" srcId="{1091A5D0-243E-4F19-B629-D8C5D23FDCCD}" destId="{4027CFC8-538F-4707-BB6C-36BDCBFF3377}" srcOrd="1" destOrd="0" presId="urn:microsoft.com/office/officeart/2005/8/layout/vList5"/>
    <dgm:cxn modelId="{847E4489-276D-4CF7-89B4-8049E281C96C}" type="presParOf" srcId="{1071E698-643B-4B26-9F17-405807C96442}" destId="{590FC22B-81B1-4198-A3BB-365D81242097}" srcOrd="1" destOrd="0" presId="urn:microsoft.com/office/officeart/2005/8/layout/vList5"/>
    <dgm:cxn modelId="{5D1DFD9E-F75F-412A-9E61-D62135C40221}" type="presParOf" srcId="{1071E698-643B-4B26-9F17-405807C96442}" destId="{1E8F4DD8-A18A-4551-A58A-FDD0924B0E41}" srcOrd="2" destOrd="0" presId="urn:microsoft.com/office/officeart/2005/8/layout/vList5"/>
    <dgm:cxn modelId="{3F7F60ED-8C54-4851-A6AA-755B400CC393}" type="presParOf" srcId="{1E8F4DD8-A18A-4551-A58A-FDD0924B0E41}" destId="{BBC6BC7F-E607-4030-80C1-99364D63EE66}" srcOrd="0" destOrd="0" presId="urn:microsoft.com/office/officeart/2005/8/layout/vList5"/>
    <dgm:cxn modelId="{123E71E1-B3E1-471E-954F-665C17FF54A7}" type="presParOf" srcId="{1E8F4DD8-A18A-4551-A58A-FDD0924B0E41}" destId="{2A983F49-FE26-4F0E-92DA-F7F7B20C0D9C}" srcOrd="1" destOrd="0" presId="urn:microsoft.com/office/officeart/2005/8/layout/vList5"/>
    <dgm:cxn modelId="{C17B091D-5E92-49CD-9908-50D16F71703A}" type="presParOf" srcId="{1071E698-643B-4B26-9F17-405807C96442}" destId="{BB862E93-733A-4C44-B54E-33DDCF7EACEA}" srcOrd="3" destOrd="0" presId="urn:microsoft.com/office/officeart/2005/8/layout/vList5"/>
    <dgm:cxn modelId="{B8DAA7AC-9257-4BCC-BBFC-25996A030447}" type="presParOf" srcId="{1071E698-643B-4B26-9F17-405807C96442}" destId="{7CAD626C-6B55-4CEB-BA9D-99EE5073DED6}" srcOrd="4" destOrd="0" presId="urn:microsoft.com/office/officeart/2005/8/layout/vList5"/>
    <dgm:cxn modelId="{D253FCFA-78DE-4314-AAF9-4E0D0FAB0DEC}" type="presParOf" srcId="{7CAD626C-6B55-4CEB-BA9D-99EE5073DED6}" destId="{0D1C805D-4084-4D9F-B8F7-994002DDD09A}" srcOrd="0" destOrd="0" presId="urn:microsoft.com/office/officeart/2005/8/layout/vList5"/>
    <dgm:cxn modelId="{86492C17-A56F-4A6F-BE28-AAEC6B935F99}" type="presParOf" srcId="{7CAD626C-6B55-4CEB-BA9D-99EE5073DED6}" destId="{6017C473-BE99-4835-A119-9BE05F75B6CC}" srcOrd="1" destOrd="0" presId="urn:microsoft.com/office/officeart/2005/8/layout/vList5"/>
    <dgm:cxn modelId="{9504654A-B940-4C4D-BC8E-0CD5787C7A29}" type="presParOf" srcId="{1071E698-643B-4B26-9F17-405807C96442}" destId="{E7EC549E-5570-45B5-A6EB-85C8CE5BA174}" srcOrd="5" destOrd="0" presId="urn:microsoft.com/office/officeart/2005/8/layout/vList5"/>
    <dgm:cxn modelId="{49D817AA-0598-425D-ABD0-C550B6BB698E}" type="presParOf" srcId="{1071E698-643B-4B26-9F17-405807C96442}" destId="{4263AD45-9F76-4D8B-9E89-8B5CA8282C93}" srcOrd="6" destOrd="0" presId="urn:microsoft.com/office/officeart/2005/8/layout/vList5"/>
    <dgm:cxn modelId="{863E393F-6416-4CEF-8832-0774F3A496E5}" type="presParOf" srcId="{4263AD45-9F76-4D8B-9E89-8B5CA8282C93}" destId="{3AFED691-D0C0-4C51-A50E-65847C38B1E4}" srcOrd="0" destOrd="0" presId="urn:microsoft.com/office/officeart/2005/8/layout/vList5"/>
    <dgm:cxn modelId="{6DEB52A3-B339-4827-A219-A14D1F360F5B}" type="presParOf" srcId="{4263AD45-9F76-4D8B-9E89-8B5CA8282C93}" destId="{F47673D7-6CFA-4E31-90CD-4258486AE3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D33B5-A00F-40EE-B443-DF0627B6449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4DAC8DF9-7DC2-4ED7-A660-FEF18CA1B16D}">
      <dgm:prSet/>
      <dgm:spPr/>
      <dgm:t>
        <a:bodyPr/>
        <a:lstStyle/>
        <a:p>
          <a:r>
            <a:rPr lang="en-US" b="1" i="0" dirty="0"/>
            <a:t>Unauthorized file changes</a:t>
          </a:r>
          <a:endParaRPr lang="en-MY" dirty="0"/>
        </a:p>
      </dgm:t>
    </dgm:pt>
    <dgm:pt modelId="{15EB117A-391A-43FC-A5CC-49D2161843B0}" type="parTrans" cxnId="{3766880E-7560-4091-A6A5-932180CDB734}">
      <dgm:prSet/>
      <dgm:spPr/>
      <dgm:t>
        <a:bodyPr/>
        <a:lstStyle/>
        <a:p>
          <a:endParaRPr lang="en-MY"/>
        </a:p>
      </dgm:t>
    </dgm:pt>
    <dgm:pt modelId="{4F13892D-666E-4D7C-BF12-D9DE6653A79E}" type="sibTrans" cxnId="{3766880E-7560-4091-A6A5-932180CDB734}">
      <dgm:prSet/>
      <dgm:spPr/>
      <dgm:t>
        <a:bodyPr/>
        <a:lstStyle/>
        <a:p>
          <a:endParaRPr lang="en-MY"/>
        </a:p>
      </dgm:t>
    </dgm:pt>
    <dgm:pt modelId="{57369CBC-ED51-4E01-BB63-D65223AEC2D4}">
      <dgm:prSet/>
      <dgm:spPr/>
      <dgm:t>
        <a:bodyPr/>
        <a:lstStyle/>
        <a:p>
          <a:pPr algn="ctr">
            <a:buNone/>
          </a:pPr>
          <a:r>
            <a:rPr lang="en-US" b="0" i="0" dirty="0"/>
            <a:t>Modifications to system files </a:t>
          </a:r>
          <a:r>
            <a:rPr lang="en-MY" b="0" i="0" dirty="0"/>
            <a:t>or unauthorised software installations</a:t>
          </a:r>
          <a:r>
            <a:rPr lang="en-US" b="0" i="0" dirty="0"/>
            <a:t>.</a:t>
          </a:r>
          <a:endParaRPr lang="en-MY" b="0" dirty="0"/>
        </a:p>
      </dgm:t>
    </dgm:pt>
    <dgm:pt modelId="{313235E1-3D1E-423E-82B3-C3273C81EE13}" type="parTrans" cxnId="{921E849A-6B8C-46FE-85D0-713E24319233}">
      <dgm:prSet/>
      <dgm:spPr/>
      <dgm:t>
        <a:bodyPr/>
        <a:lstStyle/>
        <a:p>
          <a:endParaRPr lang="en-MY"/>
        </a:p>
      </dgm:t>
    </dgm:pt>
    <dgm:pt modelId="{3C2E0823-2EC4-4BCF-85BA-DFC6DC782288}" type="sibTrans" cxnId="{921E849A-6B8C-46FE-85D0-713E24319233}">
      <dgm:prSet/>
      <dgm:spPr/>
      <dgm:t>
        <a:bodyPr/>
        <a:lstStyle/>
        <a:p>
          <a:endParaRPr lang="en-MY"/>
        </a:p>
      </dgm:t>
    </dgm:pt>
    <dgm:pt modelId="{44036578-EF2A-471C-BECA-C5A992F5B050}">
      <dgm:prSet/>
      <dgm:spPr/>
      <dgm:t>
        <a:bodyPr/>
        <a:lstStyle/>
        <a:p>
          <a:r>
            <a:rPr lang="en-US" b="1" i="0" dirty="0"/>
            <a:t>Unexpected system behavior</a:t>
          </a:r>
          <a:endParaRPr lang="en-MY" dirty="0"/>
        </a:p>
      </dgm:t>
    </dgm:pt>
    <dgm:pt modelId="{4195CCEA-E9A1-49EC-AF8B-C32325F59C56}" type="parTrans" cxnId="{6890ACFF-0373-4FB5-A115-213440D4983B}">
      <dgm:prSet/>
      <dgm:spPr/>
      <dgm:t>
        <a:bodyPr/>
        <a:lstStyle/>
        <a:p>
          <a:endParaRPr lang="en-MY"/>
        </a:p>
      </dgm:t>
    </dgm:pt>
    <dgm:pt modelId="{A378C765-004A-42D9-AD8B-FE42162CE9DB}" type="sibTrans" cxnId="{6890ACFF-0373-4FB5-A115-213440D4983B}">
      <dgm:prSet/>
      <dgm:spPr/>
      <dgm:t>
        <a:bodyPr/>
        <a:lstStyle/>
        <a:p>
          <a:endParaRPr lang="en-MY"/>
        </a:p>
      </dgm:t>
    </dgm:pt>
    <dgm:pt modelId="{77A27796-1730-4F4C-AC21-C4A6144DD27B}">
      <dgm:prSet/>
      <dgm:spPr/>
      <dgm:t>
        <a:bodyPr/>
        <a:lstStyle/>
        <a:p>
          <a:pPr algn="ctr">
            <a:buNone/>
          </a:pPr>
          <a:r>
            <a:rPr lang="en-US" b="0" i="0" dirty="0"/>
            <a:t>Issues like random restarts, system crashes, or slow performance</a:t>
          </a:r>
          <a:endParaRPr lang="en-MY" b="0" dirty="0"/>
        </a:p>
      </dgm:t>
    </dgm:pt>
    <dgm:pt modelId="{06058A0C-D71D-4D83-A904-430E7BC40E3B}" type="parTrans" cxnId="{C27E31F5-8697-43DC-8B78-9D42478F973B}">
      <dgm:prSet/>
      <dgm:spPr/>
      <dgm:t>
        <a:bodyPr/>
        <a:lstStyle/>
        <a:p>
          <a:endParaRPr lang="en-MY"/>
        </a:p>
      </dgm:t>
    </dgm:pt>
    <dgm:pt modelId="{A37AC228-AF15-4519-B63C-672025F9D19E}" type="sibTrans" cxnId="{C27E31F5-8697-43DC-8B78-9D42478F973B}">
      <dgm:prSet/>
      <dgm:spPr/>
      <dgm:t>
        <a:bodyPr/>
        <a:lstStyle/>
        <a:p>
          <a:endParaRPr lang="en-MY"/>
        </a:p>
      </dgm:t>
    </dgm:pt>
    <dgm:pt modelId="{788BBA76-E82A-4A07-9B74-8A3AC6ADCE3F}" type="pres">
      <dgm:prSet presAssocID="{699D33B5-A00F-40EE-B443-DF0627B64497}" presName="Name0" presStyleCnt="0">
        <dgm:presLayoutVars>
          <dgm:dir/>
          <dgm:animLvl val="lvl"/>
          <dgm:resizeHandles val="exact"/>
        </dgm:presLayoutVars>
      </dgm:prSet>
      <dgm:spPr/>
    </dgm:pt>
    <dgm:pt modelId="{23CECBE0-6E90-4633-8A30-A63A102BCA1F}" type="pres">
      <dgm:prSet presAssocID="{4DAC8DF9-7DC2-4ED7-A660-FEF18CA1B16D}" presName="linNode" presStyleCnt="0"/>
      <dgm:spPr/>
    </dgm:pt>
    <dgm:pt modelId="{94676533-7E75-4CEB-AF56-4037E1E988EC}" type="pres">
      <dgm:prSet presAssocID="{4DAC8DF9-7DC2-4ED7-A660-FEF18CA1B16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C9AECC6-3272-4DDA-BE2F-A9066DDAA62A}" type="pres">
      <dgm:prSet presAssocID="{4DAC8DF9-7DC2-4ED7-A660-FEF18CA1B16D}" presName="descendantText" presStyleLbl="alignAccFollowNode1" presStyleIdx="0" presStyleCnt="2">
        <dgm:presLayoutVars>
          <dgm:bulletEnabled val="1"/>
        </dgm:presLayoutVars>
      </dgm:prSet>
      <dgm:spPr/>
    </dgm:pt>
    <dgm:pt modelId="{A73BE6C0-4F84-4A2A-A9FF-7CE6D57DE418}" type="pres">
      <dgm:prSet presAssocID="{4F13892D-666E-4D7C-BF12-D9DE6653A79E}" presName="sp" presStyleCnt="0"/>
      <dgm:spPr/>
    </dgm:pt>
    <dgm:pt modelId="{1790E94C-0A81-4BF2-9C63-C3C412A45876}" type="pres">
      <dgm:prSet presAssocID="{44036578-EF2A-471C-BECA-C5A992F5B050}" presName="linNode" presStyleCnt="0"/>
      <dgm:spPr/>
    </dgm:pt>
    <dgm:pt modelId="{C71F83CF-6CE1-4D76-B7C0-7EFD88ADFC8C}" type="pres">
      <dgm:prSet presAssocID="{44036578-EF2A-471C-BECA-C5A992F5B05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32B82C6-B8FE-4D73-98F7-C16022B02F77}" type="pres">
      <dgm:prSet presAssocID="{44036578-EF2A-471C-BECA-C5A992F5B05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AD0E703-4B29-4071-82C1-3707544EA0BC}" type="presOf" srcId="{77A27796-1730-4F4C-AC21-C4A6144DD27B}" destId="{E32B82C6-B8FE-4D73-98F7-C16022B02F77}" srcOrd="0" destOrd="0" presId="urn:microsoft.com/office/officeart/2005/8/layout/vList5"/>
    <dgm:cxn modelId="{3766880E-7560-4091-A6A5-932180CDB734}" srcId="{699D33B5-A00F-40EE-B443-DF0627B64497}" destId="{4DAC8DF9-7DC2-4ED7-A660-FEF18CA1B16D}" srcOrd="0" destOrd="0" parTransId="{15EB117A-391A-43FC-A5CC-49D2161843B0}" sibTransId="{4F13892D-666E-4D7C-BF12-D9DE6653A79E}"/>
    <dgm:cxn modelId="{2B899621-F40F-4D7F-8FEB-D4F4AD43884A}" type="presOf" srcId="{4DAC8DF9-7DC2-4ED7-A660-FEF18CA1B16D}" destId="{94676533-7E75-4CEB-AF56-4037E1E988EC}" srcOrd="0" destOrd="0" presId="urn:microsoft.com/office/officeart/2005/8/layout/vList5"/>
    <dgm:cxn modelId="{921E849A-6B8C-46FE-85D0-713E24319233}" srcId="{4DAC8DF9-7DC2-4ED7-A660-FEF18CA1B16D}" destId="{57369CBC-ED51-4E01-BB63-D65223AEC2D4}" srcOrd="0" destOrd="0" parTransId="{313235E1-3D1E-423E-82B3-C3273C81EE13}" sibTransId="{3C2E0823-2EC4-4BCF-85BA-DFC6DC782288}"/>
    <dgm:cxn modelId="{CD02E6A0-F023-41AE-B922-3FA647EECE98}" type="presOf" srcId="{699D33B5-A00F-40EE-B443-DF0627B64497}" destId="{788BBA76-E82A-4A07-9B74-8A3AC6ADCE3F}" srcOrd="0" destOrd="0" presId="urn:microsoft.com/office/officeart/2005/8/layout/vList5"/>
    <dgm:cxn modelId="{9D5877A7-7DC5-4BF7-B01D-9D3B749F6FD2}" type="presOf" srcId="{44036578-EF2A-471C-BECA-C5A992F5B050}" destId="{C71F83CF-6CE1-4D76-B7C0-7EFD88ADFC8C}" srcOrd="0" destOrd="0" presId="urn:microsoft.com/office/officeart/2005/8/layout/vList5"/>
    <dgm:cxn modelId="{B5E984B1-9F69-4667-A2C8-64C8D3D49097}" type="presOf" srcId="{57369CBC-ED51-4E01-BB63-D65223AEC2D4}" destId="{9C9AECC6-3272-4DDA-BE2F-A9066DDAA62A}" srcOrd="0" destOrd="0" presId="urn:microsoft.com/office/officeart/2005/8/layout/vList5"/>
    <dgm:cxn modelId="{C27E31F5-8697-43DC-8B78-9D42478F973B}" srcId="{44036578-EF2A-471C-BECA-C5A992F5B050}" destId="{77A27796-1730-4F4C-AC21-C4A6144DD27B}" srcOrd="0" destOrd="0" parTransId="{06058A0C-D71D-4D83-A904-430E7BC40E3B}" sibTransId="{A37AC228-AF15-4519-B63C-672025F9D19E}"/>
    <dgm:cxn modelId="{6890ACFF-0373-4FB5-A115-213440D4983B}" srcId="{699D33B5-A00F-40EE-B443-DF0627B64497}" destId="{44036578-EF2A-471C-BECA-C5A992F5B050}" srcOrd="1" destOrd="0" parTransId="{4195CCEA-E9A1-49EC-AF8B-C32325F59C56}" sibTransId="{A378C765-004A-42D9-AD8B-FE42162CE9DB}"/>
    <dgm:cxn modelId="{DE11CB86-77A9-4D2F-895F-9A5672DEED06}" type="presParOf" srcId="{788BBA76-E82A-4A07-9B74-8A3AC6ADCE3F}" destId="{23CECBE0-6E90-4633-8A30-A63A102BCA1F}" srcOrd="0" destOrd="0" presId="urn:microsoft.com/office/officeart/2005/8/layout/vList5"/>
    <dgm:cxn modelId="{0308F30C-0E77-4E3D-AFD7-599B22543483}" type="presParOf" srcId="{23CECBE0-6E90-4633-8A30-A63A102BCA1F}" destId="{94676533-7E75-4CEB-AF56-4037E1E988EC}" srcOrd="0" destOrd="0" presId="urn:microsoft.com/office/officeart/2005/8/layout/vList5"/>
    <dgm:cxn modelId="{0ED36EC2-6A4D-4777-91B3-EBCC70D4BC5C}" type="presParOf" srcId="{23CECBE0-6E90-4633-8A30-A63A102BCA1F}" destId="{9C9AECC6-3272-4DDA-BE2F-A9066DDAA62A}" srcOrd="1" destOrd="0" presId="urn:microsoft.com/office/officeart/2005/8/layout/vList5"/>
    <dgm:cxn modelId="{D61DCC7A-8659-40C5-BAD4-8D2DF80160C4}" type="presParOf" srcId="{788BBA76-E82A-4A07-9B74-8A3AC6ADCE3F}" destId="{A73BE6C0-4F84-4A2A-A9FF-7CE6D57DE418}" srcOrd="1" destOrd="0" presId="urn:microsoft.com/office/officeart/2005/8/layout/vList5"/>
    <dgm:cxn modelId="{7A54CEE2-F845-4B85-8A40-B98B482E034B}" type="presParOf" srcId="{788BBA76-E82A-4A07-9B74-8A3AC6ADCE3F}" destId="{1790E94C-0A81-4BF2-9C63-C3C412A45876}" srcOrd="2" destOrd="0" presId="urn:microsoft.com/office/officeart/2005/8/layout/vList5"/>
    <dgm:cxn modelId="{262250AA-099E-43DB-8F9B-C9709BE50F67}" type="presParOf" srcId="{1790E94C-0A81-4BF2-9C63-C3C412A45876}" destId="{C71F83CF-6CE1-4D76-B7C0-7EFD88ADFC8C}" srcOrd="0" destOrd="0" presId="urn:microsoft.com/office/officeart/2005/8/layout/vList5"/>
    <dgm:cxn modelId="{4AE2ABF6-3213-4E64-85A8-37A01C3E44C7}" type="presParOf" srcId="{1790E94C-0A81-4BF2-9C63-C3C412A45876}" destId="{E32B82C6-B8FE-4D73-98F7-C16022B02F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854D7E-E05D-4B62-8AF5-27E86D79C3E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5849CE2C-931A-4F68-AA17-6834F0F2ECC1}">
      <dgm:prSet custT="1"/>
      <dgm:spPr/>
      <dgm:t>
        <a:bodyPr/>
        <a:lstStyle/>
        <a:p>
          <a:r>
            <a:rPr lang="en-US" sz="1600" b="1" i="0" dirty="0"/>
            <a:t>Suspicious files or running processes</a:t>
          </a:r>
          <a:endParaRPr lang="en-MY" sz="1600" dirty="0"/>
        </a:p>
      </dgm:t>
    </dgm:pt>
    <dgm:pt modelId="{330AA31D-A358-484C-A273-0661B30E2520}" type="parTrans" cxnId="{876EA854-921A-4CEE-B0CF-CE78DDF21CF0}">
      <dgm:prSet/>
      <dgm:spPr/>
      <dgm:t>
        <a:bodyPr/>
        <a:lstStyle/>
        <a:p>
          <a:endParaRPr lang="en-MY"/>
        </a:p>
      </dgm:t>
    </dgm:pt>
    <dgm:pt modelId="{709922DD-BC27-4848-B380-698E2EFAFA0B}" type="sibTrans" cxnId="{876EA854-921A-4CEE-B0CF-CE78DDF21CF0}">
      <dgm:prSet/>
      <dgm:spPr/>
      <dgm:t>
        <a:bodyPr/>
        <a:lstStyle/>
        <a:p>
          <a:endParaRPr lang="en-MY"/>
        </a:p>
      </dgm:t>
    </dgm:pt>
    <dgm:pt modelId="{C59C4E6F-0080-4D42-A5AA-174C774A7335}">
      <dgm:prSet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300" b="0" i="0" dirty="0"/>
            <a:t>Presence of unfamiliar files or processes. </a:t>
          </a:r>
          <a:endParaRPr lang="en-MY" sz="1300" b="0" dirty="0"/>
        </a:p>
      </dgm:t>
    </dgm:pt>
    <dgm:pt modelId="{B640D419-82E5-4DBF-B9D8-34AA4752CEDB}" type="parTrans" cxnId="{605B3361-A4D3-4BA4-8C55-26B97B7629F1}">
      <dgm:prSet/>
      <dgm:spPr/>
      <dgm:t>
        <a:bodyPr/>
        <a:lstStyle/>
        <a:p>
          <a:endParaRPr lang="en-MY"/>
        </a:p>
      </dgm:t>
    </dgm:pt>
    <dgm:pt modelId="{EBA29A99-406F-42FC-884C-6555D7013D3B}" type="sibTrans" cxnId="{605B3361-A4D3-4BA4-8C55-26B97B7629F1}">
      <dgm:prSet/>
      <dgm:spPr/>
      <dgm:t>
        <a:bodyPr/>
        <a:lstStyle/>
        <a:p>
          <a:endParaRPr lang="en-MY"/>
        </a:p>
      </dgm:t>
    </dgm:pt>
    <dgm:pt modelId="{5D4ACE80-A434-432C-875A-2E3B19FC18D8}" type="pres">
      <dgm:prSet presAssocID="{D0854D7E-E05D-4B62-8AF5-27E86D79C3EB}" presName="Name0" presStyleCnt="0">
        <dgm:presLayoutVars>
          <dgm:dir/>
          <dgm:animLvl val="lvl"/>
          <dgm:resizeHandles val="exact"/>
        </dgm:presLayoutVars>
      </dgm:prSet>
      <dgm:spPr/>
    </dgm:pt>
    <dgm:pt modelId="{255782ED-455A-43F6-968D-347C316F506E}" type="pres">
      <dgm:prSet presAssocID="{5849CE2C-931A-4F68-AA17-6834F0F2ECC1}" presName="linNode" presStyleCnt="0"/>
      <dgm:spPr/>
    </dgm:pt>
    <dgm:pt modelId="{5B29F0D7-5761-47D7-A9C8-FB3F92C9FCE8}" type="pres">
      <dgm:prSet presAssocID="{5849CE2C-931A-4F68-AA17-6834F0F2ECC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F582120-C832-4844-B1DD-63F1BD6A875A}" type="pres">
      <dgm:prSet presAssocID="{5849CE2C-931A-4F68-AA17-6834F0F2ECC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05B3361-A4D3-4BA4-8C55-26B97B7629F1}" srcId="{5849CE2C-931A-4F68-AA17-6834F0F2ECC1}" destId="{C59C4E6F-0080-4D42-A5AA-174C774A7335}" srcOrd="0" destOrd="0" parTransId="{B640D419-82E5-4DBF-B9D8-34AA4752CEDB}" sibTransId="{EBA29A99-406F-42FC-884C-6555D7013D3B}"/>
    <dgm:cxn modelId="{BF5E6463-3E8E-40BC-A596-BDE1FEE54FA1}" type="presOf" srcId="{C59C4E6F-0080-4D42-A5AA-174C774A7335}" destId="{DF582120-C832-4844-B1DD-63F1BD6A875A}" srcOrd="0" destOrd="0" presId="urn:microsoft.com/office/officeart/2005/8/layout/vList5"/>
    <dgm:cxn modelId="{876EA854-921A-4CEE-B0CF-CE78DDF21CF0}" srcId="{D0854D7E-E05D-4B62-8AF5-27E86D79C3EB}" destId="{5849CE2C-931A-4F68-AA17-6834F0F2ECC1}" srcOrd="0" destOrd="0" parTransId="{330AA31D-A358-484C-A273-0661B30E2520}" sibTransId="{709922DD-BC27-4848-B380-698E2EFAFA0B}"/>
    <dgm:cxn modelId="{C6BC0AAF-189F-44AB-BE60-A2152625ED69}" type="presOf" srcId="{D0854D7E-E05D-4B62-8AF5-27E86D79C3EB}" destId="{5D4ACE80-A434-432C-875A-2E3B19FC18D8}" srcOrd="0" destOrd="0" presId="urn:microsoft.com/office/officeart/2005/8/layout/vList5"/>
    <dgm:cxn modelId="{08213CB9-03EB-4BAA-9F59-34736F4737FA}" type="presOf" srcId="{5849CE2C-931A-4F68-AA17-6834F0F2ECC1}" destId="{5B29F0D7-5761-47D7-A9C8-FB3F92C9FCE8}" srcOrd="0" destOrd="0" presId="urn:microsoft.com/office/officeart/2005/8/layout/vList5"/>
    <dgm:cxn modelId="{51985E1E-958B-4CA0-B7ED-964FA5CF42AF}" type="presParOf" srcId="{5D4ACE80-A434-432C-875A-2E3B19FC18D8}" destId="{255782ED-455A-43F6-968D-347C316F506E}" srcOrd="0" destOrd="0" presId="urn:microsoft.com/office/officeart/2005/8/layout/vList5"/>
    <dgm:cxn modelId="{43587BCD-D947-4663-966B-FC34C52CB532}" type="presParOf" srcId="{255782ED-455A-43F6-968D-347C316F506E}" destId="{5B29F0D7-5761-47D7-A9C8-FB3F92C9FCE8}" srcOrd="0" destOrd="0" presId="urn:microsoft.com/office/officeart/2005/8/layout/vList5"/>
    <dgm:cxn modelId="{57FD6776-B2C4-4466-87FF-20B9FC913442}" type="presParOf" srcId="{255782ED-455A-43F6-968D-347C316F506E}" destId="{DF582120-C832-4844-B1DD-63F1BD6A87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854D7E-E05D-4B62-8AF5-27E86D79C3E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5849CE2C-931A-4F68-AA17-6834F0F2ECC1}">
      <dgm:prSet custT="1"/>
      <dgm:spPr/>
      <dgm:t>
        <a:bodyPr/>
        <a:lstStyle/>
        <a:p>
          <a:r>
            <a:rPr lang="en-MY" sz="1600" b="1" i="0" dirty="0"/>
            <a:t>Phishing emails</a:t>
          </a:r>
          <a:endParaRPr lang="en-MY" sz="1600" dirty="0"/>
        </a:p>
      </dgm:t>
    </dgm:pt>
    <dgm:pt modelId="{330AA31D-A358-484C-A273-0661B30E2520}" type="parTrans" cxnId="{876EA854-921A-4CEE-B0CF-CE78DDF21CF0}">
      <dgm:prSet/>
      <dgm:spPr/>
      <dgm:t>
        <a:bodyPr/>
        <a:lstStyle/>
        <a:p>
          <a:endParaRPr lang="en-MY"/>
        </a:p>
      </dgm:t>
    </dgm:pt>
    <dgm:pt modelId="{709922DD-BC27-4848-B380-698E2EFAFA0B}" type="sibTrans" cxnId="{876EA854-921A-4CEE-B0CF-CE78DDF21CF0}">
      <dgm:prSet/>
      <dgm:spPr/>
      <dgm:t>
        <a:bodyPr/>
        <a:lstStyle/>
        <a:p>
          <a:endParaRPr lang="en-MY"/>
        </a:p>
      </dgm:t>
    </dgm:pt>
    <dgm:pt modelId="{C59C4E6F-0080-4D42-A5AA-174C774A7335}">
      <dgm:prSet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300" b="0" i="0" dirty="0"/>
            <a:t>Emails requesting sensitive information or containing suspicious links / attachments</a:t>
          </a:r>
          <a:endParaRPr lang="en-MY" sz="1300" b="0" dirty="0"/>
        </a:p>
      </dgm:t>
    </dgm:pt>
    <dgm:pt modelId="{B640D419-82E5-4DBF-B9D8-34AA4752CEDB}" type="parTrans" cxnId="{605B3361-A4D3-4BA4-8C55-26B97B7629F1}">
      <dgm:prSet/>
      <dgm:spPr/>
      <dgm:t>
        <a:bodyPr/>
        <a:lstStyle/>
        <a:p>
          <a:endParaRPr lang="en-MY"/>
        </a:p>
      </dgm:t>
    </dgm:pt>
    <dgm:pt modelId="{EBA29A99-406F-42FC-884C-6555D7013D3B}" type="sibTrans" cxnId="{605B3361-A4D3-4BA4-8C55-26B97B7629F1}">
      <dgm:prSet/>
      <dgm:spPr/>
      <dgm:t>
        <a:bodyPr/>
        <a:lstStyle/>
        <a:p>
          <a:endParaRPr lang="en-MY"/>
        </a:p>
      </dgm:t>
    </dgm:pt>
    <dgm:pt modelId="{5D4ACE80-A434-432C-875A-2E3B19FC18D8}" type="pres">
      <dgm:prSet presAssocID="{D0854D7E-E05D-4B62-8AF5-27E86D79C3EB}" presName="Name0" presStyleCnt="0">
        <dgm:presLayoutVars>
          <dgm:dir/>
          <dgm:animLvl val="lvl"/>
          <dgm:resizeHandles val="exact"/>
        </dgm:presLayoutVars>
      </dgm:prSet>
      <dgm:spPr/>
    </dgm:pt>
    <dgm:pt modelId="{255782ED-455A-43F6-968D-347C316F506E}" type="pres">
      <dgm:prSet presAssocID="{5849CE2C-931A-4F68-AA17-6834F0F2ECC1}" presName="linNode" presStyleCnt="0"/>
      <dgm:spPr/>
    </dgm:pt>
    <dgm:pt modelId="{5B29F0D7-5761-47D7-A9C8-FB3F92C9FCE8}" type="pres">
      <dgm:prSet presAssocID="{5849CE2C-931A-4F68-AA17-6834F0F2ECC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F582120-C832-4844-B1DD-63F1BD6A875A}" type="pres">
      <dgm:prSet presAssocID="{5849CE2C-931A-4F68-AA17-6834F0F2ECC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05B3361-A4D3-4BA4-8C55-26B97B7629F1}" srcId="{5849CE2C-931A-4F68-AA17-6834F0F2ECC1}" destId="{C59C4E6F-0080-4D42-A5AA-174C774A7335}" srcOrd="0" destOrd="0" parTransId="{B640D419-82E5-4DBF-B9D8-34AA4752CEDB}" sibTransId="{EBA29A99-406F-42FC-884C-6555D7013D3B}"/>
    <dgm:cxn modelId="{BF5E6463-3E8E-40BC-A596-BDE1FEE54FA1}" type="presOf" srcId="{C59C4E6F-0080-4D42-A5AA-174C774A7335}" destId="{DF582120-C832-4844-B1DD-63F1BD6A875A}" srcOrd="0" destOrd="0" presId="urn:microsoft.com/office/officeart/2005/8/layout/vList5"/>
    <dgm:cxn modelId="{876EA854-921A-4CEE-B0CF-CE78DDF21CF0}" srcId="{D0854D7E-E05D-4B62-8AF5-27E86D79C3EB}" destId="{5849CE2C-931A-4F68-AA17-6834F0F2ECC1}" srcOrd="0" destOrd="0" parTransId="{330AA31D-A358-484C-A273-0661B30E2520}" sibTransId="{709922DD-BC27-4848-B380-698E2EFAFA0B}"/>
    <dgm:cxn modelId="{C6BC0AAF-189F-44AB-BE60-A2152625ED69}" type="presOf" srcId="{D0854D7E-E05D-4B62-8AF5-27E86D79C3EB}" destId="{5D4ACE80-A434-432C-875A-2E3B19FC18D8}" srcOrd="0" destOrd="0" presId="urn:microsoft.com/office/officeart/2005/8/layout/vList5"/>
    <dgm:cxn modelId="{08213CB9-03EB-4BAA-9F59-34736F4737FA}" type="presOf" srcId="{5849CE2C-931A-4F68-AA17-6834F0F2ECC1}" destId="{5B29F0D7-5761-47D7-A9C8-FB3F92C9FCE8}" srcOrd="0" destOrd="0" presId="urn:microsoft.com/office/officeart/2005/8/layout/vList5"/>
    <dgm:cxn modelId="{51985E1E-958B-4CA0-B7ED-964FA5CF42AF}" type="presParOf" srcId="{5D4ACE80-A434-432C-875A-2E3B19FC18D8}" destId="{255782ED-455A-43F6-968D-347C316F506E}" srcOrd="0" destOrd="0" presId="urn:microsoft.com/office/officeart/2005/8/layout/vList5"/>
    <dgm:cxn modelId="{43587BCD-D947-4663-966B-FC34C52CB532}" type="presParOf" srcId="{255782ED-455A-43F6-968D-347C316F506E}" destId="{5B29F0D7-5761-47D7-A9C8-FB3F92C9FCE8}" srcOrd="0" destOrd="0" presId="urn:microsoft.com/office/officeart/2005/8/layout/vList5"/>
    <dgm:cxn modelId="{57FD6776-B2C4-4466-87FF-20B9FC913442}" type="presParOf" srcId="{255782ED-455A-43F6-968D-347C316F506E}" destId="{DF582120-C832-4844-B1DD-63F1BD6A87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F60C6E-22E7-4726-9B99-C839B5F9C593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54F6ECAC-0F1B-4DA3-AE8E-60F5A1DD63CF}">
      <dgm:prSet/>
      <dgm:spPr/>
      <dgm:t>
        <a:bodyPr/>
        <a:lstStyle/>
        <a:p>
          <a:r>
            <a:rPr lang="en-US" b="1" i="0" dirty="0"/>
            <a:t>Privileged account irregularities</a:t>
          </a:r>
          <a:endParaRPr lang="en-MY" dirty="0"/>
        </a:p>
      </dgm:t>
    </dgm:pt>
    <dgm:pt modelId="{F8DF3438-7D15-4951-9E8E-693D3687AA0B}" type="parTrans" cxnId="{CC0877DA-C9AF-4BD5-A7E0-B78E23197A3C}">
      <dgm:prSet/>
      <dgm:spPr/>
      <dgm:t>
        <a:bodyPr/>
        <a:lstStyle/>
        <a:p>
          <a:endParaRPr lang="en-MY"/>
        </a:p>
      </dgm:t>
    </dgm:pt>
    <dgm:pt modelId="{F091C066-5F49-42B1-A32D-E98F6D39A6E2}" type="sibTrans" cxnId="{CC0877DA-C9AF-4BD5-A7E0-B78E23197A3C}">
      <dgm:prSet/>
      <dgm:spPr/>
      <dgm:t>
        <a:bodyPr/>
        <a:lstStyle/>
        <a:p>
          <a:endParaRPr lang="en-MY"/>
        </a:p>
      </dgm:t>
    </dgm:pt>
    <dgm:pt modelId="{06E81250-093A-4A66-A143-7717375703FC}">
      <dgm:prSet/>
      <dgm:spPr/>
      <dgm:t>
        <a:bodyPr/>
        <a:lstStyle/>
        <a:p>
          <a:pPr algn="ctr">
            <a:buNone/>
          </a:pPr>
          <a:r>
            <a:rPr lang="en-US" b="0" i="0" dirty="0"/>
            <a:t>Unexplained actions from privileged accounts.</a:t>
          </a:r>
          <a:endParaRPr lang="en-MY" dirty="0"/>
        </a:p>
      </dgm:t>
    </dgm:pt>
    <dgm:pt modelId="{4DD298E4-68C9-49D5-A67F-402103441F02}" type="parTrans" cxnId="{5E81D18A-0FE6-47E5-9EBF-687C6ADF1B69}">
      <dgm:prSet/>
      <dgm:spPr/>
      <dgm:t>
        <a:bodyPr/>
        <a:lstStyle/>
        <a:p>
          <a:endParaRPr lang="en-MY"/>
        </a:p>
      </dgm:t>
    </dgm:pt>
    <dgm:pt modelId="{5E0B1AB3-F3E2-4BDB-BE94-C2A16E4EF22E}" type="sibTrans" cxnId="{5E81D18A-0FE6-47E5-9EBF-687C6ADF1B69}">
      <dgm:prSet/>
      <dgm:spPr/>
      <dgm:t>
        <a:bodyPr/>
        <a:lstStyle/>
        <a:p>
          <a:endParaRPr lang="en-MY"/>
        </a:p>
      </dgm:t>
    </dgm:pt>
    <dgm:pt modelId="{147B8164-7F59-420E-B09E-B0E98431BC43}">
      <dgm:prSet/>
      <dgm:spPr/>
      <dgm:t>
        <a:bodyPr/>
        <a:lstStyle/>
        <a:p>
          <a:r>
            <a:rPr lang="en-US" b="1" i="0"/>
            <a:t>Irregular account behaviors</a:t>
          </a:r>
          <a:endParaRPr lang="en-MY"/>
        </a:p>
      </dgm:t>
    </dgm:pt>
    <dgm:pt modelId="{6CF34E26-C5E9-40C1-86D6-A156518303BC}" type="parTrans" cxnId="{23874415-FEE2-4E47-8099-C49CF9AC1D3F}">
      <dgm:prSet/>
      <dgm:spPr/>
      <dgm:t>
        <a:bodyPr/>
        <a:lstStyle/>
        <a:p>
          <a:endParaRPr lang="en-MY"/>
        </a:p>
      </dgm:t>
    </dgm:pt>
    <dgm:pt modelId="{9FF51DCD-B78A-43AB-B5E3-9AB049391207}" type="sibTrans" cxnId="{23874415-FEE2-4E47-8099-C49CF9AC1D3F}">
      <dgm:prSet/>
      <dgm:spPr/>
      <dgm:t>
        <a:bodyPr/>
        <a:lstStyle/>
        <a:p>
          <a:endParaRPr lang="en-MY"/>
        </a:p>
      </dgm:t>
    </dgm:pt>
    <dgm:pt modelId="{D894C357-AB66-4F95-92AB-1FE2018A569B}">
      <dgm:prSet/>
      <dgm:spPr/>
      <dgm:t>
        <a:bodyPr/>
        <a:lstStyle/>
        <a:p>
          <a:pPr algn="ctr">
            <a:buNone/>
          </a:pPr>
          <a:r>
            <a:rPr lang="en-US" b="0" i="0" dirty="0"/>
            <a:t>Uncommon login times or unauthorized access attempts.</a:t>
          </a:r>
          <a:endParaRPr lang="en-MY" dirty="0"/>
        </a:p>
      </dgm:t>
    </dgm:pt>
    <dgm:pt modelId="{7471A7AF-257F-49ED-9C37-EE2C2B130C41}" type="parTrans" cxnId="{380223B3-BD63-4ECD-BFC1-8CC4730A413D}">
      <dgm:prSet/>
      <dgm:spPr/>
      <dgm:t>
        <a:bodyPr/>
        <a:lstStyle/>
        <a:p>
          <a:endParaRPr lang="en-MY"/>
        </a:p>
      </dgm:t>
    </dgm:pt>
    <dgm:pt modelId="{9044AE34-A3CF-446E-A01A-4B2CA4FB0832}" type="sibTrans" cxnId="{380223B3-BD63-4ECD-BFC1-8CC4730A413D}">
      <dgm:prSet/>
      <dgm:spPr/>
      <dgm:t>
        <a:bodyPr/>
        <a:lstStyle/>
        <a:p>
          <a:endParaRPr lang="en-MY"/>
        </a:p>
      </dgm:t>
    </dgm:pt>
    <dgm:pt modelId="{107A8812-F365-44A8-A439-12AAAEB69F15}" type="pres">
      <dgm:prSet presAssocID="{E4F60C6E-22E7-4726-9B99-C839B5F9C593}" presName="Name0" presStyleCnt="0">
        <dgm:presLayoutVars>
          <dgm:dir/>
          <dgm:animLvl val="lvl"/>
          <dgm:resizeHandles val="exact"/>
        </dgm:presLayoutVars>
      </dgm:prSet>
      <dgm:spPr/>
    </dgm:pt>
    <dgm:pt modelId="{B31A1B78-5862-4787-ACD7-29FEDEBEA7C4}" type="pres">
      <dgm:prSet presAssocID="{54F6ECAC-0F1B-4DA3-AE8E-60F5A1DD63CF}" presName="linNode" presStyleCnt="0"/>
      <dgm:spPr/>
    </dgm:pt>
    <dgm:pt modelId="{4F2002A3-5A20-4F12-BD83-50D2675664F6}" type="pres">
      <dgm:prSet presAssocID="{54F6ECAC-0F1B-4DA3-AE8E-60F5A1DD63C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FCEF016-DD88-4296-A1AD-2FF22A14716F}" type="pres">
      <dgm:prSet presAssocID="{54F6ECAC-0F1B-4DA3-AE8E-60F5A1DD63CF}" presName="descendantText" presStyleLbl="alignAccFollowNode1" presStyleIdx="0" presStyleCnt="2">
        <dgm:presLayoutVars>
          <dgm:bulletEnabled val="1"/>
        </dgm:presLayoutVars>
      </dgm:prSet>
      <dgm:spPr/>
    </dgm:pt>
    <dgm:pt modelId="{C4B3DE17-28BC-42D9-9F2A-2FDA767A337E}" type="pres">
      <dgm:prSet presAssocID="{F091C066-5F49-42B1-A32D-E98F6D39A6E2}" presName="sp" presStyleCnt="0"/>
      <dgm:spPr/>
    </dgm:pt>
    <dgm:pt modelId="{10B713F3-330E-4083-B060-97439CAF9C0D}" type="pres">
      <dgm:prSet presAssocID="{147B8164-7F59-420E-B09E-B0E98431BC43}" presName="linNode" presStyleCnt="0"/>
      <dgm:spPr/>
    </dgm:pt>
    <dgm:pt modelId="{9ABD25BA-97A9-4C34-9E02-DE804D44DD09}" type="pres">
      <dgm:prSet presAssocID="{147B8164-7F59-420E-B09E-B0E98431BC4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AE2A389-1DB1-4E77-B676-C9512EF86C08}" type="pres">
      <dgm:prSet presAssocID="{147B8164-7F59-420E-B09E-B0E98431BC4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9C64A02-DBA5-4521-A7DA-59571B8EA130}" type="presOf" srcId="{54F6ECAC-0F1B-4DA3-AE8E-60F5A1DD63CF}" destId="{4F2002A3-5A20-4F12-BD83-50D2675664F6}" srcOrd="0" destOrd="0" presId="urn:microsoft.com/office/officeart/2005/8/layout/vList5"/>
    <dgm:cxn modelId="{23874415-FEE2-4E47-8099-C49CF9AC1D3F}" srcId="{E4F60C6E-22E7-4726-9B99-C839B5F9C593}" destId="{147B8164-7F59-420E-B09E-B0E98431BC43}" srcOrd="1" destOrd="0" parTransId="{6CF34E26-C5E9-40C1-86D6-A156518303BC}" sibTransId="{9FF51DCD-B78A-43AB-B5E3-9AB049391207}"/>
    <dgm:cxn modelId="{6AC80A4E-84C8-4DD0-BE56-AD06C732D5F0}" type="presOf" srcId="{E4F60C6E-22E7-4726-9B99-C839B5F9C593}" destId="{107A8812-F365-44A8-A439-12AAAEB69F15}" srcOrd="0" destOrd="0" presId="urn:microsoft.com/office/officeart/2005/8/layout/vList5"/>
    <dgm:cxn modelId="{5E81D18A-0FE6-47E5-9EBF-687C6ADF1B69}" srcId="{54F6ECAC-0F1B-4DA3-AE8E-60F5A1DD63CF}" destId="{06E81250-093A-4A66-A143-7717375703FC}" srcOrd="0" destOrd="0" parTransId="{4DD298E4-68C9-49D5-A67F-402103441F02}" sibTransId="{5E0B1AB3-F3E2-4BDB-BE94-C2A16E4EF22E}"/>
    <dgm:cxn modelId="{380223B3-BD63-4ECD-BFC1-8CC4730A413D}" srcId="{147B8164-7F59-420E-B09E-B0E98431BC43}" destId="{D894C357-AB66-4F95-92AB-1FE2018A569B}" srcOrd="0" destOrd="0" parTransId="{7471A7AF-257F-49ED-9C37-EE2C2B130C41}" sibTransId="{9044AE34-A3CF-446E-A01A-4B2CA4FB0832}"/>
    <dgm:cxn modelId="{8A76DCC7-0056-429E-8856-F6DEB4E3D9FE}" type="presOf" srcId="{06E81250-093A-4A66-A143-7717375703FC}" destId="{BFCEF016-DD88-4296-A1AD-2FF22A14716F}" srcOrd="0" destOrd="0" presId="urn:microsoft.com/office/officeart/2005/8/layout/vList5"/>
    <dgm:cxn modelId="{F904DBD0-2BD2-4B0B-AA7D-A47D26819BB1}" type="presOf" srcId="{147B8164-7F59-420E-B09E-B0E98431BC43}" destId="{9ABD25BA-97A9-4C34-9E02-DE804D44DD09}" srcOrd="0" destOrd="0" presId="urn:microsoft.com/office/officeart/2005/8/layout/vList5"/>
    <dgm:cxn modelId="{2F5911D4-FA3B-4BE1-BAF9-951F14F37FE5}" type="presOf" srcId="{D894C357-AB66-4F95-92AB-1FE2018A569B}" destId="{BAE2A389-1DB1-4E77-B676-C9512EF86C08}" srcOrd="0" destOrd="0" presId="urn:microsoft.com/office/officeart/2005/8/layout/vList5"/>
    <dgm:cxn modelId="{CC0877DA-C9AF-4BD5-A7E0-B78E23197A3C}" srcId="{E4F60C6E-22E7-4726-9B99-C839B5F9C593}" destId="{54F6ECAC-0F1B-4DA3-AE8E-60F5A1DD63CF}" srcOrd="0" destOrd="0" parTransId="{F8DF3438-7D15-4951-9E8E-693D3687AA0B}" sibTransId="{F091C066-5F49-42B1-A32D-E98F6D39A6E2}"/>
    <dgm:cxn modelId="{54D37A52-884C-4676-B8F1-213DF0705759}" type="presParOf" srcId="{107A8812-F365-44A8-A439-12AAAEB69F15}" destId="{B31A1B78-5862-4787-ACD7-29FEDEBEA7C4}" srcOrd="0" destOrd="0" presId="urn:microsoft.com/office/officeart/2005/8/layout/vList5"/>
    <dgm:cxn modelId="{D0AC8B8D-DDCF-412E-BB34-BE43CA113EC9}" type="presParOf" srcId="{B31A1B78-5862-4787-ACD7-29FEDEBEA7C4}" destId="{4F2002A3-5A20-4F12-BD83-50D2675664F6}" srcOrd="0" destOrd="0" presId="urn:microsoft.com/office/officeart/2005/8/layout/vList5"/>
    <dgm:cxn modelId="{A8EBA9C1-6B08-444E-9B34-83D57846F414}" type="presParOf" srcId="{B31A1B78-5862-4787-ACD7-29FEDEBEA7C4}" destId="{BFCEF016-DD88-4296-A1AD-2FF22A14716F}" srcOrd="1" destOrd="0" presId="urn:microsoft.com/office/officeart/2005/8/layout/vList5"/>
    <dgm:cxn modelId="{3557EE34-CB53-4631-81B1-92E4C4AC740B}" type="presParOf" srcId="{107A8812-F365-44A8-A439-12AAAEB69F15}" destId="{C4B3DE17-28BC-42D9-9F2A-2FDA767A337E}" srcOrd="1" destOrd="0" presId="urn:microsoft.com/office/officeart/2005/8/layout/vList5"/>
    <dgm:cxn modelId="{99388363-674D-45E6-8A45-E301640B8706}" type="presParOf" srcId="{107A8812-F365-44A8-A439-12AAAEB69F15}" destId="{10B713F3-330E-4083-B060-97439CAF9C0D}" srcOrd="2" destOrd="0" presId="urn:microsoft.com/office/officeart/2005/8/layout/vList5"/>
    <dgm:cxn modelId="{F710C090-58A4-4299-A8B0-F087FAEB3213}" type="presParOf" srcId="{10B713F3-330E-4083-B060-97439CAF9C0D}" destId="{9ABD25BA-97A9-4C34-9E02-DE804D44DD09}" srcOrd="0" destOrd="0" presId="urn:microsoft.com/office/officeart/2005/8/layout/vList5"/>
    <dgm:cxn modelId="{E6ABC004-87EF-434E-A9C6-0BC114E401A2}" type="presParOf" srcId="{10B713F3-330E-4083-B060-97439CAF9C0D}" destId="{BAE2A389-1DB1-4E77-B676-C9512EF86C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4D020A-F2C6-40E1-9123-8A20B21F155A}" type="doc">
      <dgm:prSet loTypeId="urn:microsoft.com/office/officeart/2005/8/layout/h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BA8C0D3E-FC8D-46BC-8BF2-358497B2C154}">
      <dgm:prSet/>
      <dgm:spPr/>
      <dgm:t>
        <a:bodyPr/>
        <a:lstStyle/>
        <a:p>
          <a:r>
            <a:rPr lang="en-US" b="1" i="0" dirty="0"/>
            <a:t>Shodan</a:t>
          </a:r>
          <a:endParaRPr lang="en-MY" b="1" dirty="0"/>
        </a:p>
      </dgm:t>
    </dgm:pt>
    <dgm:pt modelId="{D7C062EF-6AE3-461B-A1F4-407FD2125346}" type="parTrans" cxnId="{F17BDA1E-2519-4C0E-A395-A409A058C616}">
      <dgm:prSet/>
      <dgm:spPr/>
      <dgm:t>
        <a:bodyPr/>
        <a:lstStyle/>
        <a:p>
          <a:endParaRPr lang="en-MY"/>
        </a:p>
      </dgm:t>
    </dgm:pt>
    <dgm:pt modelId="{7F4186CE-518D-45D4-B343-6096509A3B9C}" type="sibTrans" cxnId="{F17BDA1E-2519-4C0E-A395-A409A058C616}">
      <dgm:prSet/>
      <dgm:spPr/>
      <dgm:t>
        <a:bodyPr/>
        <a:lstStyle/>
        <a:p>
          <a:endParaRPr lang="en-MY"/>
        </a:p>
      </dgm:t>
    </dgm:pt>
    <dgm:pt modelId="{FC23A0FC-32D6-4595-8A8B-DD311EBE178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Search engine for Internet-connected devices</a:t>
          </a:r>
          <a:endParaRPr lang="en-MY" dirty="0"/>
        </a:p>
      </dgm:t>
    </dgm:pt>
    <dgm:pt modelId="{0CEBB14A-5B72-4836-9773-8A914180E55A}" type="parTrans" cxnId="{2731B628-7F60-44EA-B51D-6C3C824A3818}">
      <dgm:prSet/>
      <dgm:spPr/>
      <dgm:t>
        <a:bodyPr/>
        <a:lstStyle/>
        <a:p>
          <a:endParaRPr lang="en-MY"/>
        </a:p>
      </dgm:t>
    </dgm:pt>
    <dgm:pt modelId="{500AC6C2-ABDB-46A0-9416-7D4F33AEBA85}" type="sibTrans" cxnId="{2731B628-7F60-44EA-B51D-6C3C824A3818}">
      <dgm:prSet/>
      <dgm:spPr/>
      <dgm:t>
        <a:bodyPr/>
        <a:lstStyle/>
        <a:p>
          <a:endParaRPr lang="en-MY"/>
        </a:p>
      </dgm:t>
    </dgm:pt>
    <dgm:pt modelId="{C1558A8E-B4C4-4867-9DF7-1A6E86130599}">
      <dgm:prSet/>
      <dgm:spPr/>
      <dgm:t>
        <a:bodyPr/>
        <a:lstStyle/>
        <a:p>
          <a:r>
            <a:rPr lang="en-US" b="1" i="0" dirty="0" err="1"/>
            <a:t>VirusTotal</a:t>
          </a:r>
          <a:endParaRPr lang="en-MY" b="1" dirty="0"/>
        </a:p>
      </dgm:t>
    </dgm:pt>
    <dgm:pt modelId="{5D264B4C-F208-4F2A-ABDE-0BBDEF2101A9}" type="parTrans" cxnId="{11BB27A9-28BA-487C-8760-19EAE455A3BB}">
      <dgm:prSet/>
      <dgm:spPr/>
      <dgm:t>
        <a:bodyPr/>
        <a:lstStyle/>
        <a:p>
          <a:endParaRPr lang="en-MY"/>
        </a:p>
      </dgm:t>
    </dgm:pt>
    <dgm:pt modelId="{1FC87AE3-8384-48B5-AF27-55BD0773496A}" type="sibTrans" cxnId="{11BB27A9-28BA-487C-8760-19EAE455A3BB}">
      <dgm:prSet/>
      <dgm:spPr/>
      <dgm:t>
        <a:bodyPr/>
        <a:lstStyle/>
        <a:p>
          <a:endParaRPr lang="en-MY"/>
        </a:p>
      </dgm:t>
    </dgm:pt>
    <dgm:pt modelId="{D3DC1D60-9E60-4B9D-9226-B14EC1B68D0C}">
      <dgm:prSet/>
      <dgm:spPr/>
      <dgm:t>
        <a:bodyPr/>
        <a:lstStyle/>
        <a:p>
          <a:pPr>
            <a:buNone/>
          </a:pPr>
          <a:r>
            <a:rPr lang="en-US" b="0" i="0" dirty="0"/>
            <a:t>Analyzes files and URLs against multiple antivirus engines</a:t>
          </a:r>
          <a:endParaRPr lang="en-MY" dirty="0"/>
        </a:p>
      </dgm:t>
    </dgm:pt>
    <dgm:pt modelId="{C17C22E3-2729-424F-B249-9042C4A110A5}" type="parTrans" cxnId="{CF959CC8-E367-4D01-A4B2-52DF56DA4E48}">
      <dgm:prSet/>
      <dgm:spPr/>
      <dgm:t>
        <a:bodyPr/>
        <a:lstStyle/>
        <a:p>
          <a:endParaRPr lang="en-MY"/>
        </a:p>
      </dgm:t>
    </dgm:pt>
    <dgm:pt modelId="{BAAA54D0-8C8D-4EA7-BF7F-BCFCB9533A0B}" type="sibTrans" cxnId="{CF959CC8-E367-4D01-A4B2-52DF56DA4E48}">
      <dgm:prSet/>
      <dgm:spPr/>
      <dgm:t>
        <a:bodyPr/>
        <a:lstStyle/>
        <a:p>
          <a:endParaRPr lang="en-MY"/>
        </a:p>
      </dgm:t>
    </dgm:pt>
    <dgm:pt modelId="{BA17EC42-4DC5-46FD-814B-92679ECE4443}">
      <dgm:prSet/>
      <dgm:spPr/>
      <dgm:t>
        <a:bodyPr/>
        <a:lstStyle/>
        <a:p>
          <a:r>
            <a:rPr lang="en-US" b="1" i="0" dirty="0" err="1"/>
            <a:t>Censys</a:t>
          </a:r>
          <a:endParaRPr lang="en-MY" b="1" dirty="0"/>
        </a:p>
      </dgm:t>
    </dgm:pt>
    <dgm:pt modelId="{5F8A289A-8672-422B-B285-06273373F5CE}" type="parTrans" cxnId="{33724C0A-AA38-43D8-93AB-A9FBDECBE8F0}">
      <dgm:prSet/>
      <dgm:spPr/>
      <dgm:t>
        <a:bodyPr/>
        <a:lstStyle/>
        <a:p>
          <a:endParaRPr lang="en-MY"/>
        </a:p>
      </dgm:t>
    </dgm:pt>
    <dgm:pt modelId="{920F294B-A11B-4F90-98D5-117679C8D46D}" type="sibTrans" cxnId="{33724C0A-AA38-43D8-93AB-A9FBDECBE8F0}">
      <dgm:prSet/>
      <dgm:spPr/>
      <dgm:t>
        <a:bodyPr/>
        <a:lstStyle/>
        <a:p>
          <a:endParaRPr lang="en-MY"/>
        </a:p>
      </dgm:t>
    </dgm:pt>
    <dgm:pt modelId="{C3552E95-F75E-47A7-B7C4-4573910C2A67}">
      <dgm:prSet/>
      <dgm:spPr/>
      <dgm:t>
        <a:bodyPr/>
        <a:lstStyle/>
        <a:p>
          <a:pPr>
            <a:buNone/>
          </a:pPr>
          <a:r>
            <a:rPr lang="en-US" b="0" i="0" dirty="0"/>
            <a:t>Provides detailed information about configurations of internet-connected devices</a:t>
          </a:r>
          <a:endParaRPr lang="en-MY" dirty="0"/>
        </a:p>
      </dgm:t>
    </dgm:pt>
    <dgm:pt modelId="{4477ADC4-1EF7-44C7-935E-F5949EC4644D}" type="parTrans" cxnId="{2572C104-FF18-4B17-8CFC-5D8B05C027FA}">
      <dgm:prSet/>
      <dgm:spPr/>
      <dgm:t>
        <a:bodyPr/>
        <a:lstStyle/>
        <a:p>
          <a:endParaRPr lang="en-MY"/>
        </a:p>
      </dgm:t>
    </dgm:pt>
    <dgm:pt modelId="{CE58534C-1A5A-4B2E-A661-E608BE2D386E}" type="sibTrans" cxnId="{2572C104-FF18-4B17-8CFC-5D8B05C027FA}">
      <dgm:prSet/>
      <dgm:spPr/>
      <dgm:t>
        <a:bodyPr/>
        <a:lstStyle/>
        <a:p>
          <a:endParaRPr lang="en-MY"/>
        </a:p>
      </dgm:t>
    </dgm:pt>
    <dgm:pt modelId="{A6F853B5-5FCE-4CEA-949A-95D8B75ED432}">
      <dgm:prSet/>
      <dgm:spPr/>
      <dgm:t>
        <a:bodyPr/>
        <a:lstStyle/>
        <a:p>
          <a:r>
            <a:rPr lang="en-US" b="1" i="0" dirty="0" err="1"/>
            <a:t>PhishTank</a:t>
          </a:r>
          <a:endParaRPr lang="en-MY" b="1" dirty="0"/>
        </a:p>
      </dgm:t>
    </dgm:pt>
    <dgm:pt modelId="{43B71592-0604-48EC-B287-92F25837B573}" type="parTrans" cxnId="{08149739-5629-427A-B48E-790D6E0C3204}">
      <dgm:prSet/>
      <dgm:spPr/>
      <dgm:t>
        <a:bodyPr/>
        <a:lstStyle/>
        <a:p>
          <a:endParaRPr lang="en-MY"/>
        </a:p>
      </dgm:t>
    </dgm:pt>
    <dgm:pt modelId="{6F731091-8DD8-4DC2-887A-FDB6566159BA}" type="sibTrans" cxnId="{08149739-5629-427A-B48E-790D6E0C3204}">
      <dgm:prSet/>
      <dgm:spPr/>
      <dgm:t>
        <a:bodyPr/>
        <a:lstStyle/>
        <a:p>
          <a:endParaRPr lang="en-MY"/>
        </a:p>
      </dgm:t>
    </dgm:pt>
    <dgm:pt modelId="{0C87F89E-28FC-4593-8EB8-2B6047866072}">
      <dgm:prSet/>
      <dgm:spPr/>
      <dgm:t>
        <a:bodyPr/>
        <a:lstStyle/>
        <a:p>
          <a:pPr>
            <a:buNone/>
          </a:pPr>
          <a:r>
            <a:rPr lang="en-US" b="0" i="0" dirty="0"/>
            <a:t>Collects and verifies data on phishing websites</a:t>
          </a:r>
          <a:endParaRPr lang="en-MY" dirty="0"/>
        </a:p>
      </dgm:t>
    </dgm:pt>
    <dgm:pt modelId="{BBA8B86A-DC58-4EB6-BC4E-E054A2714387}" type="parTrans" cxnId="{B5B6F21A-C2DF-456D-A0F4-C8AA9B5F145C}">
      <dgm:prSet/>
      <dgm:spPr/>
      <dgm:t>
        <a:bodyPr/>
        <a:lstStyle/>
        <a:p>
          <a:endParaRPr lang="en-MY"/>
        </a:p>
      </dgm:t>
    </dgm:pt>
    <dgm:pt modelId="{F0D7C13A-FAE3-4256-9DD0-CC2A8F7AB305}" type="sibTrans" cxnId="{B5B6F21A-C2DF-456D-A0F4-C8AA9B5F145C}">
      <dgm:prSet/>
      <dgm:spPr/>
      <dgm:t>
        <a:bodyPr/>
        <a:lstStyle/>
        <a:p>
          <a:endParaRPr lang="en-MY"/>
        </a:p>
      </dgm:t>
    </dgm:pt>
    <dgm:pt modelId="{032FABA4-BBA1-4826-A4B3-FB36AA4275E4}">
      <dgm:prSet/>
      <dgm:spPr/>
      <dgm:t>
        <a:bodyPr/>
        <a:lstStyle/>
        <a:p>
          <a:r>
            <a:rPr lang="en-US" b="1" i="0" dirty="0"/>
            <a:t>Maltego</a:t>
          </a:r>
          <a:endParaRPr lang="en-MY" b="1" dirty="0"/>
        </a:p>
      </dgm:t>
    </dgm:pt>
    <dgm:pt modelId="{193C90B7-EE3E-4B02-9464-605A85B9DA43}" type="parTrans" cxnId="{FA40B037-E08C-4587-BD55-DB3AEE6B9925}">
      <dgm:prSet/>
      <dgm:spPr/>
      <dgm:t>
        <a:bodyPr/>
        <a:lstStyle/>
        <a:p>
          <a:endParaRPr lang="en-MY"/>
        </a:p>
      </dgm:t>
    </dgm:pt>
    <dgm:pt modelId="{B4338B04-0CE8-41B8-A671-9F23F086214E}" type="sibTrans" cxnId="{FA40B037-E08C-4587-BD55-DB3AEE6B9925}">
      <dgm:prSet/>
      <dgm:spPr/>
      <dgm:t>
        <a:bodyPr/>
        <a:lstStyle/>
        <a:p>
          <a:endParaRPr lang="en-MY"/>
        </a:p>
      </dgm:t>
    </dgm:pt>
    <dgm:pt modelId="{D0DF181C-7D4C-445F-A249-8D3871D86610}">
      <dgm:prSet/>
      <dgm:spPr/>
      <dgm:t>
        <a:bodyPr/>
        <a:lstStyle/>
        <a:p>
          <a:pPr>
            <a:buNone/>
          </a:pPr>
          <a:r>
            <a:rPr lang="en-US" b="0" i="0" dirty="0"/>
            <a:t>Powerful data mining tool for gathering and analyzing information</a:t>
          </a:r>
          <a:endParaRPr lang="en-MY" dirty="0"/>
        </a:p>
      </dgm:t>
    </dgm:pt>
    <dgm:pt modelId="{14DC2390-D66D-4E37-8860-A9D978DDFDCD}" type="parTrans" cxnId="{7EA44C5F-C769-4207-BABD-5917A1A77D0E}">
      <dgm:prSet/>
      <dgm:spPr/>
      <dgm:t>
        <a:bodyPr/>
        <a:lstStyle/>
        <a:p>
          <a:endParaRPr lang="en-MY"/>
        </a:p>
      </dgm:t>
    </dgm:pt>
    <dgm:pt modelId="{D001B821-0149-43BF-8BC0-0FA03EC0AB17}" type="sibTrans" cxnId="{7EA44C5F-C769-4207-BABD-5917A1A77D0E}">
      <dgm:prSet/>
      <dgm:spPr/>
      <dgm:t>
        <a:bodyPr/>
        <a:lstStyle/>
        <a:p>
          <a:endParaRPr lang="en-MY"/>
        </a:p>
      </dgm:t>
    </dgm:pt>
    <dgm:pt modelId="{A500FE67-9270-4C58-9528-7D1276C6571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
Assesses organizational exposure to attacks</a:t>
          </a:r>
          <a:endParaRPr lang="en-MY" dirty="0"/>
        </a:p>
      </dgm:t>
    </dgm:pt>
    <dgm:pt modelId="{1D6905B2-EDAF-460D-9FD6-E621BE028E49}" type="parTrans" cxnId="{F797475F-BC62-45F8-8AD3-86F6C28DD2E6}">
      <dgm:prSet/>
      <dgm:spPr/>
      <dgm:t>
        <a:bodyPr/>
        <a:lstStyle/>
        <a:p>
          <a:endParaRPr lang="en-MY"/>
        </a:p>
      </dgm:t>
    </dgm:pt>
    <dgm:pt modelId="{41E212F0-D1B2-49A9-95F5-D1C5F5D5E1C2}" type="sibTrans" cxnId="{F797475F-BC62-45F8-8AD3-86F6C28DD2E6}">
      <dgm:prSet/>
      <dgm:spPr/>
      <dgm:t>
        <a:bodyPr/>
        <a:lstStyle/>
        <a:p>
          <a:endParaRPr lang="en-MY"/>
        </a:p>
      </dgm:t>
    </dgm:pt>
    <dgm:pt modelId="{5A30522B-4E2E-4586-8016-DDE17053FFE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
Identifies potential security weaknesses in exposed systems</a:t>
          </a:r>
          <a:endParaRPr lang="en-MY" dirty="0"/>
        </a:p>
      </dgm:t>
    </dgm:pt>
    <dgm:pt modelId="{F27C8F52-7AC4-45EB-A5C9-D60DD3766145}" type="parTrans" cxnId="{0A0F7C5F-5348-40AA-A0C0-2939761CA90F}">
      <dgm:prSet/>
      <dgm:spPr/>
      <dgm:t>
        <a:bodyPr/>
        <a:lstStyle/>
        <a:p>
          <a:endParaRPr lang="en-MY"/>
        </a:p>
      </dgm:t>
    </dgm:pt>
    <dgm:pt modelId="{A7E5996C-1DCB-436F-BD7D-86BC0E0B1C85}" type="sibTrans" cxnId="{0A0F7C5F-5348-40AA-A0C0-2939761CA90F}">
      <dgm:prSet/>
      <dgm:spPr/>
      <dgm:t>
        <a:bodyPr/>
        <a:lstStyle/>
        <a:p>
          <a:endParaRPr lang="en-MY"/>
        </a:p>
      </dgm:t>
    </dgm:pt>
    <dgm:pt modelId="{6835AA6E-F489-4670-9CD6-505ECF24AB30}">
      <dgm:prSet/>
      <dgm:spPr/>
      <dgm:t>
        <a:bodyPr/>
        <a:lstStyle/>
        <a:p>
          <a:pPr>
            <a:buNone/>
          </a:pPr>
          <a:r>
            <a:rPr lang="en-US" b="0" i="0" dirty="0"/>
            <a:t>
Enables quick identification of potentially malicious content</a:t>
          </a:r>
          <a:endParaRPr lang="en-MY" dirty="0"/>
        </a:p>
      </dgm:t>
    </dgm:pt>
    <dgm:pt modelId="{16621DBF-FEFE-41E8-8096-F2FAFBF97EE0}" type="parTrans" cxnId="{676A334E-B999-4B80-BF88-68891EE1B712}">
      <dgm:prSet/>
      <dgm:spPr/>
      <dgm:t>
        <a:bodyPr/>
        <a:lstStyle/>
        <a:p>
          <a:endParaRPr lang="en-MY"/>
        </a:p>
      </dgm:t>
    </dgm:pt>
    <dgm:pt modelId="{41963FA8-1A65-4763-8C7D-4B4731ADC6D9}" type="sibTrans" cxnId="{676A334E-B999-4B80-BF88-68891EE1B712}">
      <dgm:prSet/>
      <dgm:spPr/>
      <dgm:t>
        <a:bodyPr/>
        <a:lstStyle/>
        <a:p>
          <a:endParaRPr lang="en-MY"/>
        </a:p>
      </dgm:t>
    </dgm:pt>
    <dgm:pt modelId="{0FBCE7C4-BFA3-4D74-BAEA-64EEF91EF231}">
      <dgm:prSet/>
      <dgm:spPr/>
      <dgm:t>
        <a:bodyPr/>
        <a:lstStyle/>
        <a:p>
          <a:pPr>
            <a:buNone/>
          </a:pPr>
          <a:r>
            <a:rPr lang="en-US" b="0" i="0" dirty="0"/>
            <a:t>
Assists in evaluating security posture</a:t>
          </a:r>
          <a:endParaRPr lang="en-MY" dirty="0"/>
        </a:p>
      </dgm:t>
    </dgm:pt>
    <dgm:pt modelId="{330109B1-431B-4B74-B37E-412D20D70841}" type="parTrans" cxnId="{6D638102-57B2-4794-8D16-21CD5CF59B0B}">
      <dgm:prSet/>
      <dgm:spPr/>
      <dgm:t>
        <a:bodyPr/>
        <a:lstStyle/>
        <a:p>
          <a:endParaRPr lang="en-MY"/>
        </a:p>
      </dgm:t>
    </dgm:pt>
    <dgm:pt modelId="{5E0BEF3C-42AE-4104-B3FD-47B3740F81E6}" type="sibTrans" cxnId="{6D638102-57B2-4794-8D16-21CD5CF59B0B}">
      <dgm:prSet/>
      <dgm:spPr/>
      <dgm:t>
        <a:bodyPr/>
        <a:lstStyle/>
        <a:p>
          <a:endParaRPr lang="en-MY"/>
        </a:p>
      </dgm:t>
    </dgm:pt>
    <dgm:pt modelId="{6946010B-D93C-4CC4-BD8A-E26AFEFF2259}">
      <dgm:prSet/>
      <dgm:spPr/>
      <dgm:t>
        <a:bodyPr/>
        <a:lstStyle/>
        <a:p>
          <a:pPr>
            <a:buNone/>
          </a:pPr>
          <a:r>
            <a:rPr lang="en-US" b="0" i="0" dirty="0"/>
            <a:t>
Offers real-time information to recognize and avoid phishing attempts</a:t>
          </a:r>
          <a:endParaRPr lang="en-MY" dirty="0"/>
        </a:p>
      </dgm:t>
    </dgm:pt>
    <dgm:pt modelId="{C4BF21B7-0FA8-46D6-8CF7-340B7D9EA9BF}" type="parTrans" cxnId="{E1DF26C3-FEE8-454A-8CB2-993E3E0D5755}">
      <dgm:prSet/>
      <dgm:spPr/>
      <dgm:t>
        <a:bodyPr/>
        <a:lstStyle/>
        <a:p>
          <a:endParaRPr lang="en-MY"/>
        </a:p>
      </dgm:t>
    </dgm:pt>
    <dgm:pt modelId="{25C24FFF-E80F-49F8-8948-450A80F6F8F7}" type="sibTrans" cxnId="{E1DF26C3-FEE8-454A-8CB2-993E3E0D5755}">
      <dgm:prSet/>
      <dgm:spPr/>
      <dgm:t>
        <a:bodyPr/>
        <a:lstStyle/>
        <a:p>
          <a:endParaRPr lang="en-MY"/>
        </a:p>
      </dgm:t>
    </dgm:pt>
    <dgm:pt modelId="{5CFB1261-B3EC-4FD7-A2FC-E47BF5970AAB}">
      <dgm:prSet/>
      <dgm:spPr/>
      <dgm:t>
        <a:bodyPr/>
        <a:lstStyle/>
        <a:p>
          <a:pPr>
            <a:buNone/>
          </a:pPr>
          <a:r>
            <a:rPr lang="en-US" b="0" i="0" dirty="0"/>
            <a:t>
Creates visual link analyses to reveal relationships and security threats</a:t>
          </a:r>
          <a:endParaRPr lang="en-MY" dirty="0"/>
        </a:p>
      </dgm:t>
    </dgm:pt>
    <dgm:pt modelId="{D15B175E-0E42-410E-A414-68D0C7890198}" type="parTrans" cxnId="{E86E47D1-DB89-41B4-9857-0AA0A2B23A3C}">
      <dgm:prSet/>
      <dgm:spPr/>
      <dgm:t>
        <a:bodyPr/>
        <a:lstStyle/>
        <a:p>
          <a:endParaRPr lang="en-MY"/>
        </a:p>
      </dgm:t>
    </dgm:pt>
    <dgm:pt modelId="{7276F354-339B-4597-8899-9541510FB3A6}" type="sibTrans" cxnId="{E86E47D1-DB89-41B4-9857-0AA0A2B23A3C}">
      <dgm:prSet/>
      <dgm:spPr/>
      <dgm:t>
        <a:bodyPr/>
        <a:lstStyle/>
        <a:p>
          <a:endParaRPr lang="en-MY"/>
        </a:p>
      </dgm:t>
    </dgm:pt>
    <dgm:pt modelId="{23E5A2FA-91D3-4592-804D-3FAD7DB22130}" type="pres">
      <dgm:prSet presAssocID="{C84D020A-F2C6-40E1-9123-8A20B21F155A}" presName="Name0" presStyleCnt="0">
        <dgm:presLayoutVars>
          <dgm:dir/>
          <dgm:animLvl val="lvl"/>
          <dgm:resizeHandles val="exact"/>
        </dgm:presLayoutVars>
      </dgm:prSet>
      <dgm:spPr/>
    </dgm:pt>
    <dgm:pt modelId="{E79BFDBF-45A1-4128-92DD-110CFB96AB32}" type="pres">
      <dgm:prSet presAssocID="{BA8C0D3E-FC8D-46BC-8BF2-358497B2C154}" presName="composite" presStyleCnt="0"/>
      <dgm:spPr/>
    </dgm:pt>
    <dgm:pt modelId="{D1944747-F506-4241-9E46-E6BD0543E671}" type="pres">
      <dgm:prSet presAssocID="{BA8C0D3E-FC8D-46BC-8BF2-358497B2C15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054361B-FA8C-48FA-ADC6-D3C3FAE665B2}" type="pres">
      <dgm:prSet presAssocID="{BA8C0D3E-FC8D-46BC-8BF2-358497B2C154}" presName="desTx" presStyleLbl="alignAccFollowNode1" presStyleIdx="0" presStyleCnt="5">
        <dgm:presLayoutVars>
          <dgm:bulletEnabled val="1"/>
        </dgm:presLayoutVars>
      </dgm:prSet>
      <dgm:spPr/>
    </dgm:pt>
    <dgm:pt modelId="{8DC8F137-9FBC-4BE9-9403-24F28B64677C}" type="pres">
      <dgm:prSet presAssocID="{7F4186CE-518D-45D4-B343-6096509A3B9C}" presName="space" presStyleCnt="0"/>
      <dgm:spPr/>
    </dgm:pt>
    <dgm:pt modelId="{40E8D192-AA21-434B-A132-9B5F10957B70}" type="pres">
      <dgm:prSet presAssocID="{C1558A8E-B4C4-4867-9DF7-1A6E86130599}" presName="composite" presStyleCnt="0"/>
      <dgm:spPr/>
    </dgm:pt>
    <dgm:pt modelId="{E08AB0A9-08BE-4752-8D45-B67603DADFF0}" type="pres">
      <dgm:prSet presAssocID="{C1558A8E-B4C4-4867-9DF7-1A6E8613059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0478A3B7-E05D-42B6-AE47-EE6AF893485A}" type="pres">
      <dgm:prSet presAssocID="{C1558A8E-B4C4-4867-9DF7-1A6E86130599}" presName="desTx" presStyleLbl="alignAccFollowNode1" presStyleIdx="1" presStyleCnt="5">
        <dgm:presLayoutVars>
          <dgm:bulletEnabled val="1"/>
        </dgm:presLayoutVars>
      </dgm:prSet>
      <dgm:spPr/>
    </dgm:pt>
    <dgm:pt modelId="{DAEA9FE8-D928-495B-A864-CE62BF0599F1}" type="pres">
      <dgm:prSet presAssocID="{1FC87AE3-8384-48B5-AF27-55BD0773496A}" presName="space" presStyleCnt="0"/>
      <dgm:spPr/>
    </dgm:pt>
    <dgm:pt modelId="{C5281410-455A-4163-814B-AFD142CC5679}" type="pres">
      <dgm:prSet presAssocID="{BA17EC42-4DC5-46FD-814B-92679ECE4443}" presName="composite" presStyleCnt="0"/>
      <dgm:spPr/>
    </dgm:pt>
    <dgm:pt modelId="{0BCBBF03-3139-4908-A201-878D42262E6D}" type="pres">
      <dgm:prSet presAssocID="{BA17EC42-4DC5-46FD-814B-92679ECE444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E563AAD-2F2E-489B-A57E-1E8F87E3DCAD}" type="pres">
      <dgm:prSet presAssocID="{BA17EC42-4DC5-46FD-814B-92679ECE4443}" presName="desTx" presStyleLbl="alignAccFollowNode1" presStyleIdx="2" presStyleCnt="5">
        <dgm:presLayoutVars>
          <dgm:bulletEnabled val="1"/>
        </dgm:presLayoutVars>
      </dgm:prSet>
      <dgm:spPr/>
    </dgm:pt>
    <dgm:pt modelId="{FF959D91-55F4-463D-BE89-52A352438946}" type="pres">
      <dgm:prSet presAssocID="{920F294B-A11B-4F90-98D5-117679C8D46D}" presName="space" presStyleCnt="0"/>
      <dgm:spPr/>
    </dgm:pt>
    <dgm:pt modelId="{2E71D1ED-C7A3-4722-8633-95ACEFFDB4A3}" type="pres">
      <dgm:prSet presAssocID="{A6F853B5-5FCE-4CEA-949A-95D8B75ED432}" presName="composite" presStyleCnt="0"/>
      <dgm:spPr/>
    </dgm:pt>
    <dgm:pt modelId="{21CE8DE9-E2FA-4A5F-8277-77F001C20559}" type="pres">
      <dgm:prSet presAssocID="{A6F853B5-5FCE-4CEA-949A-95D8B75ED43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3A2AF16-6506-4320-AACD-B4EF4408B948}" type="pres">
      <dgm:prSet presAssocID="{A6F853B5-5FCE-4CEA-949A-95D8B75ED432}" presName="desTx" presStyleLbl="alignAccFollowNode1" presStyleIdx="3" presStyleCnt="5">
        <dgm:presLayoutVars>
          <dgm:bulletEnabled val="1"/>
        </dgm:presLayoutVars>
      </dgm:prSet>
      <dgm:spPr/>
    </dgm:pt>
    <dgm:pt modelId="{0E78A85A-455A-4B15-8B37-A4CB48B0DAC1}" type="pres">
      <dgm:prSet presAssocID="{6F731091-8DD8-4DC2-887A-FDB6566159BA}" presName="space" presStyleCnt="0"/>
      <dgm:spPr/>
    </dgm:pt>
    <dgm:pt modelId="{141FDE3A-3D6F-4EC1-BCFD-49EC95CD0A98}" type="pres">
      <dgm:prSet presAssocID="{032FABA4-BBA1-4826-A4B3-FB36AA4275E4}" presName="composite" presStyleCnt="0"/>
      <dgm:spPr/>
    </dgm:pt>
    <dgm:pt modelId="{4D5A59EB-33F0-4442-9536-C9A6D7BA2FE7}" type="pres">
      <dgm:prSet presAssocID="{032FABA4-BBA1-4826-A4B3-FB36AA4275E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2F34CDA-553A-4EF5-A310-0BD21A13539E}" type="pres">
      <dgm:prSet presAssocID="{032FABA4-BBA1-4826-A4B3-FB36AA4275E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D638102-57B2-4794-8D16-21CD5CF59B0B}" srcId="{BA17EC42-4DC5-46FD-814B-92679ECE4443}" destId="{0FBCE7C4-BFA3-4D74-BAEA-64EEF91EF231}" srcOrd="1" destOrd="0" parTransId="{330109B1-431B-4B74-B37E-412D20D70841}" sibTransId="{5E0BEF3C-42AE-4104-B3FD-47B3740F81E6}"/>
    <dgm:cxn modelId="{2572C104-FF18-4B17-8CFC-5D8B05C027FA}" srcId="{BA17EC42-4DC5-46FD-814B-92679ECE4443}" destId="{C3552E95-F75E-47A7-B7C4-4573910C2A67}" srcOrd="0" destOrd="0" parTransId="{4477ADC4-1EF7-44C7-935E-F5949EC4644D}" sibTransId="{CE58534C-1A5A-4B2E-A661-E608BE2D386E}"/>
    <dgm:cxn modelId="{33724C0A-AA38-43D8-93AB-A9FBDECBE8F0}" srcId="{C84D020A-F2C6-40E1-9123-8A20B21F155A}" destId="{BA17EC42-4DC5-46FD-814B-92679ECE4443}" srcOrd="2" destOrd="0" parTransId="{5F8A289A-8672-422B-B285-06273373F5CE}" sibTransId="{920F294B-A11B-4F90-98D5-117679C8D46D}"/>
    <dgm:cxn modelId="{EDF9B816-5130-4FD8-9460-B45949EEC145}" type="presOf" srcId="{C3552E95-F75E-47A7-B7C4-4573910C2A67}" destId="{8E563AAD-2F2E-489B-A57E-1E8F87E3DCAD}" srcOrd="0" destOrd="0" presId="urn:microsoft.com/office/officeart/2005/8/layout/hList1"/>
    <dgm:cxn modelId="{B5B6F21A-C2DF-456D-A0F4-C8AA9B5F145C}" srcId="{A6F853B5-5FCE-4CEA-949A-95D8B75ED432}" destId="{0C87F89E-28FC-4593-8EB8-2B6047866072}" srcOrd="0" destOrd="0" parTransId="{BBA8B86A-DC58-4EB6-BC4E-E054A2714387}" sibTransId="{F0D7C13A-FAE3-4256-9DD0-CC2A8F7AB305}"/>
    <dgm:cxn modelId="{F17BDA1E-2519-4C0E-A395-A409A058C616}" srcId="{C84D020A-F2C6-40E1-9123-8A20B21F155A}" destId="{BA8C0D3E-FC8D-46BC-8BF2-358497B2C154}" srcOrd="0" destOrd="0" parTransId="{D7C062EF-6AE3-461B-A1F4-407FD2125346}" sibTransId="{7F4186CE-518D-45D4-B343-6096509A3B9C}"/>
    <dgm:cxn modelId="{2731B628-7F60-44EA-B51D-6C3C824A3818}" srcId="{BA8C0D3E-FC8D-46BC-8BF2-358497B2C154}" destId="{FC23A0FC-32D6-4595-8A8B-DD311EBE1780}" srcOrd="0" destOrd="0" parTransId="{0CEBB14A-5B72-4836-9773-8A914180E55A}" sibTransId="{500AC6C2-ABDB-46A0-9416-7D4F33AEBA85}"/>
    <dgm:cxn modelId="{D1A5762D-2B91-4F34-9AFB-1767BA970A88}" type="presOf" srcId="{032FABA4-BBA1-4826-A4B3-FB36AA4275E4}" destId="{4D5A59EB-33F0-4442-9536-C9A6D7BA2FE7}" srcOrd="0" destOrd="0" presId="urn:microsoft.com/office/officeart/2005/8/layout/hList1"/>
    <dgm:cxn modelId="{FA40B037-E08C-4587-BD55-DB3AEE6B9925}" srcId="{C84D020A-F2C6-40E1-9123-8A20B21F155A}" destId="{032FABA4-BBA1-4826-A4B3-FB36AA4275E4}" srcOrd="4" destOrd="0" parTransId="{193C90B7-EE3E-4B02-9464-605A85B9DA43}" sibTransId="{B4338B04-0CE8-41B8-A671-9F23F086214E}"/>
    <dgm:cxn modelId="{08149739-5629-427A-B48E-790D6E0C3204}" srcId="{C84D020A-F2C6-40E1-9123-8A20B21F155A}" destId="{A6F853B5-5FCE-4CEA-949A-95D8B75ED432}" srcOrd="3" destOrd="0" parTransId="{43B71592-0604-48EC-B287-92F25837B573}" sibTransId="{6F731091-8DD8-4DC2-887A-FDB6566159BA}"/>
    <dgm:cxn modelId="{F797475F-BC62-45F8-8AD3-86F6C28DD2E6}" srcId="{BA8C0D3E-FC8D-46BC-8BF2-358497B2C154}" destId="{A500FE67-9270-4C58-9528-7D1276C65712}" srcOrd="2" destOrd="0" parTransId="{1D6905B2-EDAF-460D-9FD6-E621BE028E49}" sibTransId="{41E212F0-D1B2-49A9-95F5-D1C5F5D5E1C2}"/>
    <dgm:cxn modelId="{7EA44C5F-C769-4207-BABD-5917A1A77D0E}" srcId="{032FABA4-BBA1-4826-A4B3-FB36AA4275E4}" destId="{D0DF181C-7D4C-445F-A249-8D3871D86610}" srcOrd="0" destOrd="0" parTransId="{14DC2390-D66D-4E37-8860-A9D978DDFDCD}" sibTransId="{D001B821-0149-43BF-8BC0-0FA03EC0AB17}"/>
    <dgm:cxn modelId="{0A0F7C5F-5348-40AA-A0C0-2939761CA90F}" srcId="{BA8C0D3E-FC8D-46BC-8BF2-358497B2C154}" destId="{5A30522B-4E2E-4586-8016-DDE17053FFEC}" srcOrd="1" destOrd="0" parTransId="{F27C8F52-7AC4-45EB-A5C9-D60DD3766145}" sibTransId="{A7E5996C-1DCB-436F-BD7D-86BC0E0B1C85}"/>
    <dgm:cxn modelId="{A22BC042-4A83-4E9F-83F3-B842311819A8}" type="presOf" srcId="{A6F853B5-5FCE-4CEA-949A-95D8B75ED432}" destId="{21CE8DE9-E2FA-4A5F-8277-77F001C20559}" srcOrd="0" destOrd="0" presId="urn:microsoft.com/office/officeart/2005/8/layout/hList1"/>
    <dgm:cxn modelId="{676A334E-B999-4B80-BF88-68891EE1B712}" srcId="{C1558A8E-B4C4-4867-9DF7-1A6E86130599}" destId="{6835AA6E-F489-4670-9CD6-505ECF24AB30}" srcOrd="1" destOrd="0" parTransId="{16621DBF-FEFE-41E8-8096-F2FAFBF97EE0}" sibTransId="{41963FA8-1A65-4763-8C7D-4B4731ADC6D9}"/>
    <dgm:cxn modelId="{68AF2153-3E1C-484A-B89D-069DC13A2527}" type="presOf" srcId="{0FBCE7C4-BFA3-4D74-BAEA-64EEF91EF231}" destId="{8E563AAD-2F2E-489B-A57E-1E8F87E3DCAD}" srcOrd="0" destOrd="1" presId="urn:microsoft.com/office/officeart/2005/8/layout/hList1"/>
    <dgm:cxn modelId="{9DD2ECA0-37BE-433E-BFE5-01318B0377EE}" type="presOf" srcId="{6946010B-D93C-4CC4-BD8A-E26AFEFF2259}" destId="{F3A2AF16-6506-4320-AACD-B4EF4408B948}" srcOrd="0" destOrd="1" presId="urn:microsoft.com/office/officeart/2005/8/layout/hList1"/>
    <dgm:cxn modelId="{848CE8A1-9A89-4490-B43E-BFDC03498227}" type="presOf" srcId="{5A30522B-4E2E-4586-8016-DDE17053FFEC}" destId="{5054361B-FA8C-48FA-ADC6-D3C3FAE665B2}" srcOrd="0" destOrd="1" presId="urn:microsoft.com/office/officeart/2005/8/layout/hList1"/>
    <dgm:cxn modelId="{11BB27A9-28BA-487C-8760-19EAE455A3BB}" srcId="{C84D020A-F2C6-40E1-9123-8A20B21F155A}" destId="{C1558A8E-B4C4-4867-9DF7-1A6E86130599}" srcOrd="1" destOrd="0" parTransId="{5D264B4C-F208-4F2A-ABDE-0BBDEF2101A9}" sibTransId="{1FC87AE3-8384-48B5-AF27-55BD0773496A}"/>
    <dgm:cxn modelId="{8BBFEDAC-74C4-4F70-87F1-B905619B5422}" type="presOf" srcId="{6835AA6E-F489-4670-9CD6-505ECF24AB30}" destId="{0478A3B7-E05D-42B6-AE47-EE6AF893485A}" srcOrd="0" destOrd="1" presId="urn:microsoft.com/office/officeart/2005/8/layout/hList1"/>
    <dgm:cxn modelId="{3D9428C0-5F80-4511-B4A4-404072B49297}" type="presOf" srcId="{D3DC1D60-9E60-4B9D-9226-B14EC1B68D0C}" destId="{0478A3B7-E05D-42B6-AE47-EE6AF893485A}" srcOrd="0" destOrd="0" presId="urn:microsoft.com/office/officeart/2005/8/layout/hList1"/>
    <dgm:cxn modelId="{E1DF26C3-FEE8-454A-8CB2-993E3E0D5755}" srcId="{A6F853B5-5FCE-4CEA-949A-95D8B75ED432}" destId="{6946010B-D93C-4CC4-BD8A-E26AFEFF2259}" srcOrd="1" destOrd="0" parTransId="{C4BF21B7-0FA8-46D6-8CF7-340B7D9EA9BF}" sibTransId="{25C24FFF-E80F-49F8-8948-450A80F6F8F7}"/>
    <dgm:cxn modelId="{88FFC2C4-1852-44FB-9D60-F6BFF4AE27EC}" type="presOf" srcId="{BA17EC42-4DC5-46FD-814B-92679ECE4443}" destId="{0BCBBF03-3139-4908-A201-878D42262E6D}" srcOrd="0" destOrd="0" presId="urn:microsoft.com/office/officeart/2005/8/layout/hList1"/>
    <dgm:cxn modelId="{AD1DDAC5-F09A-45DB-BED4-508A678DD1D2}" type="presOf" srcId="{FC23A0FC-32D6-4595-8A8B-DD311EBE1780}" destId="{5054361B-FA8C-48FA-ADC6-D3C3FAE665B2}" srcOrd="0" destOrd="0" presId="urn:microsoft.com/office/officeart/2005/8/layout/hList1"/>
    <dgm:cxn modelId="{CF959CC8-E367-4D01-A4B2-52DF56DA4E48}" srcId="{C1558A8E-B4C4-4867-9DF7-1A6E86130599}" destId="{D3DC1D60-9E60-4B9D-9226-B14EC1B68D0C}" srcOrd="0" destOrd="0" parTransId="{C17C22E3-2729-424F-B249-9042C4A110A5}" sibTransId="{BAAA54D0-8C8D-4EA7-BF7F-BCFCB9533A0B}"/>
    <dgm:cxn modelId="{E86E47D1-DB89-41B4-9857-0AA0A2B23A3C}" srcId="{032FABA4-BBA1-4826-A4B3-FB36AA4275E4}" destId="{5CFB1261-B3EC-4FD7-A2FC-E47BF5970AAB}" srcOrd="1" destOrd="0" parTransId="{D15B175E-0E42-410E-A414-68D0C7890198}" sibTransId="{7276F354-339B-4597-8899-9541510FB3A6}"/>
    <dgm:cxn modelId="{F714A9D6-D05D-4131-954E-6EB72CE0AE01}" type="presOf" srcId="{D0DF181C-7D4C-445F-A249-8D3871D86610}" destId="{E2F34CDA-553A-4EF5-A310-0BD21A13539E}" srcOrd="0" destOrd="0" presId="urn:microsoft.com/office/officeart/2005/8/layout/hList1"/>
    <dgm:cxn modelId="{FBC97ADC-4002-4BE6-96D5-F21C5951DD90}" type="presOf" srcId="{C1558A8E-B4C4-4867-9DF7-1A6E86130599}" destId="{E08AB0A9-08BE-4752-8D45-B67603DADFF0}" srcOrd="0" destOrd="0" presId="urn:microsoft.com/office/officeart/2005/8/layout/hList1"/>
    <dgm:cxn modelId="{CD2B1AE1-64B3-49AB-834D-D41C93ACF1B6}" type="presOf" srcId="{0C87F89E-28FC-4593-8EB8-2B6047866072}" destId="{F3A2AF16-6506-4320-AACD-B4EF4408B948}" srcOrd="0" destOrd="0" presId="urn:microsoft.com/office/officeart/2005/8/layout/hList1"/>
    <dgm:cxn modelId="{424474E7-1B72-4E48-8E68-C6EA49FC0EA1}" type="presOf" srcId="{C84D020A-F2C6-40E1-9123-8A20B21F155A}" destId="{23E5A2FA-91D3-4592-804D-3FAD7DB22130}" srcOrd="0" destOrd="0" presId="urn:microsoft.com/office/officeart/2005/8/layout/hList1"/>
    <dgm:cxn modelId="{6BD5B9EA-3F4C-4B82-826F-061B0CCB6108}" type="presOf" srcId="{BA8C0D3E-FC8D-46BC-8BF2-358497B2C154}" destId="{D1944747-F506-4241-9E46-E6BD0543E671}" srcOrd="0" destOrd="0" presId="urn:microsoft.com/office/officeart/2005/8/layout/hList1"/>
    <dgm:cxn modelId="{8B6A3EEF-B4B6-44DF-A83A-25AAD08B3484}" type="presOf" srcId="{5CFB1261-B3EC-4FD7-A2FC-E47BF5970AAB}" destId="{E2F34CDA-553A-4EF5-A310-0BD21A13539E}" srcOrd="0" destOrd="1" presId="urn:microsoft.com/office/officeart/2005/8/layout/hList1"/>
    <dgm:cxn modelId="{A19CCAEF-64AF-44F5-AC56-75AE763C8801}" type="presOf" srcId="{A500FE67-9270-4C58-9528-7D1276C65712}" destId="{5054361B-FA8C-48FA-ADC6-D3C3FAE665B2}" srcOrd="0" destOrd="2" presId="urn:microsoft.com/office/officeart/2005/8/layout/hList1"/>
    <dgm:cxn modelId="{929D1396-DABB-4E3A-B033-1FAFF9E92B5B}" type="presParOf" srcId="{23E5A2FA-91D3-4592-804D-3FAD7DB22130}" destId="{E79BFDBF-45A1-4128-92DD-110CFB96AB32}" srcOrd="0" destOrd="0" presId="urn:microsoft.com/office/officeart/2005/8/layout/hList1"/>
    <dgm:cxn modelId="{5748B9F1-7A3A-4E95-84CA-1ADD4C49CCA9}" type="presParOf" srcId="{E79BFDBF-45A1-4128-92DD-110CFB96AB32}" destId="{D1944747-F506-4241-9E46-E6BD0543E671}" srcOrd="0" destOrd="0" presId="urn:microsoft.com/office/officeart/2005/8/layout/hList1"/>
    <dgm:cxn modelId="{9D45E5E9-71FC-47F6-BC3D-E7F4A42DB075}" type="presParOf" srcId="{E79BFDBF-45A1-4128-92DD-110CFB96AB32}" destId="{5054361B-FA8C-48FA-ADC6-D3C3FAE665B2}" srcOrd="1" destOrd="0" presId="urn:microsoft.com/office/officeart/2005/8/layout/hList1"/>
    <dgm:cxn modelId="{399B1FA3-3138-40C9-8DC1-6D67BABCB9BB}" type="presParOf" srcId="{23E5A2FA-91D3-4592-804D-3FAD7DB22130}" destId="{8DC8F137-9FBC-4BE9-9403-24F28B64677C}" srcOrd="1" destOrd="0" presId="urn:microsoft.com/office/officeart/2005/8/layout/hList1"/>
    <dgm:cxn modelId="{EA908CF4-FB20-41F8-A871-3AC9BC5783ED}" type="presParOf" srcId="{23E5A2FA-91D3-4592-804D-3FAD7DB22130}" destId="{40E8D192-AA21-434B-A132-9B5F10957B70}" srcOrd="2" destOrd="0" presId="urn:microsoft.com/office/officeart/2005/8/layout/hList1"/>
    <dgm:cxn modelId="{1FEFFECA-B866-4044-AB99-5C97160A011B}" type="presParOf" srcId="{40E8D192-AA21-434B-A132-9B5F10957B70}" destId="{E08AB0A9-08BE-4752-8D45-B67603DADFF0}" srcOrd="0" destOrd="0" presId="urn:microsoft.com/office/officeart/2005/8/layout/hList1"/>
    <dgm:cxn modelId="{C6E15248-43C7-4370-BA45-8BDB9C48EE12}" type="presParOf" srcId="{40E8D192-AA21-434B-A132-9B5F10957B70}" destId="{0478A3B7-E05D-42B6-AE47-EE6AF893485A}" srcOrd="1" destOrd="0" presId="urn:microsoft.com/office/officeart/2005/8/layout/hList1"/>
    <dgm:cxn modelId="{2042EF4A-8085-4539-9F20-0F7CA970E9E8}" type="presParOf" srcId="{23E5A2FA-91D3-4592-804D-3FAD7DB22130}" destId="{DAEA9FE8-D928-495B-A864-CE62BF0599F1}" srcOrd="3" destOrd="0" presId="urn:microsoft.com/office/officeart/2005/8/layout/hList1"/>
    <dgm:cxn modelId="{48F3EA5F-C0FE-4390-97A2-F68C40D8827D}" type="presParOf" srcId="{23E5A2FA-91D3-4592-804D-3FAD7DB22130}" destId="{C5281410-455A-4163-814B-AFD142CC5679}" srcOrd="4" destOrd="0" presId="urn:microsoft.com/office/officeart/2005/8/layout/hList1"/>
    <dgm:cxn modelId="{FE2F38ED-FD5B-4441-9E57-DE31E8303BC9}" type="presParOf" srcId="{C5281410-455A-4163-814B-AFD142CC5679}" destId="{0BCBBF03-3139-4908-A201-878D42262E6D}" srcOrd="0" destOrd="0" presId="urn:microsoft.com/office/officeart/2005/8/layout/hList1"/>
    <dgm:cxn modelId="{647D882A-4EF9-414B-949D-B4E801AF00F3}" type="presParOf" srcId="{C5281410-455A-4163-814B-AFD142CC5679}" destId="{8E563AAD-2F2E-489B-A57E-1E8F87E3DCAD}" srcOrd="1" destOrd="0" presId="urn:microsoft.com/office/officeart/2005/8/layout/hList1"/>
    <dgm:cxn modelId="{08225E49-3B55-4518-9829-11B1B9FBCD9F}" type="presParOf" srcId="{23E5A2FA-91D3-4592-804D-3FAD7DB22130}" destId="{FF959D91-55F4-463D-BE89-52A352438946}" srcOrd="5" destOrd="0" presId="urn:microsoft.com/office/officeart/2005/8/layout/hList1"/>
    <dgm:cxn modelId="{498F16D5-24FC-40A8-8EC7-90F12BA5E5DB}" type="presParOf" srcId="{23E5A2FA-91D3-4592-804D-3FAD7DB22130}" destId="{2E71D1ED-C7A3-4722-8633-95ACEFFDB4A3}" srcOrd="6" destOrd="0" presId="urn:microsoft.com/office/officeart/2005/8/layout/hList1"/>
    <dgm:cxn modelId="{1E674F06-EF8D-404A-9E70-4E26A99D37E2}" type="presParOf" srcId="{2E71D1ED-C7A3-4722-8633-95ACEFFDB4A3}" destId="{21CE8DE9-E2FA-4A5F-8277-77F001C20559}" srcOrd="0" destOrd="0" presId="urn:microsoft.com/office/officeart/2005/8/layout/hList1"/>
    <dgm:cxn modelId="{72C9E3D3-9FCA-4F10-A74A-1E900163E2CB}" type="presParOf" srcId="{2E71D1ED-C7A3-4722-8633-95ACEFFDB4A3}" destId="{F3A2AF16-6506-4320-AACD-B4EF4408B948}" srcOrd="1" destOrd="0" presId="urn:microsoft.com/office/officeart/2005/8/layout/hList1"/>
    <dgm:cxn modelId="{874C0BFE-06DF-471C-A8CF-DB9C918833EC}" type="presParOf" srcId="{23E5A2FA-91D3-4592-804D-3FAD7DB22130}" destId="{0E78A85A-455A-4B15-8B37-A4CB48B0DAC1}" srcOrd="7" destOrd="0" presId="urn:microsoft.com/office/officeart/2005/8/layout/hList1"/>
    <dgm:cxn modelId="{9BA11629-7E39-496A-979F-170AD448B707}" type="presParOf" srcId="{23E5A2FA-91D3-4592-804D-3FAD7DB22130}" destId="{141FDE3A-3D6F-4EC1-BCFD-49EC95CD0A98}" srcOrd="8" destOrd="0" presId="urn:microsoft.com/office/officeart/2005/8/layout/hList1"/>
    <dgm:cxn modelId="{DBD4735C-9348-4AB6-92A7-A1D7DDB23052}" type="presParOf" srcId="{141FDE3A-3D6F-4EC1-BCFD-49EC95CD0A98}" destId="{4D5A59EB-33F0-4442-9536-C9A6D7BA2FE7}" srcOrd="0" destOrd="0" presId="urn:microsoft.com/office/officeart/2005/8/layout/hList1"/>
    <dgm:cxn modelId="{E8BD396D-B336-4D0B-870F-30CE56AD7DEC}" type="presParOf" srcId="{141FDE3A-3D6F-4EC1-BCFD-49EC95CD0A98}" destId="{E2F34CDA-553A-4EF5-A310-0BD21A1353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7C6ED-76EE-4514-9CCE-EE8744D21B43}">
      <dsp:nvSpPr>
        <dsp:cNvPr id="0" name=""/>
        <dsp:cNvSpPr/>
      </dsp:nvSpPr>
      <dsp:spPr>
        <a:xfrm>
          <a:off x="1877" y="375073"/>
          <a:ext cx="2287036" cy="9148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b="0" i="0" kern="1200"/>
            <a:t>Researching targets to identify vulnerabilities</a:t>
          </a:r>
          <a:endParaRPr lang="en-MY" sz="1300" kern="1200"/>
        </a:p>
      </dsp:txBody>
      <dsp:txXfrm>
        <a:off x="459284" y="375073"/>
        <a:ext cx="1372222" cy="914814"/>
      </dsp:txXfrm>
    </dsp:sp>
    <dsp:sp modelId="{9BA56D27-C055-43D8-8635-752E885401E1}">
      <dsp:nvSpPr>
        <dsp:cNvPr id="0" name=""/>
        <dsp:cNvSpPr/>
      </dsp:nvSpPr>
      <dsp:spPr>
        <a:xfrm>
          <a:off x="2060210" y="375073"/>
          <a:ext cx="2287036" cy="9148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b="0" i="0" kern="1200" dirty="0"/>
            <a:t>Executing attacks (e.g., phishing, exploiting system flaws)</a:t>
          </a:r>
          <a:endParaRPr lang="en-MY" sz="1300" kern="1200" dirty="0"/>
        </a:p>
      </dsp:txBody>
      <dsp:txXfrm>
        <a:off x="2517617" y="375073"/>
        <a:ext cx="1372222" cy="914814"/>
      </dsp:txXfrm>
    </dsp:sp>
    <dsp:sp modelId="{9D1824B6-B68F-40DD-9D19-623644695574}">
      <dsp:nvSpPr>
        <dsp:cNvPr id="0" name=""/>
        <dsp:cNvSpPr/>
      </dsp:nvSpPr>
      <dsp:spPr>
        <a:xfrm>
          <a:off x="4118543" y="375073"/>
          <a:ext cx="2287036" cy="91481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b="0" i="0" kern="1200" dirty="0"/>
            <a:t>Compromising data for theft or ransom</a:t>
          </a:r>
          <a:endParaRPr lang="en-MY" sz="1300" kern="1200" dirty="0"/>
        </a:p>
      </dsp:txBody>
      <dsp:txXfrm>
        <a:off x="4575950" y="375073"/>
        <a:ext cx="1372222" cy="9148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594B6-0C52-4244-A2C8-DB88677B6159}">
      <dsp:nvSpPr>
        <dsp:cNvPr id="0" name=""/>
        <dsp:cNvSpPr/>
      </dsp:nvSpPr>
      <dsp:spPr>
        <a:xfrm rot="5400000">
          <a:off x="5777012" y="-2622679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System, application, and security logs documenting network events.</a:t>
          </a:r>
          <a:endParaRPr lang="en-MY" sz="1300" kern="1200" dirty="0"/>
        </a:p>
      </dsp:txBody>
      <dsp:txXfrm rot="-5400000">
        <a:off x="3123438" y="42886"/>
        <a:ext cx="5540787" cy="221647"/>
      </dsp:txXfrm>
    </dsp:sp>
    <dsp:sp modelId="{841F31F8-BAC4-44C8-AF28-36D71B391A5A}">
      <dsp:nvSpPr>
        <dsp:cNvPr id="0" name=""/>
        <dsp:cNvSpPr/>
      </dsp:nvSpPr>
      <dsp:spPr>
        <a:xfrm>
          <a:off x="0" y="191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Log Files</a:t>
          </a:r>
          <a:endParaRPr lang="en-MY" sz="1600" kern="1200" dirty="0"/>
        </a:p>
      </dsp:txBody>
      <dsp:txXfrm>
        <a:off x="14988" y="15179"/>
        <a:ext cx="3093462" cy="277061"/>
      </dsp:txXfrm>
    </dsp:sp>
    <dsp:sp modelId="{E3E9E929-9803-4B37-91E7-2C97C67D06E7}">
      <dsp:nvSpPr>
        <dsp:cNvPr id="0" name=""/>
        <dsp:cNvSpPr/>
      </dsp:nvSpPr>
      <dsp:spPr>
        <a:xfrm rot="5400000">
          <a:off x="5777012" y="-2300290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Captured packets indicating data exfiltration attempts.</a:t>
          </a:r>
          <a:endParaRPr lang="en-MY" sz="1300" kern="1200" dirty="0"/>
        </a:p>
      </dsp:txBody>
      <dsp:txXfrm rot="-5400000">
        <a:off x="3123438" y="365275"/>
        <a:ext cx="5540787" cy="221647"/>
      </dsp:txXfrm>
    </dsp:sp>
    <dsp:sp modelId="{00C0C3A2-E326-49ED-9027-89DF88303CCC}">
      <dsp:nvSpPr>
        <dsp:cNvPr id="0" name=""/>
        <dsp:cNvSpPr/>
      </dsp:nvSpPr>
      <dsp:spPr>
        <a:xfrm>
          <a:off x="0" y="322580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Network Traffic Data</a:t>
          </a:r>
          <a:endParaRPr lang="en-MY" sz="1600" kern="1200" dirty="0"/>
        </a:p>
      </dsp:txBody>
      <dsp:txXfrm>
        <a:off x="14988" y="337568"/>
        <a:ext cx="3093462" cy="277061"/>
      </dsp:txXfrm>
    </dsp:sp>
    <dsp:sp modelId="{7E6F224C-D2AE-41D7-90D2-2B742B568F12}">
      <dsp:nvSpPr>
        <dsp:cNvPr id="0" name=""/>
        <dsp:cNvSpPr/>
      </dsp:nvSpPr>
      <dsp:spPr>
        <a:xfrm rot="5400000">
          <a:off x="5777012" y="-1977901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Snapshots of system states for detailed analysis.</a:t>
          </a:r>
          <a:endParaRPr lang="en-MY" sz="1300" kern="1200" dirty="0"/>
        </a:p>
      </dsp:txBody>
      <dsp:txXfrm rot="-5400000">
        <a:off x="3123438" y="687664"/>
        <a:ext cx="5540787" cy="221647"/>
      </dsp:txXfrm>
    </dsp:sp>
    <dsp:sp modelId="{659C6E49-29F1-40E3-AC5E-6955B8830D22}">
      <dsp:nvSpPr>
        <dsp:cNvPr id="0" name=""/>
        <dsp:cNvSpPr/>
      </dsp:nvSpPr>
      <dsp:spPr>
        <a:xfrm>
          <a:off x="0" y="644969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Forensic Images</a:t>
          </a:r>
          <a:endParaRPr lang="en-MY" sz="1600" kern="1200" dirty="0"/>
        </a:p>
      </dsp:txBody>
      <dsp:txXfrm>
        <a:off x="14988" y="659957"/>
        <a:ext cx="3093462" cy="277061"/>
      </dsp:txXfrm>
    </dsp:sp>
    <dsp:sp modelId="{FC681A81-B3C3-47E9-B5BE-EAF1E8784476}">
      <dsp:nvSpPr>
        <dsp:cNvPr id="0" name=""/>
        <dsp:cNvSpPr/>
      </dsp:nvSpPr>
      <dsp:spPr>
        <a:xfrm rot="5400000">
          <a:off x="5777012" y="-1655512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Registry entries and configuration files highlighting anomalies.</a:t>
          </a:r>
          <a:endParaRPr lang="en-MY" sz="1300" kern="1200" dirty="0"/>
        </a:p>
      </dsp:txBody>
      <dsp:txXfrm rot="-5400000">
        <a:off x="3123438" y="1010053"/>
        <a:ext cx="5540787" cy="221647"/>
      </dsp:txXfrm>
    </dsp:sp>
    <dsp:sp modelId="{A717D82C-B34E-4A6E-9E08-BB62F0ABF593}">
      <dsp:nvSpPr>
        <dsp:cNvPr id="0" name=""/>
        <dsp:cNvSpPr/>
      </dsp:nvSpPr>
      <dsp:spPr>
        <a:xfrm>
          <a:off x="0" y="967358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System Artifacts</a:t>
          </a:r>
          <a:endParaRPr lang="en-MY" sz="1600" kern="1200" dirty="0"/>
        </a:p>
      </dsp:txBody>
      <dsp:txXfrm>
        <a:off x="14988" y="982346"/>
        <a:ext cx="3093462" cy="277061"/>
      </dsp:txXfrm>
    </dsp:sp>
    <dsp:sp modelId="{6383AC27-69C2-41F1-90C3-70B57B939AB8}">
      <dsp:nvSpPr>
        <dsp:cNvPr id="0" name=""/>
        <dsp:cNvSpPr/>
      </dsp:nvSpPr>
      <dsp:spPr>
        <a:xfrm rot="5400000">
          <a:off x="5777012" y="-1333123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Evidence of phishing attacks or malicious communications.</a:t>
          </a:r>
          <a:endParaRPr lang="en-MY" sz="1300" kern="1200" dirty="0"/>
        </a:p>
      </dsp:txBody>
      <dsp:txXfrm rot="-5400000">
        <a:off x="3123438" y="1332442"/>
        <a:ext cx="5540787" cy="221647"/>
      </dsp:txXfrm>
    </dsp:sp>
    <dsp:sp modelId="{9E2A4C8D-9F1F-4C08-B48B-FD5CCCCAD7C0}">
      <dsp:nvSpPr>
        <dsp:cNvPr id="0" name=""/>
        <dsp:cNvSpPr/>
      </dsp:nvSpPr>
      <dsp:spPr>
        <a:xfrm>
          <a:off x="0" y="1289747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Email Data </a:t>
          </a:r>
          <a:endParaRPr lang="en-MY" sz="1600" kern="1200" dirty="0"/>
        </a:p>
      </dsp:txBody>
      <dsp:txXfrm>
        <a:off x="14988" y="1304735"/>
        <a:ext cx="3093462" cy="277061"/>
      </dsp:txXfrm>
    </dsp:sp>
    <dsp:sp modelId="{FA500DD8-9EEA-4E8C-8A78-7F749492E923}">
      <dsp:nvSpPr>
        <dsp:cNvPr id="0" name=""/>
        <dsp:cNvSpPr/>
      </dsp:nvSpPr>
      <dsp:spPr>
        <a:xfrm rot="5400000">
          <a:off x="5777012" y="-1010734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User activity tracking from service providers.</a:t>
          </a:r>
          <a:endParaRPr lang="en-MY" sz="1300" kern="1200" dirty="0"/>
        </a:p>
      </dsp:txBody>
      <dsp:txXfrm rot="-5400000">
        <a:off x="3123438" y="1654831"/>
        <a:ext cx="5540787" cy="221647"/>
      </dsp:txXfrm>
    </dsp:sp>
    <dsp:sp modelId="{0A11D643-79D7-410B-94B9-C3271227FCD2}">
      <dsp:nvSpPr>
        <dsp:cNvPr id="0" name=""/>
        <dsp:cNvSpPr/>
      </dsp:nvSpPr>
      <dsp:spPr>
        <a:xfrm>
          <a:off x="0" y="1612136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Cloud Data </a:t>
          </a:r>
          <a:endParaRPr lang="en-MY" sz="1600" kern="1200" dirty="0"/>
        </a:p>
      </dsp:txBody>
      <dsp:txXfrm>
        <a:off x="14988" y="1627124"/>
        <a:ext cx="3093462" cy="277061"/>
      </dsp:txXfrm>
    </dsp:sp>
    <dsp:sp modelId="{F884F981-F82B-4DBC-B40E-F6368C3F88A8}">
      <dsp:nvSpPr>
        <dsp:cNvPr id="0" name=""/>
        <dsp:cNvSpPr/>
      </dsp:nvSpPr>
      <dsp:spPr>
        <a:xfrm rot="5400000">
          <a:off x="5777012" y="-688345"/>
          <a:ext cx="245629" cy="555277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1300" b="0" i="0" kern="1200" dirty="0"/>
            <a:t>Details about installed software and user activity from devices.</a:t>
          </a:r>
          <a:endParaRPr lang="en-MY" sz="1300" kern="1200" dirty="0"/>
        </a:p>
      </dsp:txBody>
      <dsp:txXfrm rot="-5400000">
        <a:off x="3123438" y="1977220"/>
        <a:ext cx="5540787" cy="221647"/>
      </dsp:txXfrm>
    </dsp:sp>
    <dsp:sp modelId="{E265017F-6903-4092-A7FB-02963E26F3C4}">
      <dsp:nvSpPr>
        <dsp:cNvPr id="0" name=""/>
        <dsp:cNvSpPr/>
      </dsp:nvSpPr>
      <dsp:spPr>
        <a:xfrm>
          <a:off x="0" y="1934525"/>
          <a:ext cx="3123438" cy="307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0" i="0" kern="1200" dirty="0"/>
            <a:t>Endpoint Data</a:t>
          </a:r>
          <a:endParaRPr lang="en-MY" sz="1600" kern="1200" dirty="0"/>
        </a:p>
      </dsp:txBody>
      <dsp:txXfrm>
        <a:off x="14988" y="1949513"/>
        <a:ext cx="3093462" cy="2770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9E80-1A41-4F04-8FB9-92AFB73C9575}">
      <dsp:nvSpPr>
        <dsp:cNvPr id="0" name=""/>
        <dsp:cNvSpPr/>
      </dsp:nvSpPr>
      <dsp:spPr>
        <a:xfrm rot="5400000">
          <a:off x="5278524" y="-2334477"/>
          <a:ext cx="381167" cy="51473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Aggregate data about known threats and vulnerabilities</a:t>
          </a:r>
          <a:r>
            <a:rPr lang="en-MY" sz="1200" b="0" i="0" kern="1200" dirty="0"/>
            <a:t>.</a:t>
          </a:r>
          <a:endParaRPr lang="en-MY" sz="1200" kern="1200" dirty="0"/>
        </a:p>
      </dsp:txBody>
      <dsp:txXfrm rot="-5400000">
        <a:off x="2895411" y="67243"/>
        <a:ext cx="5128788" cy="343953"/>
      </dsp:txXfrm>
    </dsp:sp>
    <dsp:sp modelId="{430750F9-5E21-4C89-A233-070A13A3CD46}">
      <dsp:nvSpPr>
        <dsp:cNvPr id="0" name=""/>
        <dsp:cNvSpPr/>
      </dsp:nvSpPr>
      <dsp:spPr>
        <a:xfrm>
          <a:off x="0" y="990"/>
          <a:ext cx="2895410" cy="47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b="0" i="0" kern="1200" dirty="0"/>
            <a:t>Threat Intelligence Feeds</a:t>
          </a:r>
          <a:endParaRPr lang="en-MY" sz="1700" kern="1200" dirty="0"/>
        </a:p>
      </dsp:txBody>
      <dsp:txXfrm>
        <a:off x="23259" y="24249"/>
        <a:ext cx="2848892" cy="429941"/>
      </dsp:txXfrm>
    </dsp:sp>
    <dsp:sp modelId="{4B2AFDB7-3BAF-45AC-AE78-A5924D161723}">
      <dsp:nvSpPr>
        <dsp:cNvPr id="0" name=""/>
        <dsp:cNvSpPr/>
      </dsp:nvSpPr>
      <dsp:spPr>
        <a:xfrm rot="5400000">
          <a:off x="5278524" y="-1834195"/>
          <a:ext cx="381167" cy="51473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Logs from external service providers that provide context about breaches.</a:t>
          </a:r>
          <a:endParaRPr lang="en-MY" sz="1200" kern="1200" dirty="0"/>
        </a:p>
      </dsp:txBody>
      <dsp:txXfrm rot="-5400000">
        <a:off x="2895411" y="567525"/>
        <a:ext cx="5128788" cy="343953"/>
      </dsp:txXfrm>
    </dsp:sp>
    <dsp:sp modelId="{2E212F38-C13D-4463-99BD-77294ED6044C}">
      <dsp:nvSpPr>
        <dsp:cNvPr id="0" name=""/>
        <dsp:cNvSpPr/>
      </dsp:nvSpPr>
      <dsp:spPr>
        <a:xfrm>
          <a:off x="0" y="501272"/>
          <a:ext cx="2895410" cy="47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Third-Party Logs</a:t>
          </a:r>
          <a:endParaRPr lang="en-MY" sz="1700" kern="1200" dirty="0"/>
        </a:p>
      </dsp:txBody>
      <dsp:txXfrm>
        <a:off x="23259" y="524531"/>
        <a:ext cx="2848892" cy="429941"/>
      </dsp:txXfrm>
    </dsp:sp>
    <dsp:sp modelId="{4F4E9935-1C26-4631-ABE1-A05A5E6F1AF9}">
      <dsp:nvSpPr>
        <dsp:cNvPr id="0" name=""/>
        <dsp:cNvSpPr/>
      </dsp:nvSpPr>
      <dsp:spPr>
        <a:xfrm rot="5400000">
          <a:off x="5278524" y="-1333913"/>
          <a:ext cx="381167" cy="51473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Reveal compromised data and related information.</a:t>
          </a:r>
          <a:endParaRPr lang="en-MY" sz="1200" kern="1200" dirty="0"/>
        </a:p>
      </dsp:txBody>
      <dsp:txXfrm rot="-5400000">
        <a:off x="2895411" y="1067807"/>
        <a:ext cx="5128788" cy="343953"/>
      </dsp:txXfrm>
    </dsp:sp>
    <dsp:sp modelId="{C328D7CD-65EC-400C-AD96-EE11205B87FC}">
      <dsp:nvSpPr>
        <dsp:cNvPr id="0" name=""/>
        <dsp:cNvSpPr/>
      </dsp:nvSpPr>
      <dsp:spPr>
        <a:xfrm>
          <a:off x="0" y="1001554"/>
          <a:ext cx="2895410" cy="47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Public Databases</a:t>
          </a:r>
          <a:endParaRPr lang="en-MY" sz="1700" kern="1200" dirty="0"/>
        </a:p>
      </dsp:txBody>
      <dsp:txXfrm>
        <a:off x="23259" y="1024813"/>
        <a:ext cx="2848892" cy="429941"/>
      </dsp:txXfrm>
    </dsp:sp>
    <dsp:sp modelId="{C3E5E018-72CC-4F17-89C9-1D93DAB1FB90}">
      <dsp:nvSpPr>
        <dsp:cNvPr id="0" name=""/>
        <dsp:cNvSpPr/>
      </dsp:nvSpPr>
      <dsp:spPr>
        <a:xfrm rot="5400000">
          <a:off x="5278524" y="-833631"/>
          <a:ext cx="381167" cy="51473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Engage experts for enhanced investigation and analysis.</a:t>
          </a:r>
          <a:endParaRPr lang="en-MY" sz="1200" kern="1200" dirty="0"/>
        </a:p>
      </dsp:txBody>
      <dsp:txXfrm rot="-5400000">
        <a:off x="2895411" y="1568089"/>
        <a:ext cx="5128788" cy="343953"/>
      </dsp:txXfrm>
    </dsp:sp>
    <dsp:sp modelId="{8EF9B0BB-C980-4112-BD80-1A612A5683CB}">
      <dsp:nvSpPr>
        <dsp:cNvPr id="0" name=""/>
        <dsp:cNvSpPr/>
      </dsp:nvSpPr>
      <dsp:spPr>
        <a:xfrm>
          <a:off x="0" y="1501837"/>
          <a:ext cx="2895410" cy="47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External Forensic Services</a:t>
          </a:r>
          <a:endParaRPr lang="en-MY" sz="1700" kern="1200" dirty="0"/>
        </a:p>
      </dsp:txBody>
      <dsp:txXfrm>
        <a:off x="23259" y="1525096"/>
        <a:ext cx="2848892" cy="429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DE39A-0A4D-47E1-BCA9-C925DB7F8A7B}">
      <dsp:nvSpPr>
        <dsp:cNvPr id="0" name=""/>
        <dsp:cNvSpPr/>
      </dsp:nvSpPr>
      <dsp:spPr>
        <a:xfrm>
          <a:off x="1887399" y="283"/>
          <a:ext cx="1288265" cy="6441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Human error</a:t>
          </a:r>
          <a:endParaRPr lang="en-MY" sz="1400" b="0" kern="1200" dirty="0"/>
        </a:p>
      </dsp:txBody>
      <dsp:txXfrm>
        <a:off x="1906265" y="19149"/>
        <a:ext cx="1250533" cy="606400"/>
      </dsp:txXfrm>
    </dsp:sp>
    <dsp:sp modelId="{B97F843C-EBB1-4055-A973-20B8ED3E7D2C}">
      <dsp:nvSpPr>
        <dsp:cNvPr id="0" name=""/>
        <dsp:cNvSpPr/>
      </dsp:nvSpPr>
      <dsp:spPr>
        <a:xfrm>
          <a:off x="3497731" y="283"/>
          <a:ext cx="1288265" cy="6441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Insider threats</a:t>
          </a:r>
          <a:endParaRPr lang="en-MY" sz="1400" b="0" kern="1200" dirty="0"/>
        </a:p>
      </dsp:txBody>
      <dsp:txXfrm>
        <a:off x="3516597" y="19149"/>
        <a:ext cx="1250533" cy="606400"/>
      </dsp:txXfrm>
    </dsp:sp>
    <dsp:sp modelId="{F0A4D4B0-871C-490E-B6C7-21A7D572A8D5}">
      <dsp:nvSpPr>
        <dsp:cNvPr id="0" name=""/>
        <dsp:cNvSpPr/>
      </dsp:nvSpPr>
      <dsp:spPr>
        <a:xfrm>
          <a:off x="5108063" y="283"/>
          <a:ext cx="1288265" cy="6441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Malicious hacking for financial gain</a:t>
          </a:r>
          <a:endParaRPr lang="en-MY" sz="1400" b="0" kern="1200" dirty="0"/>
        </a:p>
      </dsp:txBody>
      <dsp:txXfrm>
        <a:off x="5126929" y="19149"/>
        <a:ext cx="1250533" cy="60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39ED-AA9C-47A4-A8C9-902AFA6C1091}">
      <dsp:nvSpPr>
        <dsp:cNvPr id="0" name=""/>
        <dsp:cNvSpPr/>
      </dsp:nvSpPr>
      <dsp:spPr>
        <a:xfrm>
          <a:off x="877" y="802722"/>
          <a:ext cx="1801753" cy="72070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Common Types of IoCs</a:t>
          </a:r>
          <a:endParaRPr lang="en-MY" sz="1700" kern="1200" dirty="0"/>
        </a:p>
      </dsp:txBody>
      <dsp:txXfrm>
        <a:off x="361228" y="802722"/>
        <a:ext cx="1081052" cy="720701"/>
      </dsp:txXfrm>
    </dsp:sp>
    <dsp:sp modelId="{C088DE50-C63E-41A2-BEF4-8F657CEAC1E0}">
      <dsp:nvSpPr>
        <dsp:cNvPr id="0" name=""/>
        <dsp:cNvSpPr/>
      </dsp:nvSpPr>
      <dsp:spPr>
        <a:xfrm>
          <a:off x="1568402" y="863981"/>
          <a:ext cx="1495455" cy="59818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Network-based</a:t>
          </a:r>
          <a:endParaRPr lang="en-MY" sz="1400" kern="1200" dirty="0"/>
        </a:p>
      </dsp:txBody>
      <dsp:txXfrm>
        <a:off x="1867493" y="863981"/>
        <a:ext cx="897273" cy="598182"/>
      </dsp:txXfrm>
    </dsp:sp>
    <dsp:sp modelId="{E677B28D-CC68-44E3-B746-76E8B900AF4C}">
      <dsp:nvSpPr>
        <dsp:cNvPr id="0" name=""/>
        <dsp:cNvSpPr/>
      </dsp:nvSpPr>
      <dsp:spPr>
        <a:xfrm>
          <a:off x="2854494" y="863981"/>
          <a:ext cx="1495455" cy="59818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Host-based</a:t>
          </a:r>
          <a:endParaRPr lang="en-MY" sz="1400" kern="1200"/>
        </a:p>
      </dsp:txBody>
      <dsp:txXfrm>
        <a:off x="3153585" y="863981"/>
        <a:ext cx="897273" cy="598182"/>
      </dsp:txXfrm>
    </dsp:sp>
    <dsp:sp modelId="{3122C541-C592-4EC7-9451-8B4E555F2DE7}">
      <dsp:nvSpPr>
        <dsp:cNvPr id="0" name=""/>
        <dsp:cNvSpPr/>
      </dsp:nvSpPr>
      <dsp:spPr>
        <a:xfrm>
          <a:off x="4140586" y="863981"/>
          <a:ext cx="1495455" cy="59818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File-based</a:t>
          </a:r>
          <a:endParaRPr lang="en-MY" sz="1400" kern="1200"/>
        </a:p>
      </dsp:txBody>
      <dsp:txXfrm>
        <a:off x="4439677" y="863981"/>
        <a:ext cx="897273" cy="598182"/>
      </dsp:txXfrm>
    </dsp:sp>
    <dsp:sp modelId="{E77064FE-2D43-48A1-A0FD-170943833E6A}">
      <dsp:nvSpPr>
        <dsp:cNvPr id="0" name=""/>
        <dsp:cNvSpPr/>
      </dsp:nvSpPr>
      <dsp:spPr>
        <a:xfrm>
          <a:off x="5426678" y="863981"/>
          <a:ext cx="1495455" cy="59818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Behavioral</a:t>
          </a:r>
          <a:endParaRPr lang="en-MY" sz="1400" kern="1200"/>
        </a:p>
      </dsp:txBody>
      <dsp:txXfrm>
        <a:off x="5725769" y="863981"/>
        <a:ext cx="897273" cy="598182"/>
      </dsp:txXfrm>
    </dsp:sp>
    <dsp:sp modelId="{AE1847CE-40A1-4BB9-A3D0-EE586D4187E6}">
      <dsp:nvSpPr>
        <dsp:cNvPr id="0" name=""/>
        <dsp:cNvSpPr/>
      </dsp:nvSpPr>
      <dsp:spPr>
        <a:xfrm>
          <a:off x="6712770" y="863981"/>
          <a:ext cx="1495455" cy="59818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Metadata </a:t>
          </a:r>
          <a:endParaRPr lang="en-MY" sz="1400" kern="1200" dirty="0"/>
        </a:p>
      </dsp:txBody>
      <dsp:txXfrm>
        <a:off x="7011861" y="863981"/>
        <a:ext cx="897273" cy="598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7CFC8-538F-4707-BB6C-36BDCBFF3377}">
      <dsp:nvSpPr>
        <dsp:cNvPr id="0" name=""/>
        <dsp:cNvSpPr/>
      </dsp:nvSpPr>
      <dsp:spPr>
        <a:xfrm rot="5400000">
          <a:off x="5563503" y="-2469247"/>
          <a:ext cx="379480" cy="54148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Indicates possible data exfiltration or communication with C2 servers.</a:t>
          </a:r>
          <a:endParaRPr lang="en-MY" sz="1300" kern="1200" dirty="0"/>
        </a:p>
      </dsp:txBody>
      <dsp:txXfrm rot="-5400000">
        <a:off x="3045835" y="66946"/>
        <a:ext cx="5396292" cy="342430"/>
      </dsp:txXfrm>
    </dsp:sp>
    <dsp:sp modelId="{DEDEE31C-E074-417C-9562-1AF01FAF1398}">
      <dsp:nvSpPr>
        <dsp:cNvPr id="0" name=""/>
        <dsp:cNvSpPr/>
      </dsp:nvSpPr>
      <dsp:spPr>
        <a:xfrm>
          <a:off x="0" y="986"/>
          <a:ext cx="3045834" cy="474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Unusual outbound network traffic</a:t>
          </a:r>
          <a:endParaRPr lang="en-MY" sz="1400" kern="1200" dirty="0"/>
        </a:p>
      </dsp:txBody>
      <dsp:txXfrm>
        <a:off x="23156" y="24142"/>
        <a:ext cx="2999522" cy="428038"/>
      </dsp:txXfrm>
    </dsp:sp>
    <dsp:sp modelId="{2A983F49-FE26-4F0E-92DA-F7F7B20C0D9C}">
      <dsp:nvSpPr>
        <dsp:cNvPr id="0" name=""/>
        <dsp:cNvSpPr/>
      </dsp:nvSpPr>
      <dsp:spPr>
        <a:xfrm rot="5400000">
          <a:off x="5563503" y="-1971179"/>
          <a:ext cx="379480" cy="54148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Suggest attempts to manage compromised systems.</a:t>
          </a:r>
          <a:endParaRPr lang="en-MY" sz="1300" kern="1200" dirty="0"/>
        </a:p>
      </dsp:txBody>
      <dsp:txXfrm rot="-5400000">
        <a:off x="3045835" y="565014"/>
        <a:ext cx="5396292" cy="342430"/>
      </dsp:txXfrm>
    </dsp:sp>
    <dsp:sp modelId="{BBC6BC7F-E607-4030-80C1-99364D63EE66}">
      <dsp:nvSpPr>
        <dsp:cNvPr id="0" name=""/>
        <dsp:cNvSpPr/>
      </dsp:nvSpPr>
      <dsp:spPr>
        <a:xfrm>
          <a:off x="0" y="499053"/>
          <a:ext cx="3045834" cy="474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Connections to malicious IP addresses</a:t>
          </a:r>
          <a:endParaRPr lang="en-MY" sz="1400" kern="1200" dirty="0"/>
        </a:p>
      </dsp:txBody>
      <dsp:txXfrm>
        <a:off x="23156" y="522209"/>
        <a:ext cx="2999522" cy="428038"/>
      </dsp:txXfrm>
    </dsp:sp>
    <dsp:sp modelId="{6017C473-BE99-4835-A119-9BE05F75B6CC}">
      <dsp:nvSpPr>
        <dsp:cNvPr id="0" name=""/>
        <dsp:cNvSpPr/>
      </dsp:nvSpPr>
      <dsp:spPr>
        <a:xfrm rot="5400000">
          <a:off x="5563503" y="-1473111"/>
          <a:ext cx="379480" cy="54148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Signals reconnaissance efforts by attackers.</a:t>
          </a:r>
          <a:endParaRPr lang="en-MY" sz="1300" kern="1200" dirty="0"/>
        </a:p>
      </dsp:txBody>
      <dsp:txXfrm rot="-5400000">
        <a:off x="3045835" y="1063082"/>
        <a:ext cx="5396292" cy="342430"/>
      </dsp:txXfrm>
    </dsp:sp>
    <dsp:sp modelId="{0D1C805D-4084-4D9F-B8F7-994002DDD09A}">
      <dsp:nvSpPr>
        <dsp:cNvPr id="0" name=""/>
        <dsp:cNvSpPr/>
      </dsp:nvSpPr>
      <dsp:spPr>
        <a:xfrm>
          <a:off x="0" y="997121"/>
          <a:ext cx="3045834" cy="474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Unauthorized network scanning</a:t>
          </a:r>
          <a:r>
            <a:rPr lang="en-US" sz="1400" b="0" i="0" kern="1200" dirty="0"/>
            <a:t> </a:t>
          </a:r>
          <a:endParaRPr lang="en-MY" sz="1400" kern="1200" dirty="0"/>
        </a:p>
      </dsp:txBody>
      <dsp:txXfrm>
        <a:off x="23156" y="1020277"/>
        <a:ext cx="2999522" cy="428038"/>
      </dsp:txXfrm>
    </dsp:sp>
    <dsp:sp modelId="{F47673D7-6CFA-4E31-90CD-4258486AE355}">
      <dsp:nvSpPr>
        <dsp:cNvPr id="0" name=""/>
        <dsp:cNvSpPr/>
      </dsp:nvSpPr>
      <dsp:spPr>
        <a:xfrm rot="5400000">
          <a:off x="5563503" y="-975043"/>
          <a:ext cx="379480" cy="54148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Unusual spikes in traffic may indicate a security compromise.</a:t>
          </a:r>
          <a:endParaRPr lang="en-MY" sz="1300" kern="1200" dirty="0"/>
        </a:p>
      </dsp:txBody>
      <dsp:txXfrm rot="-5400000">
        <a:off x="3045835" y="1561150"/>
        <a:ext cx="5396292" cy="342430"/>
      </dsp:txXfrm>
    </dsp:sp>
    <dsp:sp modelId="{3AFED691-D0C0-4C51-A50E-65847C38B1E4}">
      <dsp:nvSpPr>
        <dsp:cNvPr id="0" name=""/>
        <dsp:cNvSpPr/>
      </dsp:nvSpPr>
      <dsp:spPr>
        <a:xfrm>
          <a:off x="0" y="1495189"/>
          <a:ext cx="3045834" cy="474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Abnormal web traffic levels</a:t>
          </a:r>
          <a:r>
            <a:rPr lang="en-US" sz="1400" b="0" i="0" kern="1200" dirty="0"/>
            <a:t> </a:t>
          </a:r>
          <a:endParaRPr lang="en-MY" sz="1400" kern="1200" dirty="0"/>
        </a:p>
      </dsp:txBody>
      <dsp:txXfrm>
        <a:off x="23156" y="1518345"/>
        <a:ext cx="2999522" cy="428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AECC6-3272-4DDA-BE2F-A9066DDAA62A}">
      <dsp:nvSpPr>
        <dsp:cNvPr id="0" name=""/>
        <dsp:cNvSpPr/>
      </dsp:nvSpPr>
      <dsp:spPr>
        <a:xfrm rot="5400000">
          <a:off x="4265883" y="-1833814"/>
          <a:ext cx="445582" cy="422463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b="0" i="0" kern="1200" dirty="0"/>
            <a:t>Modifications to system files </a:t>
          </a:r>
          <a:r>
            <a:rPr lang="en-MY" sz="1300" b="0" i="0" kern="1200" dirty="0"/>
            <a:t>or unauthorised software installations</a:t>
          </a:r>
          <a:r>
            <a:rPr lang="en-US" sz="1300" b="0" i="0" kern="1200" dirty="0"/>
            <a:t>.</a:t>
          </a:r>
          <a:endParaRPr lang="en-MY" sz="1300" b="0" kern="1200" dirty="0"/>
        </a:p>
      </dsp:txBody>
      <dsp:txXfrm rot="-5400000">
        <a:off x="2376357" y="77464"/>
        <a:ext cx="4202883" cy="402078"/>
      </dsp:txXfrm>
    </dsp:sp>
    <dsp:sp modelId="{94676533-7E75-4CEB-AF56-4037E1E988EC}">
      <dsp:nvSpPr>
        <dsp:cNvPr id="0" name=""/>
        <dsp:cNvSpPr/>
      </dsp:nvSpPr>
      <dsp:spPr>
        <a:xfrm>
          <a:off x="0" y="13"/>
          <a:ext cx="2376357" cy="55697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Unauthorized file changes</a:t>
          </a:r>
          <a:endParaRPr lang="en-MY" sz="1600" kern="1200" dirty="0"/>
        </a:p>
      </dsp:txBody>
      <dsp:txXfrm>
        <a:off x="27189" y="27202"/>
        <a:ext cx="2321979" cy="502600"/>
      </dsp:txXfrm>
    </dsp:sp>
    <dsp:sp modelId="{E32B82C6-B8FE-4D73-98F7-C16022B02F77}">
      <dsp:nvSpPr>
        <dsp:cNvPr id="0" name=""/>
        <dsp:cNvSpPr/>
      </dsp:nvSpPr>
      <dsp:spPr>
        <a:xfrm rot="5400000">
          <a:off x="4265883" y="-1248987"/>
          <a:ext cx="445582" cy="422463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b="0" i="0" kern="1200" dirty="0"/>
            <a:t>Issues like random restarts, system crashes, or slow performance</a:t>
          </a:r>
          <a:endParaRPr lang="en-MY" sz="1300" b="0" kern="1200" dirty="0"/>
        </a:p>
      </dsp:txBody>
      <dsp:txXfrm rot="-5400000">
        <a:off x="2376357" y="662291"/>
        <a:ext cx="4202883" cy="402078"/>
      </dsp:txXfrm>
    </dsp:sp>
    <dsp:sp modelId="{C71F83CF-6CE1-4D76-B7C0-7EFD88ADFC8C}">
      <dsp:nvSpPr>
        <dsp:cNvPr id="0" name=""/>
        <dsp:cNvSpPr/>
      </dsp:nvSpPr>
      <dsp:spPr>
        <a:xfrm>
          <a:off x="0" y="584840"/>
          <a:ext cx="2376357" cy="55697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Unexpected system behavior</a:t>
          </a:r>
          <a:endParaRPr lang="en-MY" sz="1600" kern="1200" dirty="0"/>
        </a:p>
      </dsp:txBody>
      <dsp:txXfrm>
        <a:off x="27189" y="612029"/>
        <a:ext cx="2321979" cy="502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82120-C832-4844-B1DD-63F1BD6A875A}">
      <dsp:nvSpPr>
        <dsp:cNvPr id="0" name=""/>
        <dsp:cNvSpPr/>
      </dsp:nvSpPr>
      <dsp:spPr>
        <a:xfrm rot="5400000">
          <a:off x="4257780" y="-1823417"/>
          <a:ext cx="461788" cy="422463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Presence of unfamiliar files or processes. </a:t>
          </a:r>
          <a:endParaRPr lang="en-MY" sz="1300" b="0" kern="1200" dirty="0"/>
        </a:p>
      </dsp:txBody>
      <dsp:txXfrm rot="-5400000">
        <a:off x="2376357" y="80549"/>
        <a:ext cx="4202092" cy="416702"/>
      </dsp:txXfrm>
    </dsp:sp>
    <dsp:sp modelId="{5B29F0D7-5761-47D7-A9C8-FB3F92C9FCE8}">
      <dsp:nvSpPr>
        <dsp:cNvPr id="0" name=""/>
        <dsp:cNvSpPr/>
      </dsp:nvSpPr>
      <dsp:spPr>
        <a:xfrm>
          <a:off x="0" y="282"/>
          <a:ext cx="2376357" cy="577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Suspicious files or running processes</a:t>
          </a:r>
          <a:endParaRPr lang="en-MY" sz="1600" kern="1200" dirty="0"/>
        </a:p>
      </dsp:txBody>
      <dsp:txXfrm>
        <a:off x="28178" y="28460"/>
        <a:ext cx="2320001" cy="520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82120-C832-4844-B1DD-63F1BD6A875A}">
      <dsp:nvSpPr>
        <dsp:cNvPr id="0" name=""/>
        <dsp:cNvSpPr/>
      </dsp:nvSpPr>
      <dsp:spPr>
        <a:xfrm rot="5400000">
          <a:off x="4257780" y="-1823417"/>
          <a:ext cx="461788" cy="422463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Emails requesting sensitive information or containing suspicious links / attachments</a:t>
          </a:r>
          <a:endParaRPr lang="en-MY" sz="1300" b="0" kern="1200" dirty="0"/>
        </a:p>
      </dsp:txBody>
      <dsp:txXfrm rot="-5400000">
        <a:off x="2376357" y="80549"/>
        <a:ext cx="4202092" cy="416702"/>
      </dsp:txXfrm>
    </dsp:sp>
    <dsp:sp modelId="{5B29F0D7-5761-47D7-A9C8-FB3F92C9FCE8}">
      <dsp:nvSpPr>
        <dsp:cNvPr id="0" name=""/>
        <dsp:cNvSpPr/>
      </dsp:nvSpPr>
      <dsp:spPr>
        <a:xfrm>
          <a:off x="0" y="282"/>
          <a:ext cx="2376357" cy="577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i="0" kern="1200" dirty="0"/>
            <a:t>Phishing emails</a:t>
          </a:r>
          <a:endParaRPr lang="en-MY" sz="1600" kern="1200" dirty="0"/>
        </a:p>
      </dsp:txBody>
      <dsp:txXfrm>
        <a:off x="28178" y="28460"/>
        <a:ext cx="2320001" cy="5208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EF016-DD88-4296-A1AD-2FF22A14716F}">
      <dsp:nvSpPr>
        <dsp:cNvPr id="0" name=""/>
        <dsp:cNvSpPr/>
      </dsp:nvSpPr>
      <dsp:spPr>
        <a:xfrm rot="5400000">
          <a:off x="4265883" y="-1833814"/>
          <a:ext cx="445582" cy="422463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b="0" i="0" kern="1200" dirty="0"/>
            <a:t>Unexplained actions from privileged accounts.</a:t>
          </a:r>
          <a:endParaRPr lang="en-MY" sz="1300" kern="1200" dirty="0"/>
        </a:p>
      </dsp:txBody>
      <dsp:txXfrm rot="-5400000">
        <a:off x="2376357" y="77464"/>
        <a:ext cx="4202883" cy="402078"/>
      </dsp:txXfrm>
    </dsp:sp>
    <dsp:sp modelId="{4F2002A3-5A20-4F12-BD83-50D2675664F6}">
      <dsp:nvSpPr>
        <dsp:cNvPr id="0" name=""/>
        <dsp:cNvSpPr/>
      </dsp:nvSpPr>
      <dsp:spPr>
        <a:xfrm>
          <a:off x="0" y="13"/>
          <a:ext cx="2376357" cy="55697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Privileged account irregularities</a:t>
          </a:r>
          <a:endParaRPr lang="en-MY" sz="1600" kern="1200" dirty="0"/>
        </a:p>
      </dsp:txBody>
      <dsp:txXfrm>
        <a:off x="27189" y="27202"/>
        <a:ext cx="2321979" cy="502600"/>
      </dsp:txXfrm>
    </dsp:sp>
    <dsp:sp modelId="{BAE2A389-1DB1-4E77-B676-C9512EF86C08}">
      <dsp:nvSpPr>
        <dsp:cNvPr id="0" name=""/>
        <dsp:cNvSpPr/>
      </dsp:nvSpPr>
      <dsp:spPr>
        <a:xfrm rot="5400000">
          <a:off x="4265883" y="-1248987"/>
          <a:ext cx="445582" cy="422463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b="0" i="0" kern="1200" dirty="0"/>
            <a:t>Uncommon login times or unauthorized access attempts.</a:t>
          </a:r>
          <a:endParaRPr lang="en-MY" sz="1300" kern="1200" dirty="0"/>
        </a:p>
      </dsp:txBody>
      <dsp:txXfrm rot="-5400000">
        <a:off x="2376357" y="662291"/>
        <a:ext cx="4202883" cy="402078"/>
      </dsp:txXfrm>
    </dsp:sp>
    <dsp:sp modelId="{9ABD25BA-97A9-4C34-9E02-DE804D44DD09}">
      <dsp:nvSpPr>
        <dsp:cNvPr id="0" name=""/>
        <dsp:cNvSpPr/>
      </dsp:nvSpPr>
      <dsp:spPr>
        <a:xfrm>
          <a:off x="0" y="584840"/>
          <a:ext cx="2376357" cy="55697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Irregular account behaviors</a:t>
          </a:r>
          <a:endParaRPr lang="en-MY" sz="1600" kern="1200"/>
        </a:p>
      </dsp:txBody>
      <dsp:txXfrm>
        <a:off x="27189" y="612029"/>
        <a:ext cx="2321979" cy="502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44747-F506-4241-9E46-E6BD0543E671}">
      <dsp:nvSpPr>
        <dsp:cNvPr id="0" name=""/>
        <dsp:cNvSpPr/>
      </dsp:nvSpPr>
      <dsp:spPr>
        <a:xfrm>
          <a:off x="4119" y="173826"/>
          <a:ext cx="1579165" cy="345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Shodan</a:t>
          </a:r>
          <a:endParaRPr lang="en-MY" sz="1200" b="1" kern="1200" dirty="0"/>
        </a:p>
      </dsp:txBody>
      <dsp:txXfrm>
        <a:off x="4119" y="173826"/>
        <a:ext cx="1579165" cy="345600"/>
      </dsp:txXfrm>
    </dsp:sp>
    <dsp:sp modelId="{5054361B-FA8C-48FA-ADC6-D3C3FAE665B2}">
      <dsp:nvSpPr>
        <dsp:cNvPr id="0" name=""/>
        <dsp:cNvSpPr/>
      </dsp:nvSpPr>
      <dsp:spPr>
        <a:xfrm>
          <a:off x="4119" y="519426"/>
          <a:ext cx="1579165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Search engine for Internet-connected devices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
Identifies potential security weaknesses in exposed systems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
Assesses organizational exposure to attacks</a:t>
          </a:r>
          <a:endParaRPr lang="en-MY" sz="1200" kern="1200" dirty="0"/>
        </a:p>
      </dsp:txBody>
      <dsp:txXfrm>
        <a:off x="4119" y="519426"/>
        <a:ext cx="1579165" cy="2371680"/>
      </dsp:txXfrm>
    </dsp:sp>
    <dsp:sp modelId="{E08AB0A9-08BE-4752-8D45-B67603DADFF0}">
      <dsp:nvSpPr>
        <dsp:cNvPr id="0" name=""/>
        <dsp:cNvSpPr/>
      </dsp:nvSpPr>
      <dsp:spPr>
        <a:xfrm>
          <a:off x="1804368" y="173826"/>
          <a:ext cx="1579165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/>
            <a:t>VirusTotal</a:t>
          </a:r>
          <a:endParaRPr lang="en-MY" sz="1200" b="1" kern="1200" dirty="0"/>
        </a:p>
      </dsp:txBody>
      <dsp:txXfrm>
        <a:off x="1804368" y="173826"/>
        <a:ext cx="1579165" cy="345600"/>
      </dsp:txXfrm>
    </dsp:sp>
    <dsp:sp modelId="{0478A3B7-E05D-42B6-AE47-EE6AF893485A}">
      <dsp:nvSpPr>
        <dsp:cNvPr id="0" name=""/>
        <dsp:cNvSpPr/>
      </dsp:nvSpPr>
      <dsp:spPr>
        <a:xfrm>
          <a:off x="1804368" y="519426"/>
          <a:ext cx="1579165" cy="23716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Analyzes files and URLs against multiple antivirus engines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
Enables quick identification of potentially malicious content</a:t>
          </a:r>
          <a:endParaRPr lang="en-MY" sz="1200" kern="1200" dirty="0"/>
        </a:p>
      </dsp:txBody>
      <dsp:txXfrm>
        <a:off x="1804368" y="519426"/>
        <a:ext cx="1579165" cy="2371680"/>
      </dsp:txXfrm>
    </dsp:sp>
    <dsp:sp modelId="{0BCBBF03-3139-4908-A201-878D42262E6D}">
      <dsp:nvSpPr>
        <dsp:cNvPr id="0" name=""/>
        <dsp:cNvSpPr/>
      </dsp:nvSpPr>
      <dsp:spPr>
        <a:xfrm>
          <a:off x="3604617" y="173826"/>
          <a:ext cx="1579165" cy="345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/>
            <a:t>Censys</a:t>
          </a:r>
          <a:endParaRPr lang="en-MY" sz="1200" b="1" kern="1200" dirty="0"/>
        </a:p>
      </dsp:txBody>
      <dsp:txXfrm>
        <a:off x="3604617" y="173826"/>
        <a:ext cx="1579165" cy="345600"/>
      </dsp:txXfrm>
    </dsp:sp>
    <dsp:sp modelId="{8E563AAD-2F2E-489B-A57E-1E8F87E3DCAD}">
      <dsp:nvSpPr>
        <dsp:cNvPr id="0" name=""/>
        <dsp:cNvSpPr/>
      </dsp:nvSpPr>
      <dsp:spPr>
        <a:xfrm>
          <a:off x="3604617" y="519426"/>
          <a:ext cx="1579165" cy="23716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Provides detailed information about configurations of internet-connected devices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
Assists in evaluating security posture</a:t>
          </a:r>
          <a:endParaRPr lang="en-MY" sz="1200" kern="1200" dirty="0"/>
        </a:p>
      </dsp:txBody>
      <dsp:txXfrm>
        <a:off x="3604617" y="519426"/>
        <a:ext cx="1579165" cy="2371680"/>
      </dsp:txXfrm>
    </dsp:sp>
    <dsp:sp modelId="{21CE8DE9-E2FA-4A5F-8277-77F001C20559}">
      <dsp:nvSpPr>
        <dsp:cNvPr id="0" name=""/>
        <dsp:cNvSpPr/>
      </dsp:nvSpPr>
      <dsp:spPr>
        <a:xfrm>
          <a:off x="5404866" y="173826"/>
          <a:ext cx="1579165" cy="345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/>
            <a:t>PhishTank</a:t>
          </a:r>
          <a:endParaRPr lang="en-MY" sz="1200" b="1" kern="1200" dirty="0"/>
        </a:p>
      </dsp:txBody>
      <dsp:txXfrm>
        <a:off x="5404866" y="173826"/>
        <a:ext cx="1579165" cy="345600"/>
      </dsp:txXfrm>
    </dsp:sp>
    <dsp:sp modelId="{F3A2AF16-6506-4320-AACD-B4EF4408B948}">
      <dsp:nvSpPr>
        <dsp:cNvPr id="0" name=""/>
        <dsp:cNvSpPr/>
      </dsp:nvSpPr>
      <dsp:spPr>
        <a:xfrm>
          <a:off x="5404866" y="519426"/>
          <a:ext cx="1579165" cy="23716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Collects and verifies data on phishing websites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
Offers real-time information to recognize and avoid phishing attempts</a:t>
          </a:r>
          <a:endParaRPr lang="en-MY" sz="1200" kern="1200" dirty="0"/>
        </a:p>
      </dsp:txBody>
      <dsp:txXfrm>
        <a:off x="5404866" y="519426"/>
        <a:ext cx="1579165" cy="2371680"/>
      </dsp:txXfrm>
    </dsp:sp>
    <dsp:sp modelId="{4D5A59EB-33F0-4442-9536-C9A6D7BA2FE7}">
      <dsp:nvSpPr>
        <dsp:cNvPr id="0" name=""/>
        <dsp:cNvSpPr/>
      </dsp:nvSpPr>
      <dsp:spPr>
        <a:xfrm>
          <a:off x="7205114" y="173826"/>
          <a:ext cx="1579165" cy="345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Maltego</a:t>
          </a:r>
          <a:endParaRPr lang="en-MY" sz="1200" b="1" kern="1200" dirty="0"/>
        </a:p>
      </dsp:txBody>
      <dsp:txXfrm>
        <a:off x="7205114" y="173826"/>
        <a:ext cx="1579165" cy="345600"/>
      </dsp:txXfrm>
    </dsp:sp>
    <dsp:sp modelId="{E2F34CDA-553A-4EF5-A310-0BD21A13539E}">
      <dsp:nvSpPr>
        <dsp:cNvPr id="0" name=""/>
        <dsp:cNvSpPr/>
      </dsp:nvSpPr>
      <dsp:spPr>
        <a:xfrm>
          <a:off x="7205114" y="519426"/>
          <a:ext cx="1579165" cy="237168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Powerful data mining tool for gathering and analyzing information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/>
            <a:t>
Creates visual link analyses to reveal relationships and security threats</a:t>
          </a:r>
          <a:endParaRPr lang="en-MY" sz="1200" kern="1200" dirty="0"/>
        </a:p>
      </dsp:txBody>
      <dsp:txXfrm>
        <a:off x="7205114" y="519426"/>
        <a:ext cx="1579165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58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55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28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6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05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5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5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9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0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0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5" r:id="rId6"/>
    <p:sldLayoutId id="2147483666" r:id="rId7"/>
    <p:sldLayoutId id="2147483667" r:id="rId8"/>
    <p:sldLayoutId id="2147483668" r:id="rId9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data-breach" TargetMode="External"/><Relationship Id="rId7" Type="http://schemas.openxmlformats.org/officeDocument/2006/relationships/hyperlink" Target="https://www.cloudflare.com/learning/security/what-are-indicators-of-compromis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cert.org.my/portal/advisory?id=SR-027.092024" TargetMode="External"/><Relationship Id="rId5" Type="http://schemas.openxmlformats.org/officeDocument/2006/relationships/hyperlink" Target="https://www.cybersecurity.my/data/content_files/26/2511.pdf#page=14.14" TargetMode="External"/><Relationship Id="rId4" Type="http://schemas.openxmlformats.org/officeDocument/2006/relationships/hyperlink" Target="https://surfshark.com/research/data-breach-monito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42" y="3483630"/>
            <a:ext cx="3295500" cy="490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Koo Wai K</a:t>
            </a:r>
            <a:r>
              <a:rPr lang="en-MY" dirty="0" err="1"/>
              <a:t>i</a:t>
            </a:r>
            <a:r>
              <a:rPr lang="en" dirty="0"/>
              <a:t>t (TP081761)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41" y="1533719"/>
            <a:ext cx="6020700" cy="1695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BREACH</a:t>
            </a:r>
            <a:r>
              <a:rPr lang="en" dirty="0"/>
              <a:t> INVESTIGATIONS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596229" y="370724"/>
            <a:ext cx="7294703" cy="985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Types and Sources of Potential Digital Evidence (PDE)</a:t>
            </a:r>
            <a:endParaRPr sz="3000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3041FC5E-8318-1AF4-BFDD-2F77F6403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77236"/>
              </p:ext>
            </p:extLst>
          </p:nvPr>
        </p:nvGraphicFramePr>
        <p:xfrm>
          <a:off x="239182" y="1966179"/>
          <a:ext cx="8676217" cy="2241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Google Shape;507;p28">
            <a:extLst>
              <a:ext uri="{FF2B5EF4-FFF2-40B4-BE49-F238E27FC236}">
                <a16:creationId xmlns:a16="http://schemas.microsoft.com/office/drawing/2014/main" id="{B48E106A-AA80-5283-3910-3B0A1F5E06FD}"/>
              </a:ext>
            </a:extLst>
          </p:cNvPr>
          <p:cNvSpPr txBox="1">
            <a:spLocks/>
          </p:cNvSpPr>
          <p:nvPr/>
        </p:nvSpPr>
        <p:spPr>
          <a:xfrm>
            <a:off x="3996712" y="1224410"/>
            <a:ext cx="1150576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Internal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1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7294703" cy="1053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Types and Sources of Potential Digital Evidence (PDE)</a:t>
            </a:r>
            <a:endParaRPr sz="3000" dirty="0"/>
          </a:p>
        </p:txBody>
      </p:sp>
      <p:sp>
        <p:nvSpPr>
          <p:cNvPr id="31" name="Google Shape;507;p28">
            <a:extLst>
              <a:ext uri="{FF2B5EF4-FFF2-40B4-BE49-F238E27FC236}">
                <a16:creationId xmlns:a16="http://schemas.microsoft.com/office/drawing/2014/main" id="{B48E106A-AA80-5283-3910-3B0A1F5E06FD}"/>
              </a:ext>
            </a:extLst>
          </p:cNvPr>
          <p:cNvSpPr txBox="1">
            <a:spLocks/>
          </p:cNvSpPr>
          <p:nvPr/>
        </p:nvSpPr>
        <p:spPr>
          <a:xfrm>
            <a:off x="3894888" y="1359876"/>
            <a:ext cx="1354221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External</a:t>
            </a:r>
            <a:endParaRPr lang="en-US" sz="2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781762-2947-0FE1-4222-32DE1C898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739865"/>
              </p:ext>
            </p:extLst>
          </p:nvPr>
        </p:nvGraphicFramePr>
        <p:xfrm>
          <a:off x="559327" y="2016979"/>
          <a:ext cx="8042806" cy="197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16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5782422" y="964756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8640836" y="-435038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6567481" y="1342946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F76B6FBF-0ACE-4244-879A-B8C6EBF02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4982" y="1136924"/>
            <a:ext cx="508229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Indicators of Compromise (IoCs):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Network-based, host-based, file-based, behavioural, metadata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OSINT Tools: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Shodan,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VirusTotal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Censys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PhishTank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Maltego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Potential Digital Evidence (PDE):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Includes log files, network traffic data, forensic images, system artifacts, email data, cloud data, and endpoint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Evaluation of Sources: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Internal sources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logs, traffic data, forensic images, system artifacts, email data, cloud data, endpoint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External sources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threat intelligence feeds, third-party logs, public databases, forensic services.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4" y="1063525"/>
            <a:ext cx="8425181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dirty="0"/>
              <a:t>Kosinski, M. (2024, May 24). What is a data breach?. IBM. Retrieved from </a:t>
            </a:r>
            <a:r>
              <a:rPr lang="en-US" dirty="0">
                <a:hlinkClick r:id="rId3"/>
              </a:rPr>
              <a:t>https://www.ibm.com/topics/data-breach</a:t>
            </a: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dirty="0" err="1"/>
              <a:t>Surfshark</a:t>
            </a:r>
            <a:r>
              <a:rPr lang="en-US" dirty="0"/>
              <a:t>. (2024, July 15). Global data breach statistics. Retrieved from </a:t>
            </a:r>
            <a:r>
              <a:rPr lang="en-US" dirty="0">
                <a:hlinkClick r:id="rId4"/>
              </a:rPr>
              <a:t>https://surfshark.com/research/data-breach-monitoring</a:t>
            </a: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" dirty="0"/>
              <a:t>Cybersecurity Malaysia. (2023). Mid-year report, threat landscape 2023. Retrieved from </a:t>
            </a:r>
            <a:r>
              <a:rPr lang="en-MY" dirty="0">
                <a:hlinkClick r:id="rId5"/>
              </a:rPr>
              <a:t>https://www.cybersecurity.my/data/content_files/26/2511.pdf#page=14.14</a:t>
            </a:r>
            <a:endParaRPr lang="en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endParaRPr lang="en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MY" dirty="0" err="1"/>
              <a:t>MyCert</a:t>
            </a:r>
            <a:r>
              <a:rPr lang="en-MY" dirty="0"/>
              <a:t>. (2024, September 18). </a:t>
            </a:r>
            <a:r>
              <a:rPr lang="en-US" dirty="0" err="1"/>
              <a:t>MyCERT</a:t>
            </a:r>
            <a:r>
              <a:rPr lang="en-US" dirty="0"/>
              <a:t> report - cyber incident quarterly summary report - Q2 2024. Retrieved from </a:t>
            </a:r>
            <a:r>
              <a:rPr lang="en-US" dirty="0">
                <a:hlinkClick r:id="rId6"/>
              </a:rPr>
              <a:t>https://www.mycert.org.my/portal/advisory?id=SR-027.092024</a:t>
            </a: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dirty="0"/>
              <a:t>Cloudflare. (n.d.). What are indicators of compromise (IoC)?. Retrieved from </a:t>
            </a:r>
            <a:r>
              <a:rPr lang="en-US" dirty="0">
                <a:hlinkClick r:id="rId7"/>
              </a:rPr>
              <a:t>https://www.cloudflare.com/learning/security/what-are-indicators-of-compromise/</a:t>
            </a:r>
            <a:r>
              <a:rPr lang="en-US" dirty="0"/>
              <a:t> </a:t>
            </a:r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endParaRPr lang="en-US" dirty="0"/>
          </a:p>
          <a:p>
            <a:pPr marL="3810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dirty="0" err="1"/>
              <a:t>SentinelOne</a:t>
            </a:r>
            <a:r>
              <a:rPr lang="en-US" dirty="0"/>
              <a:t>. (2023, March 11). What are Indicators of Compromise (IoCs)?. Retrieved from https://www.sentinelone.com/cybersecurity-101/threat-intelligence/what-are-indicators-of-compromise-iocs-a-comprehensive-guide/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533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3096365" y="1783165"/>
            <a:ext cx="295126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3480703" y="2842490"/>
            <a:ext cx="2182593" cy="49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</a:rPr>
              <a:t>Any questions?</a:t>
            </a:r>
            <a:endParaRPr sz="20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5704" y="3392509"/>
            <a:ext cx="2042527" cy="1018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and Sources of Potential Digital Evidence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1472129" cy="725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IoCs and OSINT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425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1. BACKGROUND</a:t>
            </a:r>
            <a:endParaRPr lang="en-MY" sz="3000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CA875DC-DAE7-582F-47F5-040A72F13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707074"/>
              </p:ext>
            </p:extLst>
          </p:nvPr>
        </p:nvGraphicFramePr>
        <p:xfrm>
          <a:off x="1368271" y="3464180"/>
          <a:ext cx="6407457" cy="166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itle 26">
            <a:extLst>
              <a:ext uri="{FF2B5EF4-FFF2-40B4-BE49-F238E27FC236}">
                <a16:creationId xmlns:a16="http://schemas.microsoft.com/office/drawing/2014/main" id="{DCB13772-21A0-C9F3-683D-487A9A88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349" y="3007261"/>
            <a:ext cx="1881300" cy="6447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Maven Pro" panose="020B0604020202020204" charset="0"/>
              </a:rPr>
              <a:t>Process 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[1]</a:t>
            </a:r>
            <a:endParaRPr lang="en-MY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34" name="Title 26">
            <a:extLst>
              <a:ext uri="{FF2B5EF4-FFF2-40B4-BE49-F238E27FC236}">
                <a16:creationId xmlns:a16="http://schemas.microsoft.com/office/drawing/2014/main" id="{7645DBB1-EB35-D9CE-1544-6D0AEEE3CD2B}"/>
              </a:ext>
            </a:extLst>
          </p:cNvPr>
          <p:cNvSpPr txBox="1">
            <a:spLocks/>
          </p:cNvSpPr>
          <p:nvPr/>
        </p:nvSpPr>
        <p:spPr>
          <a:xfrm>
            <a:off x="430134" y="1020261"/>
            <a:ext cx="828372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Data Breach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Occurs when unauthorized parties access sensitive information </a:t>
            </a:r>
            <a:endParaRPr lang="en-MY" dirty="0">
              <a:solidFill>
                <a:schemeClr val="accent2"/>
              </a:solidFill>
            </a:endParaRP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392BBAAF-43B9-085A-7FA2-9278EE87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04533"/>
              </p:ext>
            </p:extLst>
          </p:nvPr>
        </p:nvGraphicFramePr>
        <p:xfrm>
          <a:off x="430133" y="2362561"/>
          <a:ext cx="8283729" cy="64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3" name="Title 26">
            <a:extLst>
              <a:ext uri="{FF2B5EF4-FFF2-40B4-BE49-F238E27FC236}">
                <a16:creationId xmlns:a16="http://schemas.microsoft.com/office/drawing/2014/main" id="{7170F5A7-0933-541B-DCE3-276C64E045EA}"/>
              </a:ext>
            </a:extLst>
          </p:cNvPr>
          <p:cNvSpPr txBox="1">
            <a:spLocks/>
          </p:cNvSpPr>
          <p:nvPr/>
        </p:nvSpPr>
        <p:spPr>
          <a:xfrm>
            <a:off x="3631347" y="1568933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  <a:latin typeface="Maven Pro" panose="020B0604020202020204" charset="0"/>
              </a:rPr>
              <a:t>Causes 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[1]</a:t>
            </a:r>
            <a:endParaRPr lang="en-MY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05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1;p30">
            <a:extLst>
              <a:ext uri="{FF2B5EF4-FFF2-40B4-BE49-F238E27FC236}">
                <a16:creationId xmlns:a16="http://schemas.microsoft.com/office/drawing/2014/main" id="{EF46FBCB-B88B-6D4B-D544-BE6989E1284E}"/>
              </a:ext>
            </a:extLst>
          </p:cNvPr>
          <p:cNvSpPr txBox="1">
            <a:spLocks/>
          </p:cNvSpPr>
          <p:nvPr/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sz="3000" dirty="0">
                <a:solidFill>
                  <a:schemeClr val="lt1"/>
                </a:solidFill>
                <a:latin typeface="Share Tech"/>
                <a:sym typeface="Share Tech"/>
              </a:rPr>
              <a:t>1. BACKGROUND</a:t>
            </a:r>
          </a:p>
        </p:txBody>
      </p:sp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1BA75700-05F3-5241-94A9-0883B4F77F44}"/>
              </a:ext>
            </a:extLst>
          </p:cNvPr>
          <p:cNvSpPr txBox="1">
            <a:spLocks/>
          </p:cNvSpPr>
          <p:nvPr/>
        </p:nvSpPr>
        <p:spPr>
          <a:xfrm>
            <a:off x="621630" y="1552419"/>
            <a:ext cx="7553625" cy="12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u="sng" dirty="0">
                <a:solidFill>
                  <a:schemeClr val="bg1"/>
                </a:solidFill>
              </a:rPr>
              <a:t>(2004 – present)</a:t>
            </a:r>
          </a:p>
          <a:p>
            <a:pPr marL="0" indent="0" algn="l"/>
            <a:endParaRPr lang="en-US" u="sng" dirty="0">
              <a:solidFill>
                <a:schemeClr val="bg1"/>
              </a:solidFill>
            </a:endParaRPr>
          </a:p>
          <a:p>
            <a:pPr marL="0" indent="0" algn="l"/>
            <a:r>
              <a:rPr lang="en-US" dirty="0">
                <a:solidFill>
                  <a:schemeClr val="accent2"/>
                </a:solidFill>
              </a:rPr>
              <a:t>Global rank </a:t>
            </a:r>
            <a:r>
              <a:rPr lang="en-US" dirty="0"/>
              <a:t>by breached accounts: 31</a:t>
            </a:r>
            <a:r>
              <a:rPr lang="en-US" baseline="30000" dirty="0"/>
              <a:t>st  </a:t>
            </a:r>
            <a:r>
              <a:rPr lang="en-US" dirty="0"/>
              <a:t>[2]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>
                <a:solidFill>
                  <a:schemeClr val="accent2"/>
                </a:solidFill>
              </a:rPr>
              <a:t>Total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breached accounts</a:t>
            </a:r>
            <a:r>
              <a:rPr lang="en-US" dirty="0"/>
              <a:t>: 52,030,140 (0.3% of global breaches)  [2]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58813-E84A-8FB6-AC02-FCC57CDE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6" y="1077730"/>
            <a:ext cx="2007846" cy="47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BB814-55D9-0638-D331-25E65C09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7" y="3078405"/>
            <a:ext cx="4100389" cy="1370652"/>
          </a:xfrm>
          <a:prstGeom prst="rect">
            <a:avLst/>
          </a:prstGeom>
        </p:spPr>
      </p:pic>
      <p:sp>
        <p:nvSpPr>
          <p:cNvPr id="10" name="Google Shape;507;p28">
            <a:extLst>
              <a:ext uri="{FF2B5EF4-FFF2-40B4-BE49-F238E27FC236}">
                <a16:creationId xmlns:a16="http://schemas.microsoft.com/office/drawing/2014/main" id="{A6148067-181A-2894-43AA-6131D46A1372}"/>
              </a:ext>
            </a:extLst>
          </p:cNvPr>
          <p:cNvSpPr txBox="1">
            <a:spLocks/>
          </p:cNvSpPr>
          <p:nvPr/>
        </p:nvSpPr>
        <p:spPr>
          <a:xfrm>
            <a:off x="767953" y="4447558"/>
            <a:ext cx="3879056" cy="4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dirty="0">
                <a:solidFill>
                  <a:schemeClr val="accent2"/>
                </a:solidFill>
              </a:rPr>
              <a:t>Top 5 sector affected </a:t>
            </a:r>
            <a:r>
              <a:rPr lang="en-US" dirty="0">
                <a:solidFill>
                  <a:schemeClr val="bg1"/>
                </a:solidFill>
              </a:rPr>
              <a:t>(first half of 2023)  [3]</a:t>
            </a:r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187999F-B2E3-DBD5-04F2-5482D5CA7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903594"/>
              </p:ext>
            </p:extLst>
          </p:nvPr>
        </p:nvGraphicFramePr>
        <p:xfrm>
          <a:off x="5222477" y="2907507"/>
          <a:ext cx="3314304" cy="190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1512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IoCs</a:t>
            </a:r>
            <a:endParaRPr sz="3000" dirty="0"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E893780E-4807-03C8-6D04-76067CB26318}"/>
              </a:ext>
            </a:extLst>
          </p:cNvPr>
          <p:cNvSpPr txBox="1">
            <a:spLocks/>
          </p:cNvSpPr>
          <p:nvPr/>
        </p:nvSpPr>
        <p:spPr>
          <a:xfrm>
            <a:off x="621630" y="1288100"/>
            <a:ext cx="7553625" cy="12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b="1" dirty="0">
                <a:solidFill>
                  <a:schemeClr val="accent2"/>
                </a:solidFill>
              </a:rPr>
              <a:t>Indicators of Compromise (</a:t>
            </a:r>
            <a:r>
              <a:rPr lang="en-US" b="1" dirty="0">
                <a:solidFill>
                  <a:schemeClr val="accent2"/>
                </a:solidFill>
              </a:rPr>
              <a:t>IoCs) </a:t>
            </a:r>
          </a:p>
          <a:p>
            <a:pPr marL="0" indent="0" algn="l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Critical pieces of threat intelligence for identifying potential security breaches</a:t>
            </a:r>
          </a:p>
          <a:p>
            <a:pPr marL="0" indent="0" algn="l"/>
            <a:endParaRPr lang="en-US" b="1" dirty="0">
              <a:solidFill>
                <a:schemeClr val="accent2"/>
              </a:solidFill>
            </a:endParaRPr>
          </a:p>
          <a:p>
            <a:pPr marL="0" indent="0" algn="l"/>
            <a:endParaRPr lang="en-US"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DB0E74A5-62CE-9B17-B2B0-E2A6CE0BB699}"/>
              </a:ext>
            </a:extLst>
          </p:cNvPr>
          <p:cNvSpPr txBox="1">
            <a:spLocks/>
          </p:cNvSpPr>
          <p:nvPr/>
        </p:nvSpPr>
        <p:spPr>
          <a:xfrm>
            <a:off x="1828280" y="3858910"/>
            <a:ext cx="3257593" cy="4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2000" b="1" dirty="0">
                <a:solidFill>
                  <a:schemeClr val="accent2"/>
                </a:solidFill>
              </a:rPr>
              <a:t>Detection Methods  </a:t>
            </a:r>
            <a:r>
              <a:rPr lang="en-US" sz="2000" dirty="0">
                <a:solidFill>
                  <a:schemeClr val="bg1"/>
                </a:solidFill>
              </a:rPr>
              <a:t>[5]</a:t>
            </a:r>
          </a:p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F12AF2-7963-07E1-08D9-CE11EB17479F}"/>
              </a:ext>
            </a:extLst>
          </p:cNvPr>
          <p:cNvGrpSpPr/>
          <p:nvPr/>
        </p:nvGrpSpPr>
        <p:grpSpPr>
          <a:xfrm>
            <a:off x="4942035" y="3500941"/>
            <a:ext cx="2931964" cy="1283650"/>
            <a:chOff x="1891522" y="3666383"/>
            <a:chExt cx="3425651" cy="1176406"/>
          </a:xfrm>
          <a:solidFill>
            <a:schemeClr val="bg2"/>
          </a:solidFill>
        </p:grpSpPr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0D21C971-2DB9-7812-C6AE-D4D5D347F65C}"/>
                </a:ext>
              </a:extLst>
            </p:cNvPr>
            <p:cNvSpPr/>
            <p:nvPr/>
          </p:nvSpPr>
          <p:spPr>
            <a:xfrm rot="21600000">
              <a:off x="2059580" y="3666383"/>
              <a:ext cx="3257593" cy="336117"/>
            </a:xfrm>
            <a:custGeom>
              <a:avLst/>
              <a:gdLst>
                <a:gd name="connsiteX0" fmla="*/ 0 w 3257593"/>
                <a:gd name="connsiteY0" fmla="*/ 0 h 336115"/>
                <a:gd name="connsiteX1" fmla="*/ 3089536 w 3257593"/>
                <a:gd name="connsiteY1" fmla="*/ 0 h 336115"/>
                <a:gd name="connsiteX2" fmla="*/ 3257593 w 3257593"/>
                <a:gd name="connsiteY2" fmla="*/ 168058 h 336115"/>
                <a:gd name="connsiteX3" fmla="*/ 3089536 w 3257593"/>
                <a:gd name="connsiteY3" fmla="*/ 336115 h 336115"/>
                <a:gd name="connsiteX4" fmla="*/ 0 w 3257593"/>
                <a:gd name="connsiteY4" fmla="*/ 336115 h 336115"/>
                <a:gd name="connsiteX5" fmla="*/ 0 w 3257593"/>
                <a:gd name="connsiteY5" fmla="*/ 0 h 33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93" h="336115">
                  <a:moveTo>
                    <a:pt x="3257593" y="336114"/>
                  </a:moveTo>
                  <a:lnTo>
                    <a:pt x="168057" y="336114"/>
                  </a:lnTo>
                  <a:lnTo>
                    <a:pt x="0" y="168057"/>
                  </a:lnTo>
                  <a:lnTo>
                    <a:pt x="168057" y="1"/>
                  </a:lnTo>
                  <a:lnTo>
                    <a:pt x="3257593" y="1"/>
                  </a:lnTo>
                  <a:lnTo>
                    <a:pt x="3257593" y="336114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247" tIns="60961" rIns="113792" bIns="6096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i="0" kern="1200" dirty="0"/>
                <a:t>Observation</a:t>
              </a:r>
              <a:endParaRPr lang="en-MY" sz="16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028A0F-627C-75F0-AAED-3B501C8CABD5}"/>
                </a:ext>
              </a:extLst>
            </p:cNvPr>
            <p:cNvSpPr/>
            <p:nvPr/>
          </p:nvSpPr>
          <p:spPr>
            <a:xfrm>
              <a:off x="1891522" y="3666384"/>
              <a:ext cx="336115" cy="33611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825AD1A6-46F4-BA15-1E5D-4C481477A728}"/>
                </a:ext>
              </a:extLst>
            </p:cNvPr>
            <p:cNvSpPr/>
            <p:nvPr/>
          </p:nvSpPr>
          <p:spPr>
            <a:xfrm rot="21600000">
              <a:off x="2059580" y="4086529"/>
              <a:ext cx="3257593" cy="336116"/>
            </a:xfrm>
            <a:custGeom>
              <a:avLst/>
              <a:gdLst>
                <a:gd name="connsiteX0" fmla="*/ 0 w 3257593"/>
                <a:gd name="connsiteY0" fmla="*/ 0 h 336115"/>
                <a:gd name="connsiteX1" fmla="*/ 3089536 w 3257593"/>
                <a:gd name="connsiteY1" fmla="*/ 0 h 336115"/>
                <a:gd name="connsiteX2" fmla="*/ 3257593 w 3257593"/>
                <a:gd name="connsiteY2" fmla="*/ 168058 h 336115"/>
                <a:gd name="connsiteX3" fmla="*/ 3089536 w 3257593"/>
                <a:gd name="connsiteY3" fmla="*/ 336115 h 336115"/>
                <a:gd name="connsiteX4" fmla="*/ 0 w 3257593"/>
                <a:gd name="connsiteY4" fmla="*/ 336115 h 336115"/>
                <a:gd name="connsiteX5" fmla="*/ 0 w 3257593"/>
                <a:gd name="connsiteY5" fmla="*/ 0 h 33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93" h="336115">
                  <a:moveTo>
                    <a:pt x="3257593" y="336114"/>
                  </a:moveTo>
                  <a:lnTo>
                    <a:pt x="168057" y="336114"/>
                  </a:lnTo>
                  <a:lnTo>
                    <a:pt x="0" y="168057"/>
                  </a:lnTo>
                  <a:lnTo>
                    <a:pt x="168057" y="1"/>
                  </a:lnTo>
                  <a:lnTo>
                    <a:pt x="3257593" y="1"/>
                  </a:lnTo>
                  <a:lnTo>
                    <a:pt x="3257593" y="336114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247" tIns="60960" rIns="113792" bIns="6096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i="0" kern="1200" dirty="0"/>
                <a:t>Analysis</a:t>
              </a:r>
              <a:endParaRPr lang="en-MY" sz="1600" kern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5B710C-BC95-90C4-FB42-DA0F8684BBD7}"/>
                </a:ext>
              </a:extLst>
            </p:cNvPr>
            <p:cNvSpPr/>
            <p:nvPr/>
          </p:nvSpPr>
          <p:spPr>
            <a:xfrm>
              <a:off x="1891522" y="4086529"/>
              <a:ext cx="336115" cy="33611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4F4CE7BC-70AE-682C-7355-2DB5FE7CBB99}"/>
                </a:ext>
              </a:extLst>
            </p:cNvPr>
            <p:cNvSpPr/>
            <p:nvPr/>
          </p:nvSpPr>
          <p:spPr>
            <a:xfrm rot="21600000">
              <a:off x="2059580" y="4506673"/>
              <a:ext cx="3257593" cy="336116"/>
            </a:xfrm>
            <a:custGeom>
              <a:avLst/>
              <a:gdLst>
                <a:gd name="connsiteX0" fmla="*/ 0 w 3257593"/>
                <a:gd name="connsiteY0" fmla="*/ 0 h 336115"/>
                <a:gd name="connsiteX1" fmla="*/ 3089536 w 3257593"/>
                <a:gd name="connsiteY1" fmla="*/ 0 h 336115"/>
                <a:gd name="connsiteX2" fmla="*/ 3257593 w 3257593"/>
                <a:gd name="connsiteY2" fmla="*/ 168058 h 336115"/>
                <a:gd name="connsiteX3" fmla="*/ 3089536 w 3257593"/>
                <a:gd name="connsiteY3" fmla="*/ 336115 h 336115"/>
                <a:gd name="connsiteX4" fmla="*/ 0 w 3257593"/>
                <a:gd name="connsiteY4" fmla="*/ 336115 h 336115"/>
                <a:gd name="connsiteX5" fmla="*/ 0 w 3257593"/>
                <a:gd name="connsiteY5" fmla="*/ 0 h 33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93" h="336115">
                  <a:moveTo>
                    <a:pt x="3257593" y="336114"/>
                  </a:moveTo>
                  <a:lnTo>
                    <a:pt x="168057" y="336114"/>
                  </a:lnTo>
                  <a:lnTo>
                    <a:pt x="0" y="168057"/>
                  </a:lnTo>
                  <a:lnTo>
                    <a:pt x="168057" y="1"/>
                  </a:lnTo>
                  <a:lnTo>
                    <a:pt x="3257593" y="1"/>
                  </a:lnTo>
                  <a:lnTo>
                    <a:pt x="3257593" y="336114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247" tIns="60960" rIns="113792" bIns="6096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i="0" kern="1200" dirty="0"/>
                <a:t>Known threat signatures</a:t>
              </a:r>
              <a:endParaRPr lang="en-MY" sz="1600" kern="1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F53688-AF31-D1BA-1FAC-1183FEC71B08}"/>
                </a:ext>
              </a:extLst>
            </p:cNvPr>
            <p:cNvSpPr/>
            <p:nvPr/>
          </p:nvSpPr>
          <p:spPr>
            <a:xfrm>
              <a:off x="1891522" y="4506673"/>
              <a:ext cx="336115" cy="33611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MY"/>
            </a:p>
          </p:txBody>
        </p:sp>
      </p:grpSp>
      <p:graphicFrame>
        <p:nvGraphicFramePr>
          <p:cNvPr id="591" name="Diagram 590">
            <a:extLst>
              <a:ext uri="{FF2B5EF4-FFF2-40B4-BE49-F238E27FC236}">
                <a16:creationId xmlns:a16="http://schemas.microsoft.com/office/drawing/2014/main" id="{649BF11C-079B-FE86-0824-ACB18219F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282469"/>
              </p:ext>
            </p:extLst>
          </p:nvPr>
        </p:nvGraphicFramePr>
        <p:xfrm>
          <a:off x="467448" y="1480793"/>
          <a:ext cx="8209103" cy="232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776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IoCs</a:t>
            </a:r>
            <a:endParaRPr sz="3000" dirty="0"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E893780E-4807-03C8-6D04-76067CB26318}"/>
              </a:ext>
            </a:extLst>
          </p:cNvPr>
          <p:cNvSpPr txBox="1">
            <a:spLocks/>
          </p:cNvSpPr>
          <p:nvPr/>
        </p:nvSpPr>
        <p:spPr>
          <a:xfrm>
            <a:off x="2990515" y="1283304"/>
            <a:ext cx="3162970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Network-based IoCs  </a:t>
            </a:r>
            <a:r>
              <a:rPr lang="en-MY" sz="2000" dirty="0">
                <a:solidFill>
                  <a:schemeClr val="bg1"/>
                </a:solidFill>
              </a:rPr>
              <a:t>[6]</a:t>
            </a:r>
            <a:endParaRPr lang="en-US" sz="20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4465C8-1CEC-4FF3-977F-950FEDCCD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227011"/>
              </p:ext>
            </p:extLst>
          </p:nvPr>
        </p:nvGraphicFramePr>
        <p:xfrm>
          <a:off x="341674" y="2083967"/>
          <a:ext cx="8460652" cy="197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4969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IoCs</a:t>
            </a:r>
            <a:endParaRPr sz="3000" dirty="0"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E893780E-4807-03C8-6D04-76067CB26318}"/>
              </a:ext>
            </a:extLst>
          </p:cNvPr>
          <p:cNvSpPr txBox="1">
            <a:spLocks/>
          </p:cNvSpPr>
          <p:nvPr/>
        </p:nvSpPr>
        <p:spPr>
          <a:xfrm>
            <a:off x="3235156" y="1249437"/>
            <a:ext cx="2673685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Host-based IoCs  </a:t>
            </a:r>
            <a:r>
              <a:rPr lang="en-MY" sz="2000" dirty="0">
                <a:solidFill>
                  <a:schemeClr val="bg1"/>
                </a:solidFill>
              </a:rPr>
              <a:t>[6]</a:t>
            </a: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B3F3E5-F5F5-552F-554B-7552C6B0E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807069"/>
              </p:ext>
            </p:extLst>
          </p:nvPr>
        </p:nvGraphicFramePr>
        <p:xfrm>
          <a:off x="1271503" y="1872300"/>
          <a:ext cx="6600993" cy="1141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13291ED4-AE78-71B8-0B88-3E4665235789}"/>
              </a:ext>
            </a:extLst>
          </p:cNvPr>
          <p:cNvSpPr txBox="1">
            <a:spLocks/>
          </p:cNvSpPr>
          <p:nvPr/>
        </p:nvSpPr>
        <p:spPr>
          <a:xfrm>
            <a:off x="3235156" y="3130163"/>
            <a:ext cx="2673685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File-based IoCs  </a:t>
            </a:r>
            <a:r>
              <a:rPr lang="en-MY" sz="2000" dirty="0">
                <a:solidFill>
                  <a:schemeClr val="bg1"/>
                </a:solidFill>
              </a:rPr>
              <a:t>[6]</a:t>
            </a:r>
            <a:endParaRPr lang="en-US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C2245B-5533-F0D2-4010-8E3899EC0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282266"/>
              </p:ext>
            </p:extLst>
          </p:nvPr>
        </p:nvGraphicFramePr>
        <p:xfrm>
          <a:off x="1271501" y="3733591"/>
          <a:ext cx="6600993" cy="57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84797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IoCs</a:t>
            </a:r>
            <a:endParaRPr sz="3000" dirty="0"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E893780E-4807-03C8-6D04-76067CB26318}"/>
              </a:ext>
            </a:extLst>
          </p:cNvPr>
          <p:cNvSpPr txBox="1">
            <a:spLocks/>
          </p:cNvSpPr>
          <p:nvPr/>
        </p:nvSpPr>
        <p:spPr>
          <a:xfrm>
            <a:off x="3188141" y="1249437"/>
            <a:ext cx="2767711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Behavioural IoCs  </a:t>
            </a:r>
            <a:r>
              <a:rPr lang="en-MY" sz="2000" dirty="0">
                <a:solidFill>
                  <a:schemeClr val="bg1"/>
                </a:solidFill>
              </a:rPr>
              <a:t>[6]</a:t>
            </a:r>
            <a:endParaRPr lang="en-US" sz="2000" dirty="0"/>
          </a:p>
        </p:txBody>
      </p:sp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13291ED4-AE78-71B8-0B88-3E4665235789}"/>
              </a:ext>
            </a:extLst>
          </p:cNvPr>
          <p:cNvSpPr txBox="1">
            <a:spLocks/>
          </p:cNvSpPr>
          <p:nvPr/>
        </p:nvSpPr>
        <p:spPr>
          <a:xfrm>
            <a:off x="3306674" y="3130163"/>
            <a:ext cx="2530644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Metadata IoCs  </a:t>
            </a:r>
            <a:r>
              <a:rPr lang="en-MY" sz="2000" dirty="0">
                <a:solidFill>
                  <a:schemeClr val="bg1"/>
                </a:solidFill>
              </a:rPr>
              <a:t>[6]</a:t>
            </a:r>
            <a:endParaRPr lang="en-US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C2245B-5533-F0D2-4010-8E3899EC0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597292"/>
              </p:ext>
            </p:extLst>
          </p:nvPr>
        </p:nvGraphicFramePr>
        <p:xfrm>
          <a:off x="1271501" y="3733591"/>
          <a:ext cx="6600993" cy="57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2480BF-BC36-12B7-F1DB-FDB339252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750367"/>
              </p:ext>
            </p:extLst>
          </p:nvPr>
        </p:nvGraphicFramePr>
        <p:xfrm>
          <a:off x="1271503" y="1872300"/>
          <a:ext cx="6600993" cy="1141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884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OSINT Tools</a:t>
            </a:r>
            <a:endParaRPr sz="3000" dirty="0"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E893780E-4807-03C8-6D04-76067CB26318}"/>
              </a:ext>
            </a:extLst>
          </p:cNvPr>
          <p:cNvSpPr txBox="1">
            <a:spLocks/>
          </p:cNvSpPr>
          <p:nvPr/>
        </p:nvSpPr>
        <p:spPr>
          <a:xfrm>
            <a:off x="3726224" y="1283304"/>
            <a:ext cx="1691552" cy="5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MY" sz="2000" b="1" dirty="0">
                <a:solidFill>
                  <a:schemeClr val="accent2"/>
                </a:solidFill>
              </a:rPr>
              <a:t>OSINT Tools</a:t>
            </a:r>
            <a:endParaRPr lang="en-US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B107A8-977C-F51C-183A-49236189A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821434"/>
              </p:ext>
            </p:extLst>
          </p:nvPr>
        </p:nvGraphicFramePr>
        <p:xfrm>
          <a:off x="237067" y="1905000"/>
          <a:ext cx="8788400" cy="306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74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867</Words>
  <Application>Microsoft Office PowerPoint</Application>
  <PresentationFormat>On-screen Show (16:9)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Livvic Light</vt:lpstr>
      <vt:lpstr>Nunito Light</vt:lpstr>
      <vt:lpstr>Wingdings</vt:lpstr>
      <vt:lpstr>Fira Sans Extra Condensed Medium</vt:lpstr>
      <vt:lpstr>Maven Pro</vt:lpstr>
      <vt:lpstr>Fira Sans Condensed Medium</vt:lpstr>
      <vt:lpstr>Share Tech</vt:lpstr>
      <vt:lpstr>Advent Pro SemiBold</vt:lpstr>
      <vt:lpstr>Data Science Consulting by Slidesgo</vt:lpstr>
      <vt:lpstr>DATA BREACH INVESTIGATIONS</vt:lpstr>
      <vt:lpstr>Types and Sources of Potential Digital Evidence</vt:lpstr>
      <vt:lpstr>1. BACKGROUND</vt:lpstr>
      <vt:lpstr>PowerPoint Presentation</vt:lpstr>
      <vt:lpstr>2. IoCs</vt:lpstr>
      <vt:lpstr>2. IoCs</vt:lpstr>
      <vt:lpstr>2. IoCs</vt:lpstr>
      <vt:lpstr>IoCs</vt:lpstr>
      <vt:lpstr>2. OSINT Tools</vt:lpstr>
      <vt:lpstr>3. Types and Sources of Potential Digital Evidence (PDE)</vt:lpstr>
      <vt:lpstr>3. Types and Sources of Potential Digital Evidence (PDE)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KOO WAI KIT</cp:lastModifiedBy>
  <cp:revision>7</cp:revision>
  <dcterms:modified xsi:type="dcterms:W3CDTF">2024-09-23T04:12:29Z</dcterms:modified>
</cp:coreProperties>
</file>